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6477-C2FB-4D91-AF1F-ED5779A503B6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EE7-9194-4358-A86E-C5783708025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6477-C2FB-4D91-AF1F-ED5779A503B6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EE7-9194-4358-A86E-C5783708025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6477-C2FB-4D91-AF1F-ED5779A503B6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EE7-9194-4358-A86E-C5783708025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6477-C2FB-4D91-AF1F-ED5779A503B6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EE7-9194-4358-A86E-C5783708025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6477-C2FB-4D91-AF1F-ED5779A503B6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EE7-9194-4358-A86E-C5783708025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6477-C2FB-4D91-AF1F-ED5779A503B6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EE7-9194-4358-A86E-C5783708025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6477-C2FB-4D91-AF1F-ED5779A503B6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EE7-9194-4358-A86E-C5783708025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6477-C2FB-4D91-AF1F-ED5779A503B6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EE7-9194-4358-A86E-C5783708025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6477-C2FB-4D91-AF1F-ED5779A503B6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EE7-9194-4358-A86E-C5783708025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6477-C2FB-4D91-AF1F-ED5779A503B6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EE7-9194-4358-A86E-C5783708025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6477-C2FB-4D91-AF1F-ED5779A503B6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EE7-9194-4358-A86E-C5783708025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66477-C2FB-4D91-AF1F-ED5779A503B6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00EE7-9194-4358-A86E-C5783708025A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pi.ning.com/files/1X7EEAW82oLP7JSCiW0aRtEy3eZTJ4EMquwOb*xT9d62RGVLj-bTZFeHHjwIXItY4LccJqA69l-O9-zhDQrsJRUB1d*z4MGy/ficusbenjamina0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4333875" cy="5791201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5286380" y="1000108"/>
            <a:ext cx="33575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/>
              <a:t>ORNAMENTALES</a:t>
            </a:r>
          </a:p>
          <a:p>
            <a:endParaRPr lang="es-CL" sz="3600" dirty="0"/>
          </a:p>
          <a:p>
            <a:pPr algn="ctr"/>
            <a:r>
              <a:rPr lang="es-CL" sz="3600" dirty="0" smtClean="0"/>
              <a:t>FICUS</a:t>
            </a:r>
          </a:p>
          <a:p>
            <a:endParaRPr lang="es-CL" dirty="0"/>
          </a:p>
          <a:p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absolutegipto.com/wp-content/uploads/2010/11/aeropuerto-Chiclayo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230746"/>
            <a:ext cx="5786448" cy="4346267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571472" y="285728"/>
            <a:ext cx="29289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/>
              <a:t>INDUSTRIAL</a:t>
            </a:r>
          </a:p>
          <a:p>
            <a:endParaRPr lang="es-CL" sz="3600" dirty="0"/>
          </a:p>
          <a:p>
            <a:pPr algn="ctr"/>
            <a:r>
              <a:rPr lang="es-CL" sz="3600" dirty="0" smtClean="0"/>
              <a:t>ALGODÓN</a:t>
            </a:r>
            <a:endParaRPr lang="es-CL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yinyangperu.com/images/manzanilla_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857232"/>
            <a:ext cx="4929222" cy="531790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571472" y="1428736"/>
            <a:ext cx="29289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/>
              <a:t>MEDICINAL</a:t>
            </a:r>
          </a:p>
          <a:p>
            <a:endParaRPr lang="es-CL" sz="3600" dirty="0"/>
          </a:p>
          <a:p>
            <a:r>
              <a:rPr lang="es-CL" sz="3600" dirty="0" smtClean="0"/>
              <a:t>MANZANILLA</a:t>
            </a:r>
            <a:endParaRPr lang="es-CL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</Words>
  <Application>Microsoft Office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hp1</dc:creator>
  <cp:lastModifiedBy>hp1</cp:lastModifiedBy>
  <cp:revision>5</cp:revision>
  <dcterms:created xsi:type="dcterms:W3CDTF">2012-06-19T15:56:20Z</dcterms:created>
  <dcterms:modified xsi:type="dcterms:W3CDTF">2012-06-19T16:44:50Z</dcterms:modified>
</cp:coreProperties>
</file>