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19A0-5B5E-4E1B-8F30-04B2E408EDE4}" type="datetimeFigureOut">
              <a:rPr lang="es-CL" smtClean="0"/>
              <a:pPr/>
              <a:t>14-05-2012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BC60-F579-45F6-8C37-F843ADC4A23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19A0-5B5E-4E1B-8F30-04B2E408EDE4}" type="datetimeFigureOut">
              <a:rPr lang="es-CL" smtClean="0"/>
              <a:pPr/>
              <a:t>14-05-2012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BC60-F579-45F6-8C37-F843ADC4A23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19A0-5B5E-4E1B-8F30-04B2E408EDE4}" type="datetimeFigureOut">
              <a:rPr lang="es-CL" smtClean="0"/>
              <a:pPr/>
              <a:t>14-05-2012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BC60-F579-45F6-8C37-F843ADC4A23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19A0-5B5E-4E1B-8F30-04B2E408EDE4}" type="datetimeFigureOut">
              <a:rPr lang="es-CL" smtClean="0"/>
              <a:pPr/>
              <a:t>14-05-2012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BC60-F579-45F6-8C37-F843ADC4A23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19A0-5B5E-4E1B-8F30-04B2E408EDE4}" type="datetimeFigureOut">
              <a:rPr lang="es-CL" smtClean="0"/>
              <a:pPr/>
              <a:t>14-05-2012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BC60-F579-45F6-8C37-F843ADC4A23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19A0-5B5E-4E1B-8F30-04B2E408EDE4}" type="datetimeFigureOut">
              <a:rPr lang="es-CL" smtClean="0"/>
              <a:pPr/>
              <a:t>14-05-2012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BC60-F579-45F6-8C37-F843ADC4A23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19A0-5B5E-4E1B-8F30-04B2E408EDE4}" type="datetimeFigureOut">
              <a:rPr lang="es-CL" smtClean="0"/>
              <a:pPr/>
              <a:t>14-05-2012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BC60-F579-45F6-8C37-F843ADC4A23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19A0-5B5E-4E1B-8F30-04B2E408EDE4}" type="datetimeFigureOut">
              <a:rPr lang="es-CL" smtClean="0"/>
              <a:pPr/>
              <a:t>14-05-2012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BC60-F579-45F6-8C37-F843ADC4A23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19A0-5B5E-4E1B-8F30-04B2E408EDE4}" type="datetimeFigureOut">
              <a:rPr lang="es-CL" smtClean="0"/>
              <a:pPr/>
              <a:t>14-05-2012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BC60-F579-45F6-8C37-F843ADC4A23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19A0-5B5E-4E1B-8F30-04B2E408EDE4}" type="datetimeFigureOut">
              <a:rPr lang="es-CL" smtClean="0"/>
              <a:pPr/>
              <a:t>14-05-2012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BC60-F579-45F6-8C37-F843ADC4A23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119A0-5B5E-4E1B-8F30-04B2E408EDE4}" type="datetimeFigureOut">
              <a:rPr lang="es-CL" smtClean="0"/>
              <a:pPr/>
              <a:t>14-05-2012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4BC60-F579-45F6-8C37-F843ADC4A23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119A0-5B5E-4E1B-8F30-04B2E408EDE4}" type="datetimeFigureOut">
              <a:rPr lang="es-CL" smtClean="0"/>
              <a:pPr/>
              <a:t>14-05-2012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4BC60-F579-45F6-8C37-F843ADC4A239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http://lh6.ggpht.com/_yfzu44bMrxU/S1z051iGVOI/AAAAAAAAD28/hfd9vaNvRPk/s512/constitucion200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7"/>
            <a:ext cx="4342353" cy="6500834"/>
          </a:xfrm>
          <a:prstGeom prst="rect">
            <a:avLst/>
          </a:prstGeom>
          <a:noFill/>
        </p:spPr>
      </p:pic>
      <p:pic>
        <p:nvPicPr>
          <p:cNvPr id="1028" name="Picture 4" descr="http://lh5.ggpht.com/_yfzu44bMrxU/S1z06AsgKfI/AAAAAAAAD3A/fQuY7-KtpNU/img057.jpgConstitució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857340"/>
            <a:ext cx="5000628" cy="50006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4800" dirty="0" smtClean="0">
                <a:latin typeface="Arial Rounded MT Bold" pitchFamily="34" charset="0"/>
              </a:rPr>
              <a:t>CONSTITUCIÓN</a:t>
            </a:r>
          </a:p>
          <a:p>
            <a:pPr algn="ctr"/>
            <a:r>
              <a:rPr lang="es-CL" dirty="0" smtClean="0"/>
              <a:t> </a:t>
            </a:r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0" y="785794"/>
            <a:ext cx="91440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>
                <a:latin typeface="Arial Rounded MT Bold" pitchFamily="34" charset="0"/>
              </a:rPr>
              <a:t>Leyes </a:t>
            </a:r>
            <a:r>
              <a:rPr lang="es-CL" sz="2400" dirty="0">
                <a:latin typeface="Arial Rounded MT Bold" pitchFamily="34" charset="0"/>
              </a:rPr>
              <a:t>que nos organizan y protegen y que están plasmadas en la </a:t>
            </a:r>
            <a:r>
              <a:rPr lang="es-CL" sz="2400" b="1" dirty="0">
                <a:latin typeface="Arial Rounded MT Bold" pitchFamily="34" charset="0"/>
              </a:rPr>
              <a:t>Constitución Política </a:t>
            </a:r>
            <a:r>
              <a:rPr lang="es-CL" sz="2400" b="1" dirty="0" smtClean="0">
                <a:latin typeface="Arial Rounded MT Bold" pitchFamily="34" charset="0"/>
              </a:rPr>
              <a:t>del Estado de Chile.</a:t>
            </a:r>
            <a:endParaRPr lang="es-CL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6146" name="Picture 2" descr="http://unpasomas.fundacion.telefonica.com/educacion/files/2010/10/comunidad-gran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21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hp1</dc:creator>
  <cp:lastModifiedBy>hp1</cp:lastModifiedBy>
  <cp:revision>75</cp:revision>
  <dcterms:created xsi:type="dcterms:W3CDTF">2012-05-09T00:55:51Z</dcterms:created>
  <dcterms:modified xsi:type="dcterms:W3CDTF">2012-05-14T20:01:37Z</dcterms:modified>
</cp:coreProperties>
</file>