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6B88FB-3590-427B-86F8-EA7FAED72D38}" type="datetimeFigureOut">
              <a:rPr lang="es-MX" smtClean="0"/>
              <a:t>15/06/2012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29B221-E3FF-43D5-ADE8-9DCA1FD54CA2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roceso alternativo"/>
          <p:cNvSpPr/>
          <p:nvPr/>
        </p:nvSpPr>
        <p:spPr>
          <a:xfrm>
            <a:off x="214583" y="188640"/>
            <a:ext cx="8786842" cy="928694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Mapas mentales</a:t>
            </a:r>
            <a:endParaRPr lang="es-E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pic>
        <p:nvPicPr>
          <p:cNvPr id="8" name="4 Marcador de contenido" descr="Mapas_Mentales2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95836" y="1260389"/>
            <a:ext cx="8715375" cy="52764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550530415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</TotalTime>
  <Words>2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Transmisión de listas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ANGELTERE</dc:creator>
  <cp:lastModifiedBy>ANGELTERE</cp:lastModifiedBy>
  <cp:revision>2</cp:revision>
  <dcterms:created xsi:type="dcterms:W3CDTF">2012-06-16T02:55:38Z</dcterms:created>
  <dcterms:modified xsi:type="dcterms:W3CDTF">2012-06-16T03:06:35Z</dcterms:modified>
</cp:coreProperties>
</file>