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A4AD-66A4-4F97-A0A8-F6497283665B}" type="datetimeFigureOut">
              <a:rPr lang="es-CO" smtClean="0"/>
              <a:t>29/03/2012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B9702AB-4D42-4877-A1B5-A6CBD5A85A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A4AD-66A4-4F97-A0A8-F6497283665B}" type="datetimeFigureOut">
              <a:rPr lang="es-CO" smtClean="0"/>
              <a:t>29/03/2012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02AB-4D42-4877-A1B5-A6CBD5A85A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A4AD-66A4-4F97-A0A8-F6497283665B}" type="datetimeFigureOut">
              <a:rPr lang="es-CO" smtClean="0"/>
              <a:t>29/03/2012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02AB-4D42-4877-A1B5-A6CBD5A85A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A4AD-66A4-4F97-A0A8-F6497283665B}" type="datetimeFigureOut">
              <a:rPr lang="es-CO" smtClean="0"/>
              <a:t>29/03/2012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B9702AB-4D42-4877-A1B5-A6CBD5A85A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A4AD-66A4-4F97-A0A8-F6497283665B}" type="datetimeFigureOut">
              <a:rPr lang="es-CO" smtClean="0"/>
              <a:t>29/03/2012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02AB-4D42-4877-A1B5-A6CBD5A85AD8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A4AD-66A4-4F97-A0A8-F6497283665B}" type="datetimeFigureOut">
              <a:rPr lang="es-CO" smtClean="0"/>
              <a:t>29/03/2012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02AB-4D42-4877-A1B5-A6CBD5A85A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A4AD-66A4-4F97-A0A8-F6497283665B}" type="datetimeFigureOut">
              <a:rPr lang="es-CO" smtClean="0"/>
              <a:t>29/03/2012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B9702AB-4D42-4877-A1B5-A6CBD5A85AD8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A4AD-66A4-4F97-A0A8-F6497283665B}" type="datetimeFigureOut">
              <a:rPr lang="es-CO" smtClean="0"/>
              <a:t>29/03/2012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02AB-4D42-4877-A1B5-A6CBD5A85A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A4AD-66A4-4F97-A0A8-F6497283665B}" type="datetimeFigureOut">
              <a:rPr lang="es-CO" smtClean="0"/>
              <a:t>29/03/2012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02AB-4D42-4877-A1B5-A6CBD5A85A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A4AD-66A4-4F97-A0A8-F6497283665B}" type="datetimeFigureOut">
              <a:rPr lang="es-CO" smtClean="0"/>
              <a:t>29/03/2012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02AB-4D42-4877-A1B5-A6CBD5A85AD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A4AD-66A4-4F97-A0A8-F6497283665B}" type="datetimeFigureOut">
              <a:rPr lang="es-CO" smtClean="0"/>
              <a:t>29/03/2012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02AB-4D42-4877-A1B5-A6CBD5A85AD8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B2A4AD-66A4-4F97-A0A8-F6497283665B}" type="datetimeFigureOut">
              <a:rPr lang="es-CO" smtClean="0"/>
              <a:t>29/03/2012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B9702AB-4D42-4877-A1B5-A6CBD5A85AD8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MAMPOSTERIA ESTRUCTURAL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9517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TIPOS DE MAMPOSTERIA ESTRUCTURAL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La mampostería estructural </a:t>
            </a:r>
          </a:p>
          <a:p>
            <a:pPr marL="0" indent="0">
              <a:buNone/>
            </a:pPr>
            <a:r>
              <a:rPr lang="es-CO" dirty="0" smtClean="0"/>
              <a:t>La mampostería estructural es un sistema constructivo que hace parte de un sistema denominado muros de carga y como tal pueden cumplir con la función de rigidizar una construcción con una altura considerable para que se mantengan en los limites de desplazamiento lateral durante un sismo.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262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TIPOS DE MAMPOSTERIA ESTRUCTURAL</a:t>
            </a:r>
            <a:endParaRPr lang="es-CO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r>
              <a:rPr lang="es-CO" dirty="0" smtClean="0"/>
              <a:t>MAMPOSTERIA DE CABIDAD REFORZADA.</a:t>
            </a:r>
          </a:p>
          <a:p>
            <a:endParaRPr lang="es-CO" dirty="0"/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004414"/>
            <a:ext cx="5340350" cy="4010972"/>
          </a:xfrm>
        </p:spPr>
      </p:pic>
    </p:spTree>
    <p:extLst>
      <p:ext uri="{BB962C8B-B14F-4D97-AF65-F5344CB8AC3E}">
        <p14:creationId xmlns:p14="http://schemas.microsoft.com/office/powerpoint/2010/main" val="400845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3008313" cy="1162050"/>
          </a:xfrm>
        </p:spPr>
        <p:txBody>
          <a:bodyPr/>
          <a:lstStyle/>
          <a:p>
            <a:pPr algn="r"/>
            <a:r>
              <a:rPr lang="es-CO" dirty="0" smtClean="0"/>
              <a:t>TIPOS DE MAMPOSTERIA ESTRUCTURAL</a:t>
            </a:r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r>
              <a:rPr lang="es-CO" dirty="0" smtClean="0"/>
              <a:t>MAMPOSTERIA REFORZADA.</a:t>
            </a:r>
          </a:p>
          <a:p>
            <a:endParaRPr lang="es-CO" dirty="0"/>
          </a:p>
          <a:p>
            <a:r>
              <a:rPr lang="es-CO" dirty="0" smtClean="0"/>
              <a:t>MAMPOSTERIA PARCIALMENTE REFORZADA.</a:t>
            </a:r>
          </a:p>
          <a:p>
            <a:endParaRPr lang="es-CO" dirty="0"/>
          </a:p>
          <a:p>
            <a:r>
              <a:rPr lang="es-CO" dirty="0" smtClean="0"/>
              <a:t>MAMPOSTERIA NO REFORZADA.</a:t>
            </a:r>
          </a:p>
          <a:p>
            <a:endParaRPr lang="es-CO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004414"/>
            <a:ext cx="5340350" cy="4010972"/>
          </a:xfrm>
        </p:spPr>
      </p:pic>
    </p:spTree>
    <p:extLst>
      <p:ext uri="{BB962C8B-B14F-4D97-AF65-F5344CB8AC3E}">
        <p14:creationId xmlns:p14="http://schemas.microsoft.com/office/powerpoint/2010/main" val="111466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TIPOS DE</a:t>
            </a:r>
            <a:r>
              <a:rPr lang="es-CO" b="0" dirty="0" smtClean="0"/>
              <a:t> </a:t>
            </a:r>
            <a:r>
              <a:rPr lang="es-CO" dirty="0" smtClean="0"/>
              <a:t>MAMPOSTERIA</a:t>
            </a:r>
            <a:r>
              <a:rPr lang="es-CO" b="0" dirty="0" smtClean="0"/>
              <a:t> </a:t>
            </a:r>
            <a:r>
              <a:rPr lang="es-CO" dirty="0" smtClean="0"/>
              <a:t>ESTRUCTURAL</a:t>
            </a:r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r>
              <a:rPr lang="es-CO" dirty="0" smtClean="0"/>
              <a:t>MAMPOSTERIA DE MUROS CONFINADOS.</a:t>
            </a:r>
          </a:p>
          <a:p>
            <a:endParaRPr lang="es-CO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004414"/>
            <a:ext cx="5340350" cy="4010972"/>
          </a:xfrm>
        </p:spPr>
      </p:pic>
    </p:spTree>
    <p:extLst>
      <p:ext uri="{BB962C8B-B14F-4D97-AF65-F5344CB8AC3E}">
        <p14:creationId xmlns:p14="http://schemas.microsoft.com/office/powerpoint/2010/main" val="11386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58200" cy="520700"/>
          </a:xfrm>
        </p:spPr>
        <p:txBody>
          <a:bodyPr/>
          <a:lstStyle/>
          <a:p>
            <a:r>
              <a:rPr lang="es-CO" dirty="0" smtClean="0"/>
              <a:t>TIPOS DE</a:t>
            </a:r>
            <a:r>
              <a:rPr lang="es-CO" b="0" dirty="0" smtClean="0"/>
              <a:t> </a:t>
            </a:r>
            <a:r>
              <a:rPr lang="es-CO" dirty="0" smtClean="0"/>
              <a:t>MAMPOSTERIA</a:t>
            </a:r>
            <a:r>
              <a:rPr lang="es-CO" b="0" dirty="0" smtClean="0"/>
              <a:t> </a:t>
            </a:r>
            <a:r>
              <a:rPr lang="es-CO" dirty="0" smtClean="0"/>
              <a:t>ESTRUCTURAL</a:t>
            </a:r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r>
              <a:rPr lang="es-CO" dirty="0" smtClean="0"/>
              <a:t>MAMPOSTERIA DE MUROS DIAFRAGMA.</a:t>
            </a:r>
          </a:p>
          <a:p>
            <a:endParaRPr lang="es-CO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850" y="914400"/>
            <a:ext cx="5238750" cy="4191000"/>
          </a:xfrm>
          <a:prstGeom prst="rect">
            <a:avLst/>
          </a:prstGeom>
          <a:ln w="127000" cap="sq">
            <a:solidFill>
              <a:schemeClr val="tx2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7943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107</TotalTime>
  <Words>98</Words>
  <Application>Microsoft Office PowerPoint</Application>
  <PresentationFormat>Presentación en pantalla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MAMPOSTERIA ESTRUCTURAL </vt:lpstr>
      <vt:lpstr>TIPOS DE MAMPOSTERIA ESTRUCTURAL</vt:lpstr>
      <vt:lpstr>TIPOS DE MAMPOSTERIA ESTRUCTURAL</vt:lpstr>
      <vt:lpstr>TIPOS DE MAMPOSTERIA ESTRUCTURAL</vt:lpstr>
      <vt:lpstr>TIPOS DE MAMPOSTERIA ESTRUCTURAL</vt:lpstr>
      <vt:lpstr>TIPOS DE MAMPOSTERIA ESTRUCTURAL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MAMPOSTERIA ESTRUCTURAL</dc:title>
  <dc:creator>Luffi</dc:creator>
  <cp:lastModifiedBy>Luffi</cp:lastModifiedBy>
  <cp:revision>11</cp:revision>
  <dcterms:created xsi:type="dcterms:W3CDTF">2012-03-26T14:26:16Z</dcterms:created>
  <dcterms:modified xsi:type="dcterms:W3CDTF">2012-03-30T02:34:24Z</dcterms:modified>
</cp:coreProperties>
</file>