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photoAlbum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574" autoAdjust="0"/>
  </p:normalViewPr>
  <p:slideViewPr>
    <p:cSldViewPr>
      <p:cViewPr varScale="1">
        <p:scale>
          <a:sx n="51" d="100"/>
          <a:sy n="51" d="100"/>
        </p:scale>
        <p:origin x="-124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4ED93-C32B-4B0D-9ED1-CC000946CDA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58AF7-908B-4B03-B73D-AB756EB554A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 smtClean="0">
                <a:solidFill>
                  <a:srgbClr val="FF0000"/>
                </a:solidFill>
              </a:rPr>
              <a:t>Satélite de comunicaciones</a:t>
            </a:r>
            <a:endParaRPr lang="es-AR" b="1" u="sng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>
              <a:buNone/>
            </a:pPr>
            <a:r>
              <a:rPr lang="es-AR" b="1" u="sng" dirty="0"/>
              <a:t>Tipos de satélites de </a:t>
            </a:r>
            <a:r>
              <a:rPr lang="es-AR" b="1" u="sng" dirty="0" smtClean="0"/>
              <a:t>comunicaciones</a:t>
            </a:r>
            <a:endParaRPr lang="es-AR" b="1" u="sng" dirty="0"/>
          </a:p>
          <a:p>
            <a:pPr fontAlgn="base"/>
            <a:r>
              <a:rPr lang="es-AR" dirty="0"/>
              <a:t>Un satélite actúa básicamente como un repetidor situado en el espacio: recibe las señales enviadas desde la estación terrestre y las </a:t>
            </a:r>
            <a:r>
              <a:rPr lang="es-AR" dirty="0" err="1"/>
              <a:t>reemite</a:t>
            </a:r>
            <a:r>
              <a:rPr lang="es-AR" dirty="0"/>
              <a:t> a otro satélite o de vuelta a los receptores terrestres. En realidad hay dos tipos de satélites de comunicaciones:</a:t>
            </a:r>
          </a:p>
          <a:p>
            <a:pPr fontAlgn="base"/>
            <a:r>
              <a:rPr lang="es-AR" u="sng" dirty="0"/>
              <a:t>Satélites </a:t>
            </a:r>
            <a:r>
              <a:rPr lang="es-AR" b="1" u="sng" dirty="0"/>
              <a:t>pasivos</a:t>
            </a:r>
            <a:r>
              <a:rPr lang="es-AR" dirty="0"/>
              <a:t>. Se limitan a reflejar la señal recibida sin llevar a cabo ningún otro tipo de actuación sobre ella; se comportan como una especie de espejo en el que rebota la señal.</a:t>
            </a:r>
          </a:p>
          <a:p>
            <a:pPr fontAlgn="base"/>
            <a:r>
              <a:rPr lang="es-AR" u="sng" dirty="0"/>
              <a:t>Satélites </a:t>
            </a:r>
            <a:r>
              <a:rPr lang="es-AR" b="1" u="sng" dirty="0"/>
              <a:t>activos</a:t>
            </a:r>
            <a:r>
              <a:rPr lang="es-AR" u="sng" dirty="0"/>
              <a:t>. </a:t>
            </a:r>
            <a:r>
              <a:rPr lang="es-AR" dirty="0"/>
              <a:t>Amplifican las señales que reciben antes de </a:t>
            </a:r>
            <a:r>
              <a:rPr lang="es-AR" dirty="0" err="1"/>
              <a:t>reemitirlas</a:t>
            </a:r>
            <a:r>
              <a:rPr lang="es-AR" dirty="0"/>
              <a:t> hacia la Tierra. Son los más habituales.</a:t>
            </a:r>
          </a:p>
          <a:p>
            <a:pPr fontAlgn="base">
              <a:buNone/>
            </a:pPr>
            <a:r>
              <a:rPr lang="es-AR" b="1" u="sng" dirty="0" smtClean="0"/>
              <a:t>Comunicación por satélite</a:t>
            </a:r>
          </a:p>
          <a:p>
            <a:pPr fontAlgn="base"/>
            <a:r>
              <a:rPr lang="es-AR" dirty="0" smtClean="0"/>
              <a:t>Un</a:t>
            </a:r>
            <a:r>
              <a:rPr lang="es-AR" dirty="0"/>
              <a:t> </a:t>
            </a:r>
            <a:r>
              <a:rPr lang="es-AR" b="1" dirty="0"/>
              <a:t>sistema de comunicaciones por satélite</a:t>
            </a:r>
            <a:r>
              <a:rPr lang="es-AR" dirty="0"/>
              <a:t> consta básicamente de los siguientes elementos:</a:t>
            </a:r>
          </a:p>
          <a:p>
            <a:pPr fontAlgn="base"/>
            <a:r>
              <a:rPr lang="es-AR" dirty="0"/>
              <a:t>Un </a:t>
            </a:r>
            <a:r>
              <a:rPr lang="es-AR" b="1" dirty="0"/>
              <a:t>satélite</a:t>
            </a:r>
            <a:r>
              <a:rPr lang="es-AR" dirty="0"/>
              <a:t> o </a:t>
            </a:r>
            <a:r>
              <a:rPr lang="es-AR" b="1" dirty="0"/>
              <a:t>conjunto de satélites</a:t>
            </a:r>
            <a:r>
              <a:rPr lang="es-AR" dirty="0"/>
              <a:t>, que constituyen el elemento principal, pues son los encargados de establecer la comunicación entre el emisor y el receptor.</a:t>
            </a:r>
          </a:p>
          <a:p>
            <a:pPr fontAlgn="base"/>
            <a:r>
              <a:rPr lang="es-AR" dirty="0"/>
              <a:t>El </a:t>
            </a:r>
            <a:r>
              <a:rPr lang="es-AR" b="1" dirty="0"/>
              <a:t>centro de control</a:t>
            </a:r>
            <a:r>
              <a:rPr lang="es-AR" dirty="0"/>
              <a:t>, que vigila el funcionamiento correcto de los satélites.</a:t>
            </a:r>
          </a:p>
          <a:p>
            <a:pPr fontAlgn="base"/>
            <a:r>
              <a:rPr lang="es-AR" b="1" dirty="0"/>
              <a:t>Estaciones terrestres</a:t>
            </a:r>
            <a:r>
              <a:rPr lang="es-AR" dirty="0"/>
              <a:t> (emisoras y receptoras), con antenas adecuadas para emitir y recibir las señales transmitidas.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5" name="4 Marcador de posición de imagen" descr="20070821klpinginf_28.Ees.LCO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102" b="1102"/>
          <a:stretch>
            <a:fillRect/>
          </a:stretch>
        </p:blipFill>
        <p:spPr>
          <a:xfrm>
            <a:off x="1857356" y="1142984"/>
            <a:ext cx="5486400" cy="4114800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857892"/>
            <a:ext cx="5486400" cy="314308"/>
          </a:xfrm>
        </p:spPr>
        <p:txBody>
          <a:bodyPr/>
          <a:lstStyle/>
          <a:p>
            <a:r>
              <a:rPr lang="es-AR" dirty="0" smtClean="0"/>
              <a:t>Proceso en la </a:t>
            </a:r>
            <a:r>
              <a:rPr lang="es-AR" dirty="0" err="1" smtClean="0"/>
              <a:t>emision</a:t>
            </a:r>
            <a:r>
              <a:rPr lang="es-AR" dirty="0" smtClean="0"/>
              <a:t> y recepción de señales satelitales.</a:t>
            </a:r>
            <a:endParaRPr lang="es-AR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u="sng" dirty="0">
                <a:solidFill>
                  <a:srgbClr val="FF0000"/>
                </a:solidFill>
              </a:rPr>
              <a:t>L</a:t>
            </a:r>
            <a:r>
              <a:rPr lang="es-AR" b="1" u="sng" dirty="0" smtClean="0">
                <a:solidFill>
                  <a:srgbClr val="FF0000"/>
                </a:solidFill>
              </a:rPr>
              <a:t>a utilidad de los satélites</a:t>
            </a:r>
            <a:endParaRPr lang="es-AR" b="1" u="sng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110411111223_satellites_what_464_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4160" y="2339181"/>
            <a:ext cx="3535680" cy="304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rgbClr val="FF0000"/>
                </a:solidFill>
              </a:rPr>
              <a:t>Historial de lanzamientos al espacio</a:t>
            </a:r>
            <a:endParaRPr lang="es-AR" b="1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110411111227_satellites_when_464_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500174"/>
            <a:ext cx="5500726" cy="450490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19</TotalTime>
  <Words>73</Words>
  <Application>Microsoft Office PowerPoint</Application>
  <PresentationFormat>Presentación en pantalla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Satélite de comunicaciones</vt:lpstr>
      <vt:lpstr>Diapositiva 2</vt:lpstr>
      <vt:lpstr>La utilidad de los satélites</vt:lpstr>
      <vt:lpstr>Historial de lanzamientos al espacio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Satélite de comunicaciones</dc:title>
  <dc:creator>Amaribel</dc:creator>
  <cp:lastModifiedBy>Amaribel</cp:lastModifiedBy>
  <cp:revision>3</cp:revision>
  <dcterms:created xsi:type="dcterms:W3CDTF">2012-05-02T16:37:49Z</dcterms:created>
  <dcterms:modified xsi:type="dcterms:W3CDTF">2012-05-04T00:44:34Z</dcterms:modified>
</cp:coreProperties>
</file>