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>
        <p:scale>
          <a:sx n="58" d="100"/>
          <a:sy n="58" d="100"/>
        </p:scale>
        <p:origin x="-850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E953-7F5C-443E-83A0-9B4A3E0679F9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2387-9EAA-49CE-AD1F-9CCB78017D0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E953-7F5C-443E-83A0-9B4A3E0679F9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2387-9EAA-49CE-AD1F-9CCB78017D0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E953-7F5C-443E-83A0-9B4A3E0679F9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2387-9EAA-49CE-AD1F-9CCB78017D0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E953-7F5C-443E-83A0-9B4A3E0679F9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2387-9EAA-49CE-AD1F-9CCB78017D0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E953-7F5C-443E-83A0-9B4A3E0679F9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2387-9EAA-49CE-AD1F-9CCB78017D0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E953-7F5C-443E-83A0-9B4A3E0679F9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2387-9EAA-49CE-AD1F-9CCB78017D0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E953-7F5C-443E-83A0-9B4A3E0679F9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2387-9EAA-49CE-AD1F-9CCB78017D0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E953-7F5C-443E-83A0-9B4A3E0679F9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2387-9EAA-49CE-AD1F-9CCB78017D0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E953-7F5C-443E-83A0-9B4A3E0679F9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2387-9EAA-49CE-AD1F-9CCB78017D0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E953-7F5C-443E-83A0-9B4A3E0679F9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2387-9EAA-49CE-AD1F-9CCB78017D0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E953-7F5C-443E-83A0-9B4A3E0679F9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2387-9EAA-49CE-AD1F-9CCB78017D0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5E953-7F5C-443E-83A0-9B4A3E0679F9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42387-9EAA-49CE-AD1F-9CCB78017D0F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whiteboard-m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294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547664" y="332656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“</a:t>
            </a:r>
            <a:r>
              <a:rPr lang="es-PA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Questions</a:t>
            </a:r>
            <a:r>
              <a:rPr lang="es-PA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s-PA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Using</a:t>
            </a:r>
            <a:r>
              <a:rPr lang="es-PA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How </a:t>
            </a:r>
            <a:r>
              <a:rPr lang="es-PA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Much</a:t>
            </a:r>
            <a:r>
              <a:rPr lang="es-PA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And How Many </a:t>
            </a:r>
            <a:r>
              <a:rPr lang="es-PA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With</a:t>
            </a:r>
            <a:r>
              <a:rPr lang="es-PA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Contable And </a:t>
            </a:r>
            <a:r>
              <a:rPr lang="es-PA" sz="2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</a:t>
            </a:r>
            <a:r>
              <a:rPr lang="es-PA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ncontable</a:t>
            </a:r>
            <a:r>
              <a:rPr lang="es-PA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s-PA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Nouns</a:t>
            </a:r>
            <a:r>
              <a:rPr lang="es-PA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”</a:t>
            </a:r>
            <a:endParaRPr lang="es-PA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9552" y="1628800"/>
            <a:ext cx="3888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We use "</a:t>
            </a:r>
            <a:r>
              <a:rPr lang="en-US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How many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" for questions using countable or plural objects 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Example: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 </a:t>
            </a:r>
            <a:r>
              <a:rPr lang="en-US" sz="20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How many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books do you have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?</a:t>
            </a:r>
            <a:endParaRPr lang="es-P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860032" y="1772816"/>
            <a:ext cx="39604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We use "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How much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" for questions using a non-countable or singular object 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Example: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 </a:t>
            </a:r>
            <a:r>
              <a:rPr lang="en-US" sz="20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How much 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juice is left</a:t>
            </a:r>
            <a:r>
              <a:rPr lang="en-US" i="1" dirty="0">
                <a:latin typeface="Comic Sans MS" pitchFamily="66" charset="0"/>
              </a:rPr>
              <a:t>?</a:t>
            </a:r>
            <a:endParaRPr lang="es-PA" dirty="0"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15616" y="1196752"/>
            <a:ext cx="172819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A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How Many </a:t>
            </a:r>
            <a:endParaRPr lang="es-PA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868144" y="1268760"/>
            <a:ext cx="158417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A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How </a:t>
            </a:r>
            <a:r>
              <a:rPr lang="es-PA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Much</a:t>
            </a:r>
            <a:endParaRPr lang="es-PA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" name="8 Imagen" descr="how man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212976"/>
            <a:ext cx="3096344" cy="1656184"/>
          </a:xfrm>
          <a:prstGeom prst="rect">
            <a:avLst/>
          </a:prstGeom>
        </p:spPr>
      </p:pic>
      <p:pic>
        <p:nvPicPr>
          <p:cNvPr id="10" name="9 Imagen" descr="how muc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3356992"/>
            <a:ext cx="2376264" cy="1500050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5868144" y="587727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Done by: Saudy Caballero.</a:t>
            </a:r>
            <a:endParaRPr lang="es-P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51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Roy</dc:creator>
  <cp:lastModifiedBy>Marisol Barraza</cp:lastModifiedBy>
  <cp:revision>9</cp:revision>
  <dcterms:created xsi:type="dcterms:W3CDTF">2012-04-26T16:09:21Z</dcterms:created>
  <dcterms:modified xsi:type="dcterms:W3CDTF">2012-04-27T01:32:44Z</dcterms:modified>
</cp:coreProperties>
</file>