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898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1C062-AFC7-43A3-A9DA-BFFDFC7B12A9}" type="datetimeFigureOut">
              <a:rPr lang="es-PA" smtClean="0"/>
              <a:t>04/26/2012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B2F5F-E4CC-4CD0-9597-1A7782E74AE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0067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PA" dirty="0" err="1" smtClean="0">
                <a:latin typeface="Bookman Old Style" pitchFamily="18" charset="0"/>
              </a:rPr>
              <a:t>Presented</a:t>
            </a:r>
            <a:r>
              <a:rPr lang="es-PA" baseline="0" dirty="0" smtClean="0">
                <a:latin typeface="Bookman Old Style" pitchFamily="18" charset="0"/>
              </a:rPr>
              <a:t> </a:t>
            </a:r>
            <a:r>
              <a:rPr lang="es-PA" baseline="0" dirty="0" err="1" smtClean="0">
                <a:latin typeface="Bookman Old Style" pitchFamily="18" charset="0"/>
              </a:rPr>
              <a:t>by</a:t>
            </a:r>
            <a:r>
              <a:rPr lang="es-PA" baseline="0" dirty="0" smtClean="0">
                <a:latin typeface="Bookman Old Style" pitchFamily="18" charset="0"/>
              </a:rPr>
              <a:t>: Gisela Patricia </a:t>
            </a:r>
            <a:r>
              <a:rPr lang="es-PA" baseline="0" smtClean="0">
                <a:latin typeface="Bookman Old Style" pitchFamily="18" charset="0"/>
              </a:rPr>
              <a:t>Cedeño López.</a:t>
            </a:r>
            <a:endParaRPr lang="es-PA" dirty="0">
              <a:latin typeface="Bookman Old Style" pitchFamily="18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B2F5F-E4CC-4CD0-9597-1A7782E74AE1}" type="slidenum">
              <a:rPr lang="es-PA" smtClean="0"/>
              <a:t>1</a:t>
            </a:fld>
            <a:endParaRPr lang="es-P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‹Nº›</a:t>
            </a:fld>
            <a:endParaRPr kumimoji="0" lang="en-US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21D778-B565-4D7E-94D7-64010A445B68}" type="datetimeFigureOut">
              <a:rPr lang="en-US" smtClean="0"/>
              <a:pPr/>
              <a:t>4/26/2012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4/26/2012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‹Nº›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75895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s-PA" b="1" dirty="0" err="1" smtClean="0">
                <a:solidFill>
                  <a:schemeClr val="tx1"/>
                </a:solidFill>
                <a:latin typeface="Bookman Old Style" pitchFamily="18" charset="0"/>
              </a:rPr>
              <a:t>Making</a:t>
            </a:r>
            <a:r>
              <a:rPr lang="es-PA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s-PA" b="1" dirty="0" err="1" smtClean="0">
                <a:solidFill>
                  <a:schemeClr val="tx1"/>
                </a:solidFill>
                <a:latin typeface="Bookman Old Style" pitchFamily="18" charset="0"/>
              </a:rPr>
              <a:t>questions</a:t>
            </a:r>
            <a:r>
              <a:rPr lang="es-PA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es-PA" b="1" dirty="0" err="1" smtClean="0">
                <a:solidFill>
                  <a:schemeClr val="tx1"/>
                </a:solidFill>
                <a:latin typeface="Bookman Old Style" pitchFamily="18" charset="0"/>
              </a:rPr>
              <a:t>with</a:t>
            </a:r>
            <a:r>
              <a:rPr lang="es-PA" b="1" dirty="0" smtClean="0">
                <a:solidFill>
                  <a:schemeClr val="tx1"/>
                </a:solidFill>
                <a:latin typeface="Bookman Old Style" pitchFamily="18" charset="0"/>
              </a:rPr>
              <a:t>:</a:t>
            </a:r>
            <a:r>
              <a:rPr lang="es-PA" dirty="0" smtClean="0">
                <a:latin typeface="Bookman Old Style" pitchFamily="18" charset="0"/>
              </a:rPr>
              <a:t/>
            </a:r>
            <a:br>
              <a:rPr lang="es-PA" dirty="0" smtClean="0">
                <a:latin typeface="Bookman Old Style" pitchFamily="18" charset="0"/>
              </a:rPr>
            </a:br>
            <a:r>
              <a:rPr lang="es-PA" dirty="0" smtClean="0">
                <a:latin typeface="Bookman Old Style" pitchFamily="18" charset="0"/>
              </a:rPr>
              <a:t> </a:t>
            </a:r>
            <a:r>
              <a:rPr lang="es-PA" b="1" dirty="0" err="1" smtClean="0">
                <a:solidFill>
                  <a:srgbClr val="FF0000"/>
                </a:solidFill>
                <a:latin typeface="Bookman Old Style" pitchFamily="18" charset="0"/>
              </a:rPr>
              <a:t>How</a:t>
            </a:r>
            <a:r>
              <a:rPr lang="es-PA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s-PA" b="1" dirty="0" err="1" smtClean="0">
                <a:solidFill>
                  <a:srgbClr val="FF0000"/>
                </a:solidFill>
                <a:latin typeface="Bookman Old Style" pitchFamily="18" charset="0"/>
              </a:rPr>
              <a:t>much</a:t>
            </a:r>
            <a:r>
              <a:rPr lang="es-PA" b="1" dirty="0" smtClean="0">
                <a:latin typeface="Bookman Old Style" pitchFamily="18" charset="0"/>
              </a:rPr>
              <a:t> </a:t>
            </a:r>
            <a:r>
              <a:rPr lang="es-PA" b="1" dirty="0" smtClean="0">
                <a:solidFill>
                  <a:schemeClr val="tx1"/>
                </a:solidFill>
                <a:latin typeface="Bookman Old Style" pitchFamily="18" charset="0"/>
              </a:rPr>
              <a:t>and</a:t>
            </a:r>
            <a:r>
              <a:rPr lang="es-PA" dirty="0" smtClean="0">
                <a:latin typeface="Bookman Old Style" pitchFamily="18" charset="0"/>
              </a:rPr>
              <a:t> </a:t>
            </a:r>
            <a:r>
              <a:rPr lang="es-PA" b="1" dirty="0" err="1" smtClean="0">
                <a:solidFill>
                  <a:srgbClr val="FF0000"/>
                </a:solidFill>
                <a:latin typeface="Bookman Old Style" pitchFamily="18" charset="0"/>
              </a:rPr>
              <a:t>How</a:t>
            </a:r>
            <a:r>
              <a:rPr lang="es-PA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s-PA" b="1" dirty="0" err="1" smtClean="0">
                <a:solidFill>
                  <a:srgbClr val="FF0000"/>
                </a:solidFill>
                <a:latin typeface="Bookman Old Style" pitchFamily="18" charset="0"/>
              </a:rPr>
              <a:t>many</a:t>
            </a:r>
            <a:endParaRPr lang="es-PA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v"/>
            </a:pPr>
            <a:r>
              <a:rPr lang="en-US" dirty="0" smtClean="0"/>
              <a:t>We use </a:t>
            </a:r>
            <a:r>
              <a:rPr lang="en-US" u="sng" dirty="0" smtClean="0">
                <a:solidFill>
                  <a:srgbClr val="FF0000"/>
                </a:solidFill>
              </a:rPr>
              <a:t>how much </a:t>
            </a:r>
            <a:r>
              <a:rPr lang="en-US" dirty="0" smtClean="0"/>
              <a:t>with uncountable nouns.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How much </a:t>
            </a:r>
            <a:r>
              <a:rPr lang="en-US" dirty="0" smtClean="0"/>
              <a:t>coffee do you drink?</a:t>
            </a: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SzPct val="100000"/>
              <a:buFont typeface="Wingdings" pitchFamily="2" charset="2"/>
              <a:buChar char="v"/>
            </a:pPr>
            <a:r>
              <a:rPr lang="en-US" dirty="0" smtClean="0"/>
              <a:t>We use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how many</a:t>
            </a:r>
            <a:r>
              <a:rPr lang="en-US" u="sng" dirty="0" smtClean="0">
                <a:uFill>
                  <a:solidFill>
                    <a:srgbClr val="FF0000"/>
                  </a:solidFill>
                </a:uFill>
              </a:rPr>
              <a:t> </a:t>
            </a:r>
            <a:r>
              <a:rPr lang="en-US" dirty="0" smtClean="0"/>
              <a:t>with countable nouns.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How many </a:t>
            </a:r>
            <a:r>
              <a:rPr lang="en-US" dirty="0" smtClean="0"/>
              <a:t>apples are there?</a:t>
            </a:r>
            <a:endParaRPr lang="es-PA" dirty="0"/>
          </a:p>
        </p:txBody>
      </p:sp>
      <p:pic>
        <p:nvPicPr>
          <p:cNvPr id="5" name="4 Imagen" descr="coff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3861048"/>
            <a:ext cx="2466975" cy="1847850"/>
          </a:xfrm>
          <a:prstGeom prst="rect">
            <a:avLst/>
          </a:prstGeom>
        </p:spPr>
      </p:pic>
      <p:pic>
        <p:nvPicPr>
          <p:cNvPr id="6" name="5 Imagen" descr="app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789040"/>
            <a:ext cx="2495550" cy="183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</TotalTime>
  <Words>48</Words>
  <Application>Microsoft Office PowerPoint</Application>
  <PresentationFormat>Presentación en pantalla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Making questions with:  How much and How many</vt:lpstr>
    </vt:vector>
  </TitlesOfParts>
  <Company>EGMSystems.cjb.net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questions with:  How much and How many</dc:title>
  <dc:creator>EGMSystems.net</dc:creator>
  <cp:lastModifiedBy>Marisol Barraza</cp:lastModifiedBy>
  <cp:revision>4</cp:revision>
  <dcterms:created xsi:type="dcterms:W3CDTF">2012-04-26T18:18:22Z</dcterms:created>
  <dcterms:modified xsi:type="dcterms:W3CDTF">2012-04-27T01:31:54Z</dcterms:modified>
</cp:coreProperties>
</file>