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avi" ContentType="video/avi"/>
  <Default Extension="m4v"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0" r:id="rId4"/>
    <p:sldId id="259" r:id="rId5"/>
    <p:sldId id="261" r:id="rId6"/>
    <p:sldId id="262" r:id="rId7"/>
    <p:sldId id="263" r:id="rId8"/>
    <p:sldId id="264" r:id="rId9"/>
    <p:sldId id="265" r:id="rId10"/>
    <p:sldId id="266" r:id="rId11"/>
    <p:sldId id="274" r:id="rId12"/>
    <p:sldId id="267" r:id="rId13"/>
    <p:sldId id="268" r:id="rId14"/>
    <p:sldId id="269" r:id="rId15"/>
    <p:sldId id="270" r:id="rId16"/>
    <p:sldId id="271" r:id="rId17"/>
    <p:sldId id="272" r:id="rId18"/>
    <p:sldId id="273" r:id="rId19"/>
    <p:sldId id="276" r:id="rId20"/>
    <p:sldId id="275"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96" d="100"/>
          <a:sy n="96" d="100"/>
        </p:scale>
        <p:origin x="-1066" y="8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0EEE7D-EA1D-41EE-B707-B62AF6891E9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E206B3B-BB4A-4394-AE1A-0699AED62D99}">
      <dgm:prSet custT="1"/>
      <dgm:spPr/>
      <dgm:t>
        <a:bodyPr/>
        <a:lstStyle/>
        <a:p>
          <a:pPr algn="ctr" rtl="0"/>
          <a:r>
            <a:rPr lang="en-US" sz="4000" dirty="0" smtClean="0"/>
            <a:t>Propagation Delay</a:t>
          </a:r>
          <a:endParaRPr lang="en-US" sz="4000" dirty="0"/>
        </a:p>
      </dgm:t>
    </dgm:pt>
    <dgm:pt modelId="{2A1A548D-DC2F-4062-AAC4-EF25012B0428}" type="parTrans" cxnId="{D0485F6A-B06E-420D-AFBC-0EF8B18CD9BF}">
      <dgm:prSet/>
      <dgm:spPr/>
      <dgm:t>
        <a:bodyPr/>
        <a:lstStyle/>
        <a:p>
          <a:endParaRPr lang="en-US"/>
        </a:p>
      </dgm:t>
    </dgm:pt>
    <dgm:pt modelId="{41CA203D-8DAD-4E91-850E-C9DCA1485C6C}" type="sibTrans" cxnId="{D0485F6A-B06E-420D-AFBC-0EF8B18CD9BF}">
      <dgm:prSet/>
      <dgm:spPr/>
      <dgm:t>
        <a:bodyPr/>
        <a:lstStyle/>
        <a:p>
          <a:endParaRPr lang="en-US"/>
        </a:p>
      </dgm:t>
    </dgm:pt>
    <dgm:pt modelId="{992C6F0E-9C30-4A14-B91F-FD3DE6C08FF8}" type="pres">
      <dgm:prSet presAssocID="{CD0EEE7D-EA1D-41EE-B707-B62AF6891E94}" presName="linear" presStyleCnt="0">
        <dgm:presLayoutVars>
          <dgm:animLvl val="lvl"/>
          <dgm:resizeHandles val="exact"/>
        </dgm:presLayoutVars>
      </dgm:prSet>
      <dgm:spPr/>
      <dgm:t>
        <a:bodyPr/>
        <a:lstStyle/>
        <a:p>
          <a:endParaRPr lang="en-US"/>
        </a:p>
      </dgm:t>
    </dgm:pt>
    <dgm:pt modelId="{8A680B49-1BF7-4423-A09D-A612D704805D}" type="pres">
      <dgm:prSet presAssocID="{2E206B3B-BB4A-4394-AE1A-0699AED62D99}" presName="parentText" presStyleLbl="node1" presStyleIdx="0" presStyleCnt="1">
        <dgm:presLayoutVars>
          <dgm:chMax val="0"/>
          <dgm:bulletEnabled val="1"/>
        </dgm:presLayoutVars>
      </dgm:prSet>
      <dgm:spPr/>
      <dgm:t>
        <a:bodyPr/>
        <a:lstStyle/>
        <a:p>
          <a:endParaRPr lang="en-US"/>
        </a:p>
      </dgm:t>
    </dgm:pt>
  </dgm:ptLst>
  <dgm:cxnLst>
    <dgm:cxn modelId="{2835EE16-34EB-401D-BE48-A4215B804190}" type="presOf" srcId="{CD0EEE7D-EA1D-41EE-B707-B62AF6891E94}" destId="{992C6F0E-9C30-4A14-B91F-FD3DE6C08FF8}" srcOrd="0" destOrd="0" presId="urn:microsoft.com/office/officeart/2005/8/layout/vList2"/>
    <dgm:cxn modelId="{E69107A7-CF3B-4EF2-9A01-9E949F03F185}" type="presOf" srcId="{2E206B3B-BB4A-4394-AE1A-0699AED62D99}" destId="{8A680B49-1BF7-4423-A09D-A612D704805D}" srcOrd="0" destOrd="0" presId="urn:microsoft.com/office/officeart/2005/8/layout/vList2"/>
    <dgm:cxn modelId="{D0485F6A-B06E-420D-AFBC-0EF8B18CD9BF}" srcId="{CD0EEE7D-EA1D-41EE-B707-B62AF6891E94}" destId="{2E206B3B-BB4A-4394-AE1A-0699AED62D99}" srcOrd="0" destOrd="0" parTransId="{2A1A548D-DC2F-4062-AAC4-EF25012B0428}" sibTransId="{41CA203D-8DAD-4E91-850E-C9DCA1485C6C}"/>
    <dgm:cxn modelId="{C4257A65-1383-4C34-BFAB-C10192184930}" type="presParOf" srcId="{992C6F0E-9C30-4A14-B91F-FD3DE6C08FF8}" destId="{8A680B49-1BF7-4423-A09D-A612D704805D}"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D0EEE7D-EA1D-41EE-B707-B62AF6891E9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E206B3B-BB4A-4394-AE1A-0699AED62D99}">
      <dgm:prSet custT="1"/>
      <dgm:spPr/>
      <dgm:t>
        <a:bodyPr/>
        <a:lstStyle/>
        <a:p>
          <a:pPr algn="ctr" rtl="0"/>
          <a:r>
            <a:rPr lang="en-US" sz="4000" dirty="0" smtClean="0"/>
            <a:t>Application Architecture v4.0</a:t>
          </a:r>
          <a:endParaRPr lang="en-US" sz="4000" dirty="0"/>
        </a:p>
      </dgm:t>
    </dgm:pt>
    <dgm:pt modelId="{2A1A548D-DC2F-4062-AAC4-EF25012B0428}" type="parTrans" cxnId="{D0485F6A-B06E-420D-AFBC-0EF8B18CD9BF}">
      <dgm:prSet/>
      <dgm:spPr/>
      <dgm:t>
        <a:bodyPr/>
        <a:lstStyle/>
        <a:p>
          <a:endParaRPr lang="en-US"/>
        </a:p>
      </dgm:t>
    </dgm:pt>
    <dgm:pt modelId="{41CA203D-8DAD-4E91-850E-C9DCA1485C6C}" type="sibTrans" cxnId="{D0485F6A-B06E-420D-AFBC-0EF8B18CD9BF}">
      <dgm:prSet/>
      <dgm:spPr/>
      <dgm:t>
        <a:bodyPr/>
        <a:lstStyle/>
        <a:p>
          <a:endParaRPr lang="en-US"/>
        </a:p>
      </dgm:t>
    </dgm:pt>
    <dgm:pt modelId="{992C6F0E-9C30-4A14-B91F-FD3DE6C08FF8}" type="pres">
      <dgm:prSet presAssocID="{CD0EEE7D-EA1D-41EE-B707-B62AF6891E94}" presName="linear" presStyleCnt="0">
        <dgm:presLayoutVars>
          <dgm:animLvl val="lvl"/>
          <dgm:resizeHandles val="exact"/>
        </dgm:presLayoutVars>
      </dgm:prSet>
      <dgm:spPr/>
      <dgm:t>
        <a:bodyPr/>
        <a:lstStyle/>
        <a:p>
          <a:endParaRPr lang="en-US"/>
        </a:p>
      </dgm:t>
    </dgm:pt>
    <dgm:pt modelId="{8A680B49-1BF7-4423-A09D-A612D704805D}" type="pres">
      <dgm:prSet presAssocID="{2E206B3B-BB4A-4394-AE1A-0699AED62D99}" presName="parentText" presStyleLbl="node1" presStyleIdx="0" presStyleCnt="1">
        <dgm:presLayoutVars>
          <dgm:chMax val="0"/>
          <dgm:bulletEnabled val="1"/>
        </dgm:presLayoutVars>
      </dgm:prSet>
      <dgm:spPr/>
      <dgm:t>
        <a:bodyPr/>
        <a:lstStyle/>
        <a:p>
          <a:endParaRPr lang="en-US"/>
        </a:p>
      </dgm:t>
    </dgm:pt>
  </dgm:ptLst>
  <dgm:cxnLst>
    <dgm:cxn modelId="{E6FE29F0-D1D9-4951-A1D2-3C9A3A138C66}" type="presOf" srcId="{2E206B3B-BB4A-4394-AE1A-0699AED62D99}" destId="{8A680B49-1BF7-4423-A09D-A612D704805D}" srcOrd="0" destOrd="0" presId="urn:microsoft.com/office/officeart/2005/8/layout/vList2"/>
    <dgm:cxn modelId="{D0485F6A-B06E-420D-AFBC-0EF8B18CD9BF}" srcId="{CD0EEE7D-EA1D-41EE-B707-B62AF6891E94}" destId="{2E206B3B-BB4A-4394-AE1A-0699AED62D99}" srcOrd="0" destOrd="0" parTransId="{2A1A548D-DC2F-4062-AAC4-EF25012B0428}" sibTransId="{41CA203D-8DAD-4E91-850E-C9DCA1485C6C}"/>
    <dgm:cxn modelId="{077BD62D-74CB-4605-AF51-9222DCCDAC28}" type="presOf" srcId="{CD0EEE7D-EA1D-41EE-B707-B62AF6891E94}" destId="{992C6F0E-9C30-4A14-B91F-FD3DE6C08FF8}" srcOrd="0" destOrd="0" presId="urn:microsoft.com/office/officeart/2005/8/layout/vList2"/>
    <dgm:cxn modelId="{DA82CAE9-FFC0-4F2D-A998-5788BF227048}" type="presParOf" srcId="{992C6F0E-9C30-4A14-B91F-FD3DE6C08FF8}" destId="{8A680B49-1BF7-4423-A09D-A612D704805D}"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332A54B-02B9-4F0B-8E0B-D2655B5C8EF8}"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27480975-06EA-484A-A1C3-EEAAE61F3356}">
      <dgm:prSet phldrT="[Text]"/>
      <dgm:spPr/>
      <dgm:t>
        <a:bodyPr/>
        <a:lstStyle/>
        <a:p>
          <a:r>
            <a:rPr lang="en-US" dirty="0" err="1" smtClean="0"/>
            <a:t>Eunyoung</a:t>
          </a:r>
          <a:r>
            <a:rPr lang="en-US" dirty="0" smtClean="0"/>
            <a:t> Shin</a:t>
          </a:r>
          <a:endParaRPr lang="en-US" dirty="0"/>
        </a:p>
      </dgm:t>
    </dgm:pt>
    <dgm:pt modelId="{0F43EA1D-F9C3-417B-A9E7-4B246BD9E5E3}" type="parTrans" cxnId="{48587956-F68C-488F-95E7-28A63697CFA1}">
      <dgm:prSet/>
      <dgm:spPr/>
      <dgm:t>
        <a:bodyPr/>
        <a:lstStyle/>
        <a:p>
          <a:endParaRPr lang="en-US"/>
        </a:p>
      </dgm:t>
    </dgm:pt>
    <dgm:pt modelId="{9849DFAD-3F9A-478B-9200-AE8D22F0BE9C}" type="sibTrans" cxnId="{48587956-F68C-488F-95E7-28A63697CFA1}">
      <dgm:prSet/>
      <dgm:spPr/>
      <dgm:t>
        <a:bodyPr/>
        <a:lstStyle/>
        <a:p>
          <a:endParaRPr lang="en-US"/>
        </a:p>
      </dgm:t>
    </dgm:pt>
    <dgm:pt modelId="{B0FE42E9-A45B-4206-8AA7-8DC77FB5043B}" type="pres">
      <dgm:prSet presAssocID="{3332A54B-02B9-4F0B-8E0B-D2655B5C8EF8}" presName="Name0" presStyleCnt="0">
        <dgm:presLayoutVars>
          <dgm:chMax val="7"/>
          <dgm:chPref val="7"/>
          <dgm:dir/>
        </dgm:presLayoutVars>
      </dgm:prSet>
      <dgm:spPr/>
      <dgm:t>
        <a:bodyPr/>
        <a:lstStyle/>
        <a:p>
          <a:endParaRPr lang="en-US"/>
        </a:p>
      </dgm:t>
    </dgm:pt>
    <dgm:pt modelId="{304E9C7B-0FAD-416E-BA49-B450FBFFA3F1}" type="pres">
      <dgm:prSet presAssocID="{3332A54B-02B9-4F0B-8E0B-D2655B5C8EF8}" presName="Name1" presStyleCnt="0"/>
      <dgm:spPr/>
    </dgm:pt>
    <dgm:pt modelId="{E8850E2D-8AA5-47B6-AE2D-EE0CB1D61BBF}" type="pres">
      <dgm:prSet presAssocID="{3332A54B-02B9-4F0B-8E0B-D2655B5C8EF8}" presName="cycle" presStyleCnt="0"/>
      <dgm:spPr/>
    </dgm:pt>
    <dgm:pt modelId="{5D48D3ED-9564-4A11-B63C-A5C4FAACBAFC}" type="pres">
      <dgm:prSet presAssocID="{3332A54B-02B9-4F0B-8E0B-D2655B5C8EF8}" presName="srcNode" presStyleLbl="node1" presStyleIdx="0" presStyleCnt="1"/>
      <dgm:spPr/>
    </dgm:pt>
    <dgm:pt modelId="{6C65B57D-29F7-4D40-BFDA-1E17E4B22359}" type="pres">
      <dgm:prSet presAssocID="{3332A54B-02B9-4F0B-8E0B-D2655B5C8EF8}" presName="conn" presStyleLbl="parChTrans1D2" presStyleIdx="0" presStyleCnt="1"/>
      <dgm:spPr/>
      <dgm:t>
        <a:bodyPr/>
        <a:lstStyle/>
        <a:p>
          <a:endParaRPr lang="en-US"/>
        </a:p>
      </dgm:t>
    </dgm:pt>
    <dgm:pt modelId="{F6504C38-4280-4B14-9283-62257DC2BC8C}" type="pres">
      <dgm:prSet presAssocID="{3332A54B-02B9-4F0B-8E0B-D2655B5C8EF8}" presName="extraNode" presStyleLbl="node1" presStyleIdx="0" presStyleCnt="1"/>
      <dgm:spPr/>
    </dgm:pt>
    <dgm:pt modelId="{027FC0AE-27B7-4629-82AC-F2F07DFCD844}" type="pres">
      <dgm:prSet presAssocID="{3332A54B-02B9-4F0B-8E0B-D2655B5C8EF8}" presName="dstNode" presStyleLbl="node1" presStyleIdx="0" presStyleCnt="1"/>
      <dgm:spPr/>
    </dgm:pt>
    <dgm:pt modelId="{EC452FCE-81D5-4583-BC7A-DFF25E6FB651}" type="pres">
      <dgm:prSet presAssocID="{27480975-06EA-484A-A1C3-EEAAE61F3356}" presName="text_1" presStyleLbl="node1" presStyleIdx="0" presStyleCnt="1">
        <dgm:presLayoutVars>
          <dgm:bulletEnabled val="1"/>
        </dgm:presLayoutVars>
      </dgm:prSet>
      <dgm:spPr/>
      <dgm:t>
        <a:bodyPr/>
        <a:lstStyle/>
        <a:p>
          <a:endParaRPr lang="en-US"/>
        </a:p>
      </dgm:t>
    </dgm:pt>
    <dgm:pt modelId="{8ABE98F8-896A-46B2-BBD4-95C89305B247}" type="pres">
      <dgm:prSet presAssocID="{27480975-06EA-484A-A1C3-EEAAE61F3356}" presName="accent_1" presStyleCnt="0"/>
      <dgm:spPr/>
    </dgm:pt>
    <dgm:pt modelId="{33B04269-F63F-4838-A25B-D7952EA4F3D0}" type="pres">
      <dgm:prSet presAssocID="{27480975-06EA-484A-A1C3-EEAAE61F3356}" presName="accentRepeatNode" presStyleLbl="solidFgAcc1" presStyleIdx="0" presStyleCnt="1"/>
      <dgm:spPr/>
    </dgm:pt>
  </dgm:ptLst>
  <dgm:cxnLst>
    <dgm:cxn modelId="{EBBEB6A6-B99F-49F0-BAAD-B69BFDC5499C}" type="presOf" srcId="{27480975-06EA-484A-A1C3-EEAAE61F3356}" destId="{EC452FCE-81D5-4583-BC7A-DFF25E6FB651}" srcOrd="0" destOrd="0" presId="urn:microsoft.com/office/officeart/2008/layout/VerticalCurvedList"/>
    <dgm:cxn modelId="{48587956-F68C-488F-95E7-28A63697CFA1}" srcId="{3332A54B-02B9-4F0B-8E0B-D2655B5C8EF8}" destId="{27480975-06EA-484A-A1C3-EEAAE61F3356}" srcOrd="0" destOrd="0" parTransId="{0F43EA1D-F9C3-417B-A9E7-4B246BD9E5E3}" sibTransId="{9849DFAD-3F9A-478B-9200-AE8D22F0BE9C}"/>
    <dgm:cxn modelId="{43EB4105-36FA-4363-A90C-61B29DC296F5}" type="presOf" srcId="{9849DFAD-3F9A-478B-9200-AE8D22F0BE9C}" destId="{6C65B57D-29F7-4D40-BFDA-1E17E4B22359}" srcOrd="0" destOrd="0" presId="urn:microsoft.com/office/officeart/2008/layout/VerticalCurvedList"/>
    <dgm:cxn modelId="{97225B02-3DE6-41DC-A8F1-F9DA153B65CA}" type="presOf" srcId="{3332A54B-02B9-4F0B-8E0B-D2655B5C8EF8}" destId="{B0FE42E9-A45B-4206-8AA7-8DC77FB5043B}" srcOrd="0" destOrd="0" presId="urn:microsoft.com/office/officeart/2008/layout/VerticalCurvedList"/>
    <dgm:cxn modelId="{F523DA87-9165-415F-9B02-D4C06541E16F}" type="presParOf" srcId="{B0FE42E9-A45B-4206-8AA7-8DC77FB5043B}" destId="{304E9C7B-0FAD-416E-BA49-B450FBFFA3F1}" srcOrd="0" destOrd="0" presId="urn:microsoft.com/office/officeart/2008/layout/VerticalCurvedList"/>
    <dgm:cxn modelId="{EFCED9DE-871B-4B7D-8371-7D7D6C32C9A2}" type="presParOf" srcId="{304E9C7B-0FAD-416E-BA49-B450FBFFA3F1}" destId="{E8850E2D-8AA5-47B6-AE2D-EE0CB1D61BBF}" srcOrd="0" destOrd="0" presId="urn:microsoft.com/office/officeart/2008/layout/VerticalCurvedList"/>
    <dgm:cxn modelId="{4DAC88B2-27A8-46A0-9707-BBF73C007ED7}" type="presParOf" srcId="{E8850E2D-8AA5-47B6-AE2D-EE0CB1D61BBF}" destId="{5D48D3ED-9564-4A11-B63C-A5C4FAACBAFC}" srcOrd="0" destOrd="0" presId="urn:microsoft.com/office/officeart/2008/layout/VerticalCurvedList"/>
    <dgm:cxn modelId="{CCFE632D-291A-45A6-A2CA-63C8BA87BE40}" type="presParOf" srcId="{E8850E2D-8AA5-47B6-AE2D-EE0CB1D61BBF}" destId="{6C65B57D-29F7-4D40-BFDA-1E17E4B22359}" srcOrd="1" destOrd="0" presId="urn:microsoft.com/office/officeart/2008/layout/VerticalCurvedList"/>
    <dgm:cxn modelId="{FA527008-B589-42C3-9543-19E8956304BB}" type="presParOf" srcId="{E8850E2D-8AA5-47B6-AE2D-EE0CB1D61BBF}" destId="{F6504C38-4280-4B14-9283-62257DC2BC8C}" srcOrd="2" destOrd="0" presId="urn:microsoft.com/office/officeart/2008/layout/VerticalCurvedList"/>
    <dgm:cxn modelId="{6B0A7BED-7B25-446A-BF07-0AC85C047DC0}" type="presParOf" srcId="{E8850E2D-8AA5-47B6-AE2D-EE0CB1D61BBF}" destId="{027FC0AE-27B7-4629-82AC-F2F07DFCD844}" srcOrd="3" destOrd="0" presId="urn:microsoft.com/office/officeart/2008/layout/VerticalCurvedList"/>
    <dgm:cxn modelId="{37F42242-8A4A-4B04-A0A2-0C59923CD0F6}" type="presParOf" srcId="{304E9C7B-0FAD-416E-BA49-B450FBFFA3F1}" destId="{EC452FCE-81D5-4583-BC7A-DFF25E6FB651}" srcOrd="1" destOrd="0" presId="urn:microsoft.com/office/officeart/2008/layout/VerticalCurvedList"/>
    <dgm:cxn modelId="{CFC13C85-2A27-44E1-A774-42796CFD9C33}" type="presParOf" srcId="{304E9C7B-0FAD-416E-BA49-B450FBFFA3F1}" destId="{8ABE98F8-896A-46B2-BBD4-95C89305B247}" srcOrd="2" destOrd="0" presId="urn:microsoft.com/office/officeart/2008/layout/VerticalCurvedList"/>
    <dgm:cxn modelId="{CFBEA50E-377B-47EA-A431-C4D06BBD7154}" type="presParOf" srcId="{8ABE98F8-896A-46B2-BBD4-95C89305B247}" destId="{33B04269-F63F-4838-A25B-D7952EA4F3D0}"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D0EEE7D-EA1D-41EE-B707-B62AF6891E9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E206B3B-BB4A-4394-AE1A-0699AED62D99}">
      <dgm:prSet custT="1"/>
      <dgm:spPr/>
      <dgm:t>
        <a:bodyPr/>
        <a:lstStyle/>
        <a:p>
          <a:pPr algn="ctr" rtl="0"/>
          <a:r>
            <a:rPr lang="en-US" sz="4000" dirty="0" smtClean="0"/>
            <a:t>Application Architecture v4.0</a:t>
          </a:r>
          <a:endParaRPr lang="en-US" sz="4000" dirty="0"/>
        </a:p>
      </dgm:t>
    </dgm:pt>
    <dgm:pt modelId="{2A1A548D-DC2F-4062-AAC4-EF25012B0428}" type="parTrans" cxnId="{D0485F6A-B06E-420D-AFBC-0EF8B18CD9BF}">
      <dgm:prSet/>
      <dgm:spPr/>
      <dgm:t>
        <a:bodyPr/>
        <a:lstStyle/>
        <a:p>
          <a:endParaRPr lang="en-US"/>
        </a:p>
      </dgm:t>
    </dgm:pt>
    <dgm:pt modelId="{41CA203D-8DAD-4E91-850E-C9DCA1485C6C}" type="sibTrans" cxnId="{D0485F6A-B06E-420D-AFBC-0EF8B18CD9BF}">
      <dgm:prSet/>
      <dgm:spPr/>
      <dgm:t>
        <a:bodyPr/>
        <a:lstStyle/>
        <a:p>
          <a:endParaRPr lang="en-US"/>
        </a:p>
      </dgm:t>
    </dgm:pt>
    <dgm:pt modelId="{992C6F0E-9C30-4A14-B91F-FD3DE6C08FF8}" type="pres">
      <dgm:prSet presAssocID="{CD0EEE7D-EA1D-41EE-B707-B62AF6891E94}" presName="linear" presStyleCnt="0">
        <dgm:presLayoutVars>
          <dgm:animLvl val="lvl"/>
          <dgm:resizeHandles val="exact"/>
        </dgm:presLayoutVars>
      </dgm:prSet>
      <dgm:spPr/>
      <dgm:t>
        <a:bodyPr/>
        <a:lstStyle/>
        <a:p>
          <a:endParaRPr lang="en-US"/>
        </a:p>
      </dgm:t>
    </dgm:pt>
    <dgm:pt modelId="{8A680B49-1BF7-4423-A09D-A612D704805D}" type="pres">
      <dgm:prSet presAssocID="{2E206B3B-BB4A-4394-AE1A-0699AED62D99}" presName="parentText" presStyleLbl="node1" presStyleIdx="0" presStyleCnt="1">
        <dgm:presLayoutVars>
          <dgm:chMax val="0"/>
          <dgm:bulletEnabled val="1"/>
        </dgm:presLayoutVars>
      </dgm:prSet>
      <dgm:spPr/>
      <dgm:t>
        <a:bodyPr/>
        <a:lstStyle/>
        <a:p>
          <a:endParaRPr lang="en-US"/>
        </a:p>
      </dgm:t>
    </dgm:pt>
  </dgm:ptLst>
  <dgm:cxnLst>
    <dgm:cxn modelId="{3174E517-4106-430E-9AAC-E3D624653B9D}" type="presOf" srcId="{CD0EEE7D-EA1D-41EE-B707-B62AF6891E94}" destId="{992C6F0E-9C30-4A14-B91F-FD3DE6C08FF8}" srcOrd="0" destOrd="0" presId="urn:microsoft.com/office/officeart/2005/8/layout/vList2"/>
    <dgm:cxn modelId="{D0485F6A-B06E-420D-AFBC-0EF8B18CD9BF}" srcId="{CD0EEE7D-EA1D-41EE-B707-B62AF6891E94}" destId="{2E206B3B-BB4A-4394-AE1A-0699AED62D99}" srcOrd="0" destOrd="0" parTransId="{2A1A548D-DC2F-4062-AAC4-EF25012B0428}" sibTransId="{41CA203D-8DAD-4E91-850E-C9DCA1485C6C}"/>
    <dgm:cxn modelId="{20348E56-681E-45D2-AB46-2243339E842F}" type="presOf" srcId="{2E206B3B-BB4A-4394-AE1A-0699AED62D99}" destId="{8A680B49-1BF7-4423-A09D-A612D704805D}" srcOrd="0" destOrd="0" presId="urn:microsoft.com/office/officeart/2005/8/layout/vList2"/>
    <dgm:cxn modelId="{4C184400-4F8B-49BC-A54C-C4DFDB275E18}" type="presParOf" srcId="{992C6F0E-9C30-4A14-B91F-FD3DE6C08FF8}" destId="{8A680B49-1BF7-4423-A09D-A612D704805D}"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332A54B-02B9-4F0B-8E0B-D2655B5C8EF8}"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27480975-06EA-484A-A1C3-EEAAE61F3356}">
      <dgm:prSet phldrT="[Text]"/>
      <dgm:spPr/>
      <dgm:t>
        <a:bodyPr/>
        <a:lstStyle/>
        <a:p>
          <a:r>
            <a:rPr lang="en-US" dirty="0" smtClean="0"/>
            <a:t>Mark Parker</a:t>
          </a:r>
          <a:endParaRPr lang="en-US" dirty="0"/>
        </a:p>
      </dgm:t>
    </dgm:pt>
    <dgm:pt modelId="{0F43EA1D-F9C3-417B-A9E7-4B246BD9E5E3}" type="parTrans" cxnId="{48587956-F68C-488F-95E7-28A63697CFA1}">
      <dgm:prSet/>
      <dgm:spPr/>
      <dgm:t>
        <a:bodyPr/>
        <a:lstStyle/>
        <a:p>
          <a:endParaRPr lang="en-US"/>
        </a:p>
      </dgm:t>
    </dgm:pt>
    <dgm:pt modelId="{9849DFAD-3F9A-478B-9200-AE8D22F0BE9C}" type="sibTrans" cxnId="{48587956-F68C-488F-95E7-28A63697CFA1}">
      <dgm:prSet/>
      <dgm:spPr/>
      <dgm:t>
        <a:bodyPr/>
        <a:lstStyle/>
        <a:p>
          <a:endParaRPr lang="en-US"/>
        </a:p>
      </dgm:t>
    </dgm:pt>
    <dgm:pt modelId="{B0FE42E9-A45B-4206-8AA7-8DC77FB5043B}" type="pres">
      <dgm:prSet presAssocID="{3332A54B-02B9-4F0B-8E0B-D2655B5C8EF8}" presName="Name0" presStyleCnt="0">
        <dgm:presLayoutVars>
          <dgm:chMax val="7"/>
          <dgm:chPref val="7"/>
          <dgm:dir/>
        </dgm:presLayoutVars>
      </dgm:prSet>
      <dgm:spPr/>
      <dgm:t>
        <a:bodyPr/>
        <a:lstStyle/>
        <a:p>
          <a:endParaRPr lang="en-US"/>
        </a:p>
      </dgm:t>
    </dgm:pt>
    <dgm:pt modelId="{304E9C7B-0FAD-416E-BA49-B450FBFFA3F1}" type="pres">
      <dgm:prSet presAssocID="{3332A54B-02B9-4F0B-8E0B-D2655B5C8EF8}" presName="Name1" presStyleCnt="0"/>
      <dgm:spPr/>
    </dgm:pt>
    <dgm:pt modelId="{E8850E2D-8AA5-47B6-AE2D-EE0CB1D61BBF}" type="pres">
      <dgm:prSet presAssocID="{3332A54B-02B9-4F0B-8E0B-D2655B5C8EF8}" presName="cycle" presStyleCnt="0"/>
      <dgm:spPr/>
    </dgm:pt>
    <dgm:pt modelId="{5D48D3ED-9564-4A11-B63C-A5C4FAACBAFC}" type="pres">
      <dgm:prSet presAssocID="{3332A54B-02B9-4F0B-8E0B-D2655B5C8EF8}" presName="srcNode" presStyleLbl="node1" presStyleIdx="0" presStyleCnt="1"/>
      <dgm:spPr/>
    </dgm:pt>
    <dgm:pt modelId="{6C65B57D-29F7-4D40-BFDA-1E17E4B22359}" type="pres">
      <dgm:prSet presAssocID="{3332A54B-02B9-4F0B-8E0B-D2655B5C8EF8}" presName="conn" presStyleLbl="parChTrans1D2" presStyleIdx="0" presStyleCnt="1"/>
      <dgm:spPr/>
      <dgm:t>
        <a:bodyPr/>
        <a:lstStyle/>
        <a:p>
          <a:endParaRPr lang="en-US"/>
        </a:p>
      </dgm:t>
    </dgm:pt>
    <dgm:pt modelId="{F6504C38-4280-4B14-9283-62257DC2BC8C}" type="pres">
      <dgm:prSet presAssocID="{3332A54B-02B9-4F0B-8E0B-D2655B5C8EF8}" presName="extraNode" presStyleLbl="node1" presStyleIdx="0" presStyleCnt="1"/>
      <dgm:spPr/>
    </dgm:pt>
    <dgm:pt modelId="{027FC0AE-27B7-4629-82AC-F2F07DFCD844}" type="pres">
      <dgm:prSet presAssocID="{3332A54B-02B9-4F0B-8E0B-D2655B5C8EF8}" presName="dstNode" presStyleLbl="node1" presStyleIdx="0" presStyleCnt="1"/>
      <dgm:spPr/>
    </dgm:pt>
    <dgm:pt modelId="{EC452FCE-81D5-4583-BC7A-DFF25E6FB651}" type="pres">
      <dgm:prSet presAssocID="{27480975-06EA-484A-A1C3-EEAAE61F3356}" presName="text_1" presStyleLbl="node1" presStyleIdx="0" presStyleCnt="1">
        <dgm:presLayoutVars>
          <dgm:bulletEnabled val="1"/>
        </dgm:presLayoutVars>
      </dgm:prSet>
      <dgm:spPr/>
      <dgm:t>
        <a:bodyPr/>
        <a:lstStyle/>
        <a:p>
          <a:endParaRPr lang="en-US"/>
        </a:p>
      </dgm:t>
    </dgm:pt>
    <dgm:pt modelId="{8ABE98F8-896A-46B2-BBD4-95C89305B247}" type="pres">
      <dgm:prSet presAssocID="{27480975-06EA-484A-A1C3-EEAAE61F3356}" presName="accent_1" presStyleCnt="0"/>
      <dgm:spPr/>
    </dgm:pt>
    <dgm:pt modelId="{33B04269-F63F-4838-A25B-D7952EA4F3D0}" type="pres">
      <dgm:prSet presAssocID="{27480975-06EA-484A-A1C3-EEAAE61F3356}" presName="accentRepeatNode" presStyleLbl="solidFgAcc1" presStyleIdx="0" presStyleCnt="1"/>
      <dgm:spPr/>
    </dgm:pt>
  </dgm:ptLst>
  <dgm:cxnLst>
    <dgm:cxn modelId="{0FBFE202-306D-4E04-9CD1-C493F0124E46}" type="presOf" srcId="{9849DFAD-3F9A-478B-9200-AE8D22F0BE9C}" destId="{6C65B57D-29F7-4D40-BFDA-1E17E4B22359}" srcOrd="0" destOrd="0" presId="urn:microsoft.com/office/officeart/2008/layout/VerticalCurvedList"/>
    <dgm:cxn modelId="{88B2F613-4570-47BB-B007-25CE31878DFF}" type="presOf" srcId="{27480975-06EA-484A-A1C3-EEAAE61F3356}" destId="{EC452FCE-81D5-4583-BC7A-DFF25E6FB651}" srcOrd="0" destOrd="0" presId="urn:microsoft.com/office/officeart/2008/layout/VerticalCurvedList"/>
    <dgm:cxn modelId="{0C6799C5-8C2C-4C89-9628-41F4DFB1CB80}" type="presOf" srcId="{3332A54B-02B9-4F0B-8E0B-D2655B5C8EF8}" destId="{B0FE42E9-A45B-4206-8AA7-8DC77FB5043B}" srcOrd="0" destOrd="0" presId="urn:microsoft.com/office/officeart/2008/layout/VerticalCurvedList"/>
    <dgm:cxn modelId="{48587956-F68C-488F-95E7-28A63697CFA1}" srcId="{3332A54B-02B9-4F0B-8E0B-D2655B5C8EF8}" destId="{27480975-06EA-484A-A1C3-EEAAE61F3356}" srcOrd="0" destOrd="0" parTransId="{0F43EA1D-F9C3-417B-A9E7-4B246BD9E5E3}" sibTransId="{9849DFAD-3F9A-478B-9200-AE8D22F0BE9C}"/>
    <dgm:cxn modelId="{0850C1FF-22B0-4138-85CE-E122D3ECEDF1}" type="presParOf" srcId="{B0FE42E9-A45B-4206-8AA7-8DC77FB5043B}" destId="{304E9C7B-0FAD-416E-BA49-B450FBFFA3F1}" srcOrd="0" destOrd="0" presId="urn:microsoft.com/office/officeart/2008/layout/VerticalCurvedList"/>
    <dgm:cxn modelId="{5306288F-79BA-4137-9FEB-A93AA643CA48}" type="presParOf" srcId="{304E9C7B-0FAD-416E-BA49-B450FBFFA3F1}" destId="{E8850E2D-8AA5-47B6-AE2D-EE0CB1D61BBF}" srcOrd="0" destOrd="0" presId="urn:microsoft.com/office/officeart/2008/layout/VerticalCurvedList"/>
    <dgm:cxn modelId="{53D69FDC-31DA-44D2-8DB3-67AB86259CB6}" type="presParOf" srcId="{E8850E2D-8AA5-47B6-AE2D-EE0CB1D61BBF}" destId="{5D48D3ED-9564-4A11-B63C-A5C4FAACBAFC}" srcOrd="0" destOrd="0" presId="urn:microsoft.com/office/officeart/2008/layout/VerticalCurvedList"/>
    <dgm:cxn modelId="{6E3BA2C8-53DF-4509-B341-ECCCE0A934A7}" type="presParOf" srcId="{E8850E2D-8AA5-47B6-AE2D-EE0CB1D61BBF}" destId="{6C65B57D-29F7-4D40-BFDA-1E17E4B22359}" srcOrd="1" destOrd="0" presId="urn:microsoft.com/office/officeart/2008/layout/VerticalCurvedList"/>
    <dgm:cxn modelId="{60783574-970F-4E82-8D95-571D1D93F285}" type="presParOf" srcId="{E8850E2D-8AA5-47B6-AE2D-EE0CB1D61BBF}" destId="{F6504C38-4280-4B14-9283-62257DC2BC8C}" srcOrd="2" destOrd="0" presId="urn:microsoft.com/office/officeart/2008/layout/VerticalCurvedList"/>
    <dgm:cxn modelId="{2716960E-C7A3-404C-BA74-3220B328C26E}" type="presParOf" srcId="{E8850E2D-8AA5-47B6-AE2D-EE0CB1D61BBF}" destId="{027FC0AE-27B7-4629-82AC-F2F07DFCD844}" srcOrd="3" destOrd="0" presId="urn:microsoft.com/office/officeart/2008/layout/VerticalCurvedList"/>
    <dgm:cxn modelId="{30C94287-9944-4AEE-9F17-67C59E35876D}" type="presParOf" srcId="{304E9C7B-0FAD-416E-BA49-B450FBFFA3F1}" destId="{EC452FCE-81D5-4583-BC7A-DFF25E6FB651}" srcOrd="1" destOrd="0" presId="urn:microsoft.com/office/officeart/2008/layout/VerticalCurvedList"/>
    <dgm:cxn modelId="{DF49CD9F-9109-44BD-92B0-78B9251E2FAE}" type="presParOf" srcId="{304E9C7B-0FAD-416E-BA49-B450FBFFA3F1}" destId="{8ABE98F8-896A-46B2-BBD4-95C89305B247}" srcOrd="2" destOrd="0" presId="urn:microsoft.com/office/officeart/2008/layout/VerticalCurvedList"/>
    <dgm:cxn modelId="{A19048B4-8FBD-4270-A3C7-CC96B1AF2ED7}" type="presParOf" srcId="{8ABE98F8-896A-46B2-BBD4-95C89305B247}" destId="{33B04269-F63F-4838-A25B-D7952EA4F3D0}"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D0EEE7D-EA1D-41EE-B707-B62AF6891E9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E206B3B-BB4A-4394-AE1A-0699AED62D99}">
      <dgm:prSet custT="1"/>
      <dgm:spPr/>
      <dgm:t>
        <a:bodyPr/>
        <a:lstStyle/>
        <a:p>
          <a:pPr algn="ctr" rtl="0"/>
          <a:r>
            <a:rPr lang="en-US" sz="4000" dirty="0" smtClean="0"/>
            <a:t>Database Structure</a:t>
          </a:r>
          <a:endParaRPr lang="en-US" sz="4000" dirty="0"/>
        </a:p>
      </dgm:t>
    </dgm:pt>
    <dgm:pt modelId="{2A1A548D-DC2F-4062-AAC4-EF25012B0428}" type="parTrans" cxnId="{D0485F6A-B06E-420D-AFBC-0EF8B18CD9BF}">
      <dgm:prSet/>
      <dgm:spPr/>
      <dgm:t>
        <a:bodyPr/>
        <a:lstStyle/>
        <a:p>
          <a:endParaRPr lang="en-US"/>
        </a:p>
      </dgm:t>
    </dgm:pt>
    <dgm:pt modelId="{41CA203D-8DAD-4E91-850E-C9DCA1485C6C}" type="sibTrans" cxnId="{D0485F6A-B06E-420D-AFBC-0EF8B18CD9BF}">
      <dgm:prSet/>
      <dgm:spPr/>
      <dgm:t>
        <a:bodyPr/>
        <a:lstStyle/>
        <a:p>
          <a:endParaRPr lang="en-US"/>
        </a:p>
      </dgm:t>
    </dgm:pt>
    <dgm:pt modelId="{992C6F0E-9C30-4A14-B91F-FD3DE6C08FF8}" type="pres">
      <dgm:prSet presAssocID="{CD0EEE7D-EA1D-41EE-B707-B62AF6891E94}" presName="linear" presStyleCnt="0">
        <dgm:presLayoutVars>
          <dgm:animLvl val="lvl"/>
          <dgm:resizeHandles val="exact"/>
        </dgm:presLayoutVars>
      </dgm:prSet>
      <dgm:spPr/>
      <dgm:t>
        <a:bodyPr/>
        <a:lstStyle/>
        <a:p>
          <a:endParaRPr lang="en-US"/>
        </a:p>
      </dgm:t>
    </dgm:pt>
    <dgm:pt modelId="{8A680B49-1BF7-4423-A09D-A612D704805D}" type="pres">
      <dgm:prSet presAssocID="{2E206B3B-BB4A-4394-AE1A-0699AED62D99}" presName="parentText" presStyleLbl="node1" presStyleIdx="0" presStyleCnt="1">
        <dgm:presLayoutVars>
          <dgm:chMax val="0"/>
          <dgm:bulletEnabled val="1"/>
        </dgm:presLayoutVars>
      </dgm:prSet>
      <dgm:spPr/>
      <dgm:t>
        <a:bodyPr/>
        <a:lstStyle/>
        <a:p>
          <a:endParaRPr lang="en-US"/>
        </a:p>
      </dgm:t>
    </dgm:pt>
  </dgm:ptLst>
  <dgm:cxnLst>
    <dgm:cxn modelId="{87B7EF5C-91E9-49B8-9630-A23194976772}" type="presOf" srcId="{2E206B3B-BB4A-4394-AE1A-0699AED62D99}" destId="{8A680B49-1BF7-4423-A09D-A612D704805D}" srcOrd="0" destOrd="0" presId="urn:microsoft.com/office/officeart/2005/8/layout/vList2"/>
    <dgm:cxn modelId="{55E67C75-9928-4BAA-B44B-C409C9F1C7EA}" type="presOf" srcId="{CD0EEE7D-EA1D-41EE-B707-B62AF6891E94}" destId="{992C6F0E-9C30-4A14-B91F-FD3DE6C08FF8}" srcOrd="0" destOrd="0" presId="urn:microsoft.com/office/officeart/2005/8/layout/vList2"/>
    <dgm:cxn modelId="{D0485F6A-B06E-420D-AFBC-0EF8B18CD9BF}" srcId="{CD0EEE7D-EA1D-41EE-B707-B62AF6891E94}" destId="{2E206B3B-BB4A-4394-AE1A-0699AED62D99}" srcOrd="0" destOrd="0" parTransId="{2A1A548D-DC2F-4062-AAC4-EF25012B0428}" sibTransId="{41CA203D-8DAD-4E91-850E-C9DCA1485C6C}"/>
    <dgm:cxn modelId="{A7C419C0-F48D-412F-B3CC-EFF7509461BE}" type="presParOf" srcId="{992C6F0E-9C30-4A14-B91F-FD3DE6C08FF8}" destId="{8A680B49-1BF7-4423-A09D-A612D704805D}"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3332A54B-02B9-4F0B-8E0B-D2655B5C8EF8}"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27480975-06EA-484A-A1C3-EEAAE61F3356}">
      <dgm:prSet phldrT="[Text]"/>
      <dgm:spPr/>
      <dgm:t>
        <a:bodyPr/>
        <a:lstStyle/>
        <a:p>
          <a:r>
            <a:rPr lang="en-US" dirty="0" smtClean="0"/>
            <a:t>Mark Parker</a:t>
          </a:r>
          <a:endParaRPr lang="en-US" dirty="0"/>
        </a:p>
      </dgm:t>
    </dgm:pt>
    <dgm:pt modelId="{0F43EA1D-F9C3-417B-A9E7-4B246BD9E5E3}" type="parTrans" cxnId="{48587956-F68C-488F-95E7-28A63697CFA1}">
      <dgm:prSet/>
      <dgm:spPr/>
      <dgm:t>
        <a:bodyPr/>
        <a:lstStyle/>
        <a:p>
          <a:endParaRPr lang="en-US"/>
        </a:p>
      </dgm:t>
    </dgm:pt>
    <dgm:pt modelId="{9849DFAD-3F9A-478B-9200-AE8D22F0BE9C}" type="sibTrans" cxnId="{48587956-F68C-488F-95E7-28A63697CFA1}">
      <dgm:prSet/>
      <dgm:spPr/>
      <dgm:t>
        <a:bodyPr/>
        <a:lstStyle/>
        <a:p>
          <a:endParaRPr lang="en-US"/>
        </a:p>
      </dgm:t>
    </dgm:pt>
    <dgm:pt modelId="{B0FE42E9-A45B-4206-8AA7-8DC77FB5043B}" type="pres">
      <dgm:prSet presAssocID="{3332A54B-02B9-4F0B-8E0B-D2655B5C8EF8}" presName="Name0" presStyleCnt="0">
        <dgm:presLayoutVars>
          <dgm:chMax val="7"/>
          <dgm:chPref val="7"/>
          <dgm:dir/>
        </dgm:presLayoutVars>
      </dgm:prSet>
      <dgm:spPr/>
      <dgm:t>
        <a:bodyPr/>
        <a:lstStyle/>
        <a:p>
          <a:endParaRPr lang="en-US"/>
        </a:p>
      </dgm:t>
    </dgm:pt>
    <dgm:pt modelId="{304E9C7B-0FAD-416E-BA49-B450FBFFA3F1}" type="pres">
      <dgm:prSet presAssocID="{3332A54B-02B9-4F0B-8E0B-D2655B5C8EF8}" presName="Name1" presStyleCnt="0"/>
      <dgm:spPr/>
    </dgm:pt>
    <dgm:pt modelId="{E8850E2D-8AA5-47B6-AE2D-EE0CB1D61BBF}" type="pres">
      <dgm:prSet presAssocID="{3332A54B-02B9-4F0B-8E0B-D2655B5C8EF8}" presName="cycle" presStyleCnt="0"/>
      <dgm:spPr/>
    </dgm:pt>
    <dgm:pt modelId="{5D48D3ED-9564-4A11-B63C-A5C4FAACBAFC}" type="pres">
      <dgm:prSet presAssocID="{3332A54B-02B9-4F0B-8E0B-D2655B5C8EF8}" presName="srcNode" presStyleLbl="node1" presStyleIdx="0" presStyleCnt="1"/>
      <dgm:spPr/>
    </dgm:pt>
    <dgm:pt modelId="{6C65B57D-29F7-4D40-BFDA-1E17E4B22359}" type="pres">
      <dgm:prSet presAssocID="{3332A54B-02B9-4F0B-8E0B-D2655B5C8EF8}" presName="conn" presStyleLbl="parChTrans1D2" presStyleIdx="0" presStyleCnt="1"/>
      <dgm:spPr/>
      <dgm:t>
        <a:bodyPr/>
        <a:lstStyle/>
        <a:p>
          <a:endParaRPr lang="en-US"/>
        </a:p>
      </dgm:t>
    </dgm:pt>
    <dgm:pt modelId="{F6504C38-4280-4B14-9283-62257DC2BC8C}" type="pres">
      <dgm:prSet presAssocID="{3332A54B-02B9-4F0B-8E0B-D2655B5C8EF8}" presName="extraNode" presStyleLbl="node1" presStyleIdx="0" presStyleCnt="1"/>
      <dgm:spPr/>
    </dgm:pt>
    <dgm:pt modelId="{027FC0AE-27B7-4629-82AC-F2F07DFCD844}" type="pres">
      <dgm:prSet presAssocID="{3332A54B-02B9-4F0B-8E0B-D2655B5C8EF8}" presName="dstNode" presStyleLbl="node1" presStyleIdx="0" presStyleCnt="1"/>
      <dgm:spPr/>
    </dgm:pt>
    <dgm:pt modelId="{EC452FCE-81D5-4583-BC7A-DFF25E6FB651}" type="pres">
      <dgm:prSet presAssocID="{27480975-06EA-484A-A1C3-EEAAE61F3356}" presName="text_1" presStyleLbl="node1" presStyleIdx="0" presStyleCnt="1">
        <dgm:presLayoutVars>
          <dgm:bulletEnabled val="1"/>
        </dgm:presLayoutVars>
      </dgm:prSet>
      <dgm:spPr/>
      <dgm:t>
        <a:bodyPr/>
        <a:lstStyle/>
        <a:p>
          <a:endParaRPr lang="en-US"/>
        </a:p>
      </dgm:t>
    </dgm:pt>
    <dgm:pt modelId="{8ABE98F8-896A-46B2-BBD4-95C89305B247}" type="pres">
      <dgm:prSet presAssocID="{27480975-06EA-484A-A1C3-EEAAE61F3356}" presName="accent_1" presStyleCnt="0"/>
      <dgm:spPr/>
    </dgm:pt>
    <dgm:pt modelId="{33B04269-F63F-4838-A25B-D7952EA4F3D0}" type="pres">
      <dgm:prSet presAssocID="{27480975-06EA-484A-A1C3-EEAAE61F3356}" presName="accentRepeatNode" presStyleLbl="solidFgAcc1" presStyleIdx="0" presStyleCnt="1"/>
      <dgm:spPr/>
    </dgm:pt>
  </dgm:ptLst>
  <dgm:cxnLst>
    <dgm:cxn modelId="{0B5FEA26-5A28-48B9-9BDA-F2F5535BBE90}" type="presOf" srcId="{27480975-06EA-484A-A1C3-EEAAE61F3356}" destId="{EC452FCE-81D5-4583-BC7A-DFF25E6FB651}" srcOrd="0" destOrd="0" presId="urn:microsoft.com/office/officeart/2008/layout/VerticalCurvedList"/>
    <dgm:cxn modelId="{9ADE05FE-8EFA-4F5D-AA11-D6F5257B3D6B}" type="presOf" srcId="{3332A54B-02B9-4F0B-8E0B-D2655B5C8EF8}" destId="{B0FE42E9-A45B-4206-8AA7-8DC77FB5043B}" srcOrd="0" destOrd="0" presId="urn:microsoft.com/office/officeart/2008/layout/VerticalCurvedList"/>
    <dgm:cxn modelId="{24F30B3E-C52B-4A84-859D-35AE7F8AEB5A}" type="presOf" srcId="{9849DFAD-3F9A-478B-9200-AE8D22F0BE9C}" destId="{6C65B57D-29F7-4D40-BFDA-1E17E4B22359}" srcOrd="0" destOrd="0" presId="urn:microsoft.com/office/officeart/2008/layout/VerticalCurvedList"/>
    <dgm:cxn modelId="{48587956-F68C-488F-95E7-28A63697CFA1}" srcId="{3332A54B-02B9-4F0B-8E0B-D2655B5C8EF8}" destId="{27480975-06EA-484A-A1C3-EEAAE61F3356}" srcOrd="0" destOrd="0" parTransId="{0F43EA1D-F9C3-417B-A9E7-4B246BD9E5E3}" sibTransId="{9849DFAD-3F9A-478B-9200-AE8D22F0BE9C}"/>
    <dgm:cxn modelId="{9B001A42-A0E6-41D9-BF77-EFDF1658E5FA}" type="presParOf" srcId="{B0FE42E9-A45B-4206-8AA7-8DC77FB5043B}" destId="{304E9C7B-0FAD-416E-BA49-B450FBFFA3F1}" srcOrd="0" destOrd="0" presId="urn:microsoft.com/office/officeart/2008/layout/VerticalCurvedList"/>
    <dgm:cxn modelId="{97FACF55-1D08-4018-928D-EA59E0A3E03E}" type="presParOf" srcId="{304E9C7B-0FAD-416E-BA49-B450FBFFA3F1}" destId="{E8850E2D-8AA5-47B6-AE2D-EE0CB1D61BBF}" srcOrd="0" destOrd="0" presId="urn:microsoft.com/office/officeart/2008/layout/VerticalCurvedList"/>
    <dgm:cxn modelId="{5AEE2F63-1A11-4F12-BDDE-FC49FFCA4464}" type="presParOf" srcId="{E8850E2D-8AA5-47B6-AE2D-EE0CB1D61BBF}" destId="{5D48D3ED-9564-4A11-B63C-A5C4FAACBAFC}" srcOrd="0" destOrd="0" presId="urn:microsoft.com/office/officeart/2008/layout/VerticalCurvedList"/>
    <dgm:cxn modelId="{45A90B9D-1352-40B5-8B00-EFC95E30E186}" type="presParOf" srcId="{E8850E2D-8AA5-47B6-AE2D-EE0CB1D61BBF}" destId="{6C65B57D-29F7-4D40-BFDA-1E17E4B22359}" srcOrd="1" destOrd="0" presId="urn:microsoft.com/office/officeart/2008/layout/VerticalCurvedList"/>
    <dgm:cxn modelId="{AE4B97A1-6E12-4FE2-B839-7A3CC44603C3}" type="presParOf" srcId="{E8850E2D-8AA5-47B6-AE2D-EE0CB1D61BBF}" destId="{F6504C38-4280-4B14-9283-62257DC2BC8C}" srcOrd="2" destOrd="0" presId="urn:microsoft.com/office/officeart/2008/layout/VerticalCurvedList"/>
    <dgm:cxn modelId="{4C23E1B8-9D76-4B8E-A626-7017F2A0A662}" type="presParOf" srcId="{E8850E2D-8AA5-47B6-AE2D-EE0CB1D61BBF}" destId="{027FC0AE-27B7-4629-82AC-F2F07DFCD844}" srcOrd="3" destOrd="0" presId="urn:microsoft.com/office/officeart/2008/layout/VerticalCurvedList"/>
    <dgm:cxn modelId="{004858B9-F66C-4BBB-B336-2EA5C9835C36}" type="presParOf" srcId="{304E9C7B-0FAD-416E-BA49-B450FBFFA3F1}" destId="{EC452FCE-81D5-4583-BC7A-DFF25E6FB651}" srcOrd="1" destOrd="0" presId="urn:microsoft.com/office/officeart/2008/layout/VerticalCurvedList"/>
    <dgm:cxn modelId="{5F143DFB-8242-4885-BB61-59C726291477}" type="presParOf" srcId="{304E9C7B-0FAD-416E-BA49-B450FBFFA3F1}" destId="{8ABE98F8-896A-46B2-BBD4-95C89305B247}" srcOrd="2" destOrd="0" presId="urn:microsoft.com/office/officeart/2008/layout/VerticalCurvedList"/>
    <dgm:cxn modelId="{15EA9B7E-3FE9-4CC0-9D30-9FB9DFAE141B}" type="presParOf" srcId="{8ABE98F8-896A-46B2-BBD4-95C89305B247}" destId="{33B04269-F63F-4838-A25B-D7952EA4F3D0}"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D0EEE7D-EA1D-41EE-B707-B62AF6891E9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E206B3B-BB4A-4394-AE1A-0699AED62D99}">
      <dgm:prSet custT="1"/>
      <dgm:spPr/>
      <dgm:t>
        <a:bodyPr/>
        <a:lstStyle/>
        <a:p>
          <a:pPr algn="ctr" rtl="0"/>
          <a:r>
            <a:rPr lang="en-US" sz="4000" dirty="0" smtClean="0"/>
            <a:t>Database Structure</a:t>
          </a:r>
          <a:endParaRPr lang="en-US" sz="4000" dirty="0"/>
        </a:p>
      </dgm:t>
    </dgm:pt>
    <dgm:pt modelId="{2A1A548D-DC2F-4062-AAC4-EF25012B0428}" type="parTrans" cxnId="{D0485F6A-B06E-420D-AFBC-0EF8B18CD9BF}">
      <dgm:prSet/>
      <dgm:spPr/>
      <dgm:t>
        <a:bodyPr/>
        <a:lstStyle/>
        <a:p>
          <a:endParaRPr lang="en-US"/>
        </a:p>
      </dgm:t>
    </dgm:pt>
    <dgm:pt modelId="{41CA203D-8DAD-4E91-850E-C9DCA1485C6C}" type="sibTrans" cxnId="{D0485F6A-B06E-420D-AFBC-0EF8B18CD9BF}">
      <dgm:prSet/>
      <dgm:spPr/>
      <dgm:t>
        <a:bodyPr/>
        <a:lstStyle/>
        <a:p>
          <a:endParaRPr lang="en-US"/>
        </a:p>
      </dgm:t>
    </dgm:pt>
    <dgm:pt modelId="{992C6F0E-9C30-4A14-B91F-FD3DE6C08FF8}" type="pres">
      <dgm:prSet presAssocID="{CD0EEE7D-EA1D-41EE-B707-B62AF6891E94}" presName="linear" presStyleCnt="0">
        <dgm:presLayoutVars>
          <dgm:animLvl val="lvl"/>
          <dgm:resizeHandles val="exact"/>
        </dgm:presLayoutVars>
      </dgm:prSet>
      <dgm:spPr/>
      <dgm:t>
        <a:bodyPr/>
        <a:lstStyle/>
        <a:p>
          <a:endParaRPr lang="en-US"/>
        </a:p>
      </dgm:t>
    </dgm:pt>
    <dgm:pt modelId="{8A680B49-1BF7-4423-A09D-A612D704805D}" type="pres">
      <dgm:prSet presAssocID="{2E206B3B-BB4A-4394-AE1A-0699AED62D99}" presName="parentText" presStyleLbl="node1" presStyleIdx="0" presStyleCnt="1">
        <dgm:presLayoutVars>
          <dgm:chMax val="0"/>
          <dgm:bulletEnabled val="1"/>
        </dgm:presLayoutVars>
      </dgm:prSet>
      <dgm:spPr/>
      <dgm:t>
        <a:bodyPr/>
        <a:lstStyle/>
        <a:p>
          <a:endParaRPr lang="en-US"/>
        </a:p>
      </dgm:t>
    </dgm:pt>
  </dgm:ptLst>
  <dgm:cxnLst>
    <dgm:cxn modelId="{B89B1208-F64C-47FA-829A-DA2945DD86B8}" type="presOf" srcId="{CD0EEE7D-EA1D-41EE-B707-B62AF6891E94}" destId="{992C6F0E-9C30-4A14-B91F-FD3DE6C08FF8}" srcOrd="0" destOrd="0" presId="urn:microsoft.com/office/officeart/2005/8/layout/vList2"/>
    <dgm:cxn modelId="{4975D478-02B6-4826-8C64-1B2346A6E701}" type="presOf" srcId="{2E206B3B-BB4A-4394-AE1A-0699AED62D99}" destId="{8A680B49-1BF7-4423-A09D-A612D704805D}" srcOrd="0" destOrd="0" presId="urn:microsoft.com/office/officeart/2005/8/layout/vList2"/>
    <dgm:cxn modelId="{D0485F6A-B06E-420D-AFBC-0EF8B18CD9BF}" srcId="{CD0EEE7D-EA1D-41EE-B707-B62AF6891E94}" destId="{2E206B3B-BB4A-4394-AE1A-0699AED62D99}" srcOrd="0" destOrd="0" parTransId="{2A1A548D-DC2F-4062-AAC4-EF25012B0428}" sibTransId="{41CA203D-8DAD-4E91-850E-C9DCA1485C6C}"/>
    <dgm:cxn modelId="{708F38B3-D2AF-40E3-B21A-426A0BB77E92}" type="presParOf" srcId="{992C6F0E-9C30-4A14-B91F-FD3DE6C08FF8}" destId="{8A680B49-1BF7-4423-A09D-A612D704805D}"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3332A54B-02B9-4F0B-8E0B-D2655B5C8EF8}"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27480975-06EA-484A-A1C3-EEAAE61F3356}">
      <dgm:prSet phldrT="[Text]"/>
      <dgm:spPr/>
      <dgm:t>
        <a:bodyPr/>
        <a:lstStyle/>
        <a:p>
          <a:r>
            <a:rPr lang="en-US" dirty="0" smtClean="0"/>
            <a:t>Mark Parker</a:t>
          </a:r>
          <a:endParaRPr lang="en-US" dirty="0"/>
        </a:p>
      </dgm:t>
    </dgm:pt>
    <dgm:pt modelId="{0F43EA1D-F9C3-417B-A9E7-4B246BD9E5E3}" type="parTrans" cxnId="{48587956-F68C-488F-95E7-28A63697CFA1}">
      <dgm:prSet/>
      <dgm:spPr/>
      <dgm:t>
        <a:bodyPr/>
        <a:lstStyle/>
        <a:p>
          <a:endParaRPr lang="en-US"/>
        </a:p>
      </dgm:t>
    </dgm:pt>
    <dgm:pt modelId="{9849DFAD-3F9A-478B-9200-AE8D22F0BE9C}" type="sibTrans" cxnId="{48587956-F68C-488F-95E7-28A63697CFA1}">
      <dgm:prSet/>
      <dgm:spPr/>
      <dgm:t>
        <a:bodyPr/>
        <a:lstStyle/>
        <a:p>
          <a:endParaRPr lang="en-US"/>
        </a:p>
      </dgm:t>
    </dgm:pt>
    <dgm:pt modelId="{B0FE42E9-A45B-4206-8AA7-8DC77FB5043B}" type="pres">
      <dgm:prSet presAssocID="{3332A54B-02B9-4F0B-8E0B-D2655B5C8EF8}" presName="Name0" presStyleCnt="0">
        <dgm:presLayoutVars>
          <dgm:chMax val="7"/>
          <dgm:chPref val="7"/>
          <dgm:dir/>
        </dgm:presLayoutVars>
      </dgm:prSet>
      <dgm:spPr/>
      <dgm:t>
        <a:bodyPr/>
        <a:lstStyle/>
        <a:p>
          <a:endParaRPr lang="en-US"/>
        </a:p>
      </dgm:t>
    </dgm:pt>
    <dgm:pt modelId="{304E9C7B-0FAD-416E-BA49-B450FBFFA3F1}" type="pres">
      <dgm:prSet presAssocID="{3332A54B-02B9-4F0B-8E0B-D2655B5C8EF8}" presName="Name1" presStyleCnt="0"/>
      <dgm:spPr/>
    </dgm:pt>
    <dgm:pt modelId="{E8850E2D-8AA5-47B6-AE2D-EE0CB1D61BBF}" type="pres">
      <dgm:prSet presAssocID="{3332A54B-02B9-4F0B-8E0B-D2655B5C8EF8}" presName="cycle" presStyleCnt="0"/>
      <dgm:spPr/>
    </dgm:pt>
    <dgm:pt modelId="{5D48D3ED-9564-4A11-B63C-A5C4FAACBAFC}" type="pres">
      <dgm:prSet presAssocID="{3332A54B-02B9-4F0B-8E0B-D2655B5C8EF8}" presName="srcNode" presStyleLbl="node1" presStyleIdx="0" presStyleCnt="1"/>
      <dgm:spPr/>
    </dgm:pt>
    <dgm:pt modelId="{6C65B57D-29F7-4D40-BFDA-1E17E4B22359}" type="pres">
      <dgm:prSet presAssocID="{3332A54B-02B9-4F0B-8E0B-D2655B5C8EF8}" presName="conn" presStyleLbl="parChTrans1D2" presStyleIdx="0" presStyleCnt="1"/>
      <dgm:spPr/>
      <dgm:t>
        <a:bodyPr/>
        <a:lstStyle/>
        <a:p>
          <a:endParaRPr lang="en-US"/>
        </a:p>
      </dgm:t>
    </dgm:pt>
    <dgm:pt modelId="{F6504C38-4280-4B14-9283-62257DC2BC8C}" type="pres">
      <dgm:prSet presAssocID="{3332A54B-02B9-4F0B-8E0B-D2655B5C8EF8}" presName="extraNode" presStyleLbl="node1" presStyleIdx="0" presStyleCnt="1"/>
      <dgm:spPr/>
    </dgm:pt>
    <dgm:pt modelId="{027FC0AE-27B7-4629-82AC-F2F07DFCD844}" type="pres">
      <dgm:prSet presAssocID="{3332A54B-02B9-4F0B-8E0B-D2655B5C8EF8}" presName="dstNode" presStyleLbl="node1" presStyleIdx="0" presStyleCnt="1"/>
      <dgm:spPr/>
    </dgm:pt>
    <dgm:pt modelId="{EC452FCE-81D5-4583-BC7A-DFF25E6FB651}" type="pres">
      <dgm:prSet presAssocID="{27480975-06EA-484A-A1C3-EEAAE61F3356}" presName="text_1" presStyleLbl="node1" presStyleIdx="0" presStyleCnt="1">
        <dgm:presLayoutVars>
          <dgm:bulletEnabled val="1"/>
        </dgm:presLayoutVars>
      </dgm:prSet>
      <dgm:spPr/>
      <dgm:t>
        <a:bodyPr/>
        <a:lstStyle/>
        <a:p>
          <a:endParaRPr lang="en-US"/>
        </a:p>
      </dgm:t>
    </dgm:pt>
    <dgm:pt modelId="{8ABE98F8-896A-46B2-BBD4-95C89305B247}" type="pres">
      <dgm:prSet presAssocID="{27480975-06EA-484A-A1C3-EEAAE61F3356}" presName="accent_1" presStyleCnt="0"/>
      <dgm:spPr/>
    </dgm:pt>
    <dgm:pt modelId="{33B04269-F63F-4838-A25B-D7952EA4F3D0}" type="pres">
      <dgm:prSet presAssocID="{27480975-06EA-484A-A1C3-EEAAE61F3356}" presName="accentRepeatNode" presStyleLbl="solidFgAcc1" presStyleIdx="0" presStyleCnt="1"/>
      <dgm:spPr/>
    </dgm:pt>
  </dgm:ptLst>
  <dgm:cxnLst>
    <dgm:cxn modelId="{724972B2-EE7D-44C3-B06E-F91EF14AA144}" type="presOf" srcId="{27480975-06EA-484A-A1C3-EEAAE61F3356}" destId="{EC452FCE-81D5-4583-BC7A-DFF25E6FB651}" srcOrd="0" destOrd="0" presId="urn:microsoft.com/office/officeart/2008/layout/VerticalCurvedList"/>
    <dgm:cxn modelId="{54103891-FC0E-4DFF-A696-C2FBA1FF6D44}" type="presOf" srcId="{9849DFAD-3F9A-478B-9200-AE8D22F0BE9C}" destId="{6C65B57D-29F7-4D40-BFDA-1E17E4B22359}" srcOrd="0" destOrd="0" presId="urn:microsoft.com/office/officeart/2008/layout/VerticalCurvedList"/>
    <dgm:cxn modelId="{48587956-F68C-488F-95E7-28A63697CFA1}" srcId="{3332A54B-02B9-4F0B-8E0B-D2655B5C8EF8}" destId="{27480975-06EA-484A-A1C3-EEAAE61F3356}" srcOrd="0" destOrd="0" parTransId="{0F43EA1D-F9C3-417B-A9E7-4B246BD9E5E3}" sibTransId="{9849DFAD-3F9A-478B-9200-AE8D22F0BE9C}"/>
    <dgm:cxn modelId="{8DFF2A76-56FC-41D4-ACB6-9C9823008AF1}" type="presOf" srcId="{3332A54B-02B9-4F0B-8E0B-D2655B5C8EF8}" destId="{B0FE42E9-A45B-4206-8AA7-8DC77FB5043B}" srcOrd="0" destOrd="0" presId="urn:microsoft.com/office/officeart/2008/layout/VerticalCurvedList"/>
    <dgm:cxn modelId="{D77E5A27-04F1-4EFF-9FC1-62569D808A60}" type="presParOf" srcId="{B0FE42E9-A45B-4206-8AA7-8DC77FB5043B}" destId="{304E9C7B-0FAD-416E-BA49-B450FBFFA3F1}" srcOrd="0" destOrd="0" presId="urn:microsoft.com/office/officeart/2008/layout/VerticalCurvedList"/>
    <dgm:cxn modelId="{48E48911-83A6-4F61-A595-EE16041C53DF}" type="presParOf" srcId="{304E9C7B-0FAD-416E-BA49-B450FBFFA3F1}" destId="{E8850E2D-8AA5-47B6-AE2D-EE0CB1D61BBF}" srcOrd="0" destOrd="0" presId="urn:microsoft.com/office/officeart/2008/layout/VerticalCurvedList"/>
    <dgm:cxn modelId="{D7A26939-45C3-4CAE-9082-F365C78BC664}" type="presParOf" srcId="{E8850E2D-8AA5-47B6-AE2D-EE0CB1D61BBF}" destId="{5D48D3ED-9564-4A11-B63C-A5C4FAACBAFC}" srcOrd="0" destOrd="0" presId="urn:microsoft.com/office/officeart/2008/layout/VerticalCurvedList"/>
    <dgm:cxn modelId="{6572BC17-65CA-4BB4-BDBF-C0BB99A88A73}" type="presParOf" srcId="{E8850E2D-8AA5-47B6-AE2D-EE0CB1D61BBF}" destId="{6C65B57D-29F7-4D40-BFDA-1E17E4B22359}" srcOrd="1" destOrd="0" presId="urn:microsoft.com/office/officeart/2008/layout/VerticalCurvedList"/>
    <dgm:cxn modelId="{7CBC8399-14CB-4C86-84FF-E811C61B08D6}" type="presParOf" srcId="{E8850E2D-8AA5-47B6-AE2D-EE0CB1D61BBF}" destId="{F6504C38-4280-4B14-9283-62257DC2BC8C}" srcOrd="2" destOrd="0" presId="urn:microsoft.com/office/officeart/2008/layout/VerticalCurvedList"/>
    <dgm:cxn modelId="{38DD2054-BEB2-466F-BAB7-1A4766DDEA2B}" type="presParOf" srcId="{E8850E2D-8AA5-47B6-AE2D-EE0CB1D61BBF}" destId="{027FC0AE-27B7-4629-82AC-F2F07DFCD844}" srcOrd="3" destOrd="0" presId="urn:microsoft.com/office/officeart/2008/layout/VerticalCurvedList"/>
    <dgm:cxn modelId="{A9E62C70-A1EB-4278-920D-616EFE147022}" type="presParOf" srcId="{304E9C7B-0FAD-416E-BA49-B450FBFFA3F1}" destId="{EC452FCE-81D5-4583-BC7A-DFF25E6FB651}" srcOrd="1" destOrd="0" presId="urn:microsoft.com/office/officeart/2008/layout/VerticalCurvedList"/>
    <dgm:cxn modelId="{40B648C8-F0CD-430C-B53B-A021F7ADA7A6}" type="presParOf" srcId="{304E9C7B-0FAD-416E-BA49-B450FBFFA3F1}" destId="{8ABE98F8-896A-46B2-BBD4-95C89305B247}" srcOrd="2" destOrd="0" presId="urn:microsoft.com/office/officeart/2008/layout/VerticalCurvedList"/>
    <dgm:cxn modelId="{A3BF02BA-7C43-4308-9F8B-3D37AF573788}" type="presParOf" srcId="{8ABE98F8-896A-46B2-BBD4-95C89305B247}" destId="{33B04269-F63F-4838-A25B-D7952EA4F3D0}"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CD0EEE7D-EA1D-41EE-B707-B62AF6891E9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E206B3B-BB4A-4394-AE1A-0699AED62D99}">
      <dgm:prSet custT="1"/>
      <dgm:spPr/>
      <dgm:t>
        <a:bodyPr/>
        <a:lstStyle/>
        <a:p>
          <a:pPr algn="ctr" rtl="0"/>
          <a:r>
            <a:rPr lang="en-US" sz="4000" dirty="0" smtClean="0"/>
            <a:t>DB Design Tradeoffs</a:t>
          </a:r>
          <a:endParaRPr lang="en-US" sz="4000" dirty="0"/>
        </a:p>
      </dgm:t>
    </dgm:pt>
    <dgm:pt modelId="{2A1A548D-DC2F-4062-AAC4-EF25012B0428}" type="parTrans" cxnId="{D0485F6A-B06E-420D-AFBC-0EF8B18CD9BF}">
      <dgm:prSet/>
      <dgm:spPr/>
      <dgm:t>
        <a:bodyPr/>
        <a:lstStyle/>
        <a:p>
          <a:endParaRPr lang="en-US"/>
        </a:p>
      </dgm:t>
    </dgm:pt>
    <dgm:pt modelId="{41CA203D-8DAD-4E91-850E-C9DCA1485C6C}" type="sibTrans" cxnId="{D0485F6A-B06E-420D-AFBC-0EF8B18CD9BF}">
      <dgm:prSet/>
      <dgm:spPr/>
      <dgm:t>
        <a:bodyPr/>
        <a:lstStyle/>
        <a:p>
          <a:endParaRPr lang="en-US"/>
        </a:p>
      </dgm:t>
    </dgm:pt>
    <dgm:pt modelId="{992C6F0E-9C30-4A14-B91F-FD3DE6C08FF8}" type="pres">
      <dgm:prSet presAssocID="{CD0EEE7D-EA1D-41EE-B707-B62AF6891E94}" presName="linear" presStyleCnt="0">
        <dgm:presLayoutVars>
          <dgm:animLvl val="lvl"/>
          <dgm:resizeHandles val="exact"/>
        </dgm:presLayoutVars>
      </dgm:prSet>
      <dgm:spPr/>
      <dgm:t>
        <a:bodyPr/>
        <a:lstStyle/>
        <a:p>
          <a:endParaRPr lang="en-US"/>
        </a:p>
      </dgm:t>
    </dgm:pt>
    <dgm:pt modelId="{8A680B49-1BF7-4423-A09D-A612D704805D}" type="pres">
      <dgm:prSet presAssocID="{2E206B3B-BB4A-4394-AE1A-0699AED62D99}" presName="parentText" presStyleLbl="node1" presStyleIdx="0" presStyleCnt="1">
        <dgm:presLayoutVars>
          <dgm:chMax val="0"/>
          <dgm:bulletEnabled val="1"/>
        </dgm:presLayoutVars>
      </dgm:prSet>
      <dgm:spPr/>
      <dgm:t>
        <a:bodyPr/>
        <a:lstStyle/>
        <a:p>
          <a:endParaRPr lang="en-US"/>
        </a:p>
      </dgm:t>
    </dgm:pt>
  </dgm:ptLst>
  <dgm:cxnLst>
    <dgm:cxn modelId="{31F6E2A0-1644-49E0-BE84-3206882DC088}" type="presOf" srcId="{2E206B3B-BB4A-4394-AE1A-0699AED62D99}" destId="{8A680B49-1BF7-4423-A09D-A612D704805D}" srcOrd="0" destOrd="0" presId="urn:microsoft.com/office/officeart/2005/8/layout/vList2"/>
    <dgm:cxn modelId="{D0485F6A-B06E-420D-AFBC-0EF8B18CD9BF}" srcId="{CD0EEE7D-EA1D-41EE-B707-B62AF6891E94}" destId="{2E206B3B-BB4A-4394-AE1A-0699AED62D99}" srcOrd="0" destOrd="0" parTransId="{2A1A548D-DC2F-4062-AAC4-EF25012B0428}" sibTransId="{41CA203D-8DAD-4E91-850E-C9DCA1485C6C}"/>
    <dgm:cxn modelId="{FB7FB7A1-AA46-4A5C-9631-BE53FF0A8297}" type="presOf" srcId="{CD0EEE7D-EA1D-41EE-B707-B62AF6891E94}" destId="{992C6F0E-9C30-4A14-B91F-FD3DE6C08FF8}" srcOrd="0" destOrd="0" presId="urn:microsoft.com/office/officeart/2005/8/layout/vList2"/>
    <dgm:cxn modelId="{FFA92847-B432-4FA0-B500-BA8CF530D344}" type="presParOf" srcId="{992C6F0E-9C30-4A14-B91F-FD3DE6C08FF8}" destId="{8A680B49-1BF7-4423-A09D-A612D704805D}"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3332A54B-02B9-4F0B-8E0B-D2655B5C8EF8}"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27480975-06EA-484A-A1C3-EEAAE61F3356}">
      <dgm:prSet phldrT="[Text]"/>
      <dgm:spPr/>
      <dgm:t>
        <a:bodyPr/>
        <a:lstStyle/>
        <a:p>
          <a:r>
            <a:rPr lang="en-US" dirty="0" smtClean="0"/>
            <a:t>Mark Parker</a:t>
          </a:r>
          <a:endParaRPr lang="en-US" dirty="0"/>
        </a:p>
      </dgm:t>
    </dgm:pt>
    <dgm:pt modelId="{0F43EA1D-F9C3-417B-A9E7-4B246BD9E5E3}" type="parTrans" cxnId="{48587956-F68C-488F-95E7-28A63697CFA1}">
      <dgm:prSet/>
      <dgm:spPr/>
      <dgm:t>
        <a:bodyPr/>
        <a:lstStyle/>
        <a:p>
          <a:endParaRPr lang="en-US"/>
        </a:p>
      </dgm:t>
    </dgm:pt>
    <dgm:pt modelId="{9849DFAD-3F9A-478B-9200-AE8D22F0BE9C}" type="sibTrans" cxnId="{48587956-F68C-488F-95E7-28A63697CFA1}">
      <dgm:prSet/>
      <dgm:spPr/>
      <dgm:t>
        <a:bodyPr/>
        <a:lstStyle/>
        <a:p>
          <a:endParaRPr lang="en-US"/>
        </a:p>
      </dgm:t>
    </dgm:pt>
    <dgm:pt modelId="{B0FE42E9-A45B-4206-8AA7-8DC77FB5043B}" type="pres">
      <dgm:prSet presAssocID="{3332A54B-02B9-4F0B-8E0B-D2655B5C8EF8}" presName="Name0" presStyleCnt="0">
        <dgm:presLayoutVars>
          <dgm:chMax val="7"/>
          <dgm:chPref val="7"/>
          <dgm:dir/>
        </dgm:presLayoutVars>
      </dgm:prSet>
      <dgm:spPr/>
      <dgm:t>
        <a:bodyPr/>
        <a:lstStyle/>
        <a:p>
          <a:endParaRPr lang="en-US"/>
        </a:p>
      </dgm:t>
    </dgm:pt>
    <dgm:pt modelId="{304E9C7B-0FAD-416E-BA49-B450FBFFA3F1}" type="pres">
      <dgm:prSet presAssocID="{3332A54B-02B9-4F0B-8E0B-D2655B5C8EF8}" presName="Name1" presStyleCnt="0"/>
      <dgm:spPr/>
    </dgm:pt>
    <dgm:pt modelId="{E8850E2D-8AA5-47B6-AE2D-EE0CB1D61BBF}" type="pres">
      <dgm:prSet presAssocID="{3332A54B-02B9-4F0B-8E0B-D2655B5C8EF8}" presName="cycle" presStyleCnt="0"/>
      <dgm:spPr/>
    </dgm:pt>
    <dgm:pt modelId="{5D48D3ED-9564-4A11-B63C-A5C4FAACBAFC}" type="pres">
      <dgm:prSet presAssocID="{3332A54B-02B9-4F0B-8E0B-D2655B5C8EF8}" presName="srcNode" presStyleLbl="node1" presStyleIdx="0" presStyleCnt="1"/>
      <dgm:spPr/>
    </dgm:pt>
    <dgm:pt modelId="{6C65B57D-29F7-4D40-BFDA-1E17E4B22359}" type="pres">
      <dgm:prSet presAssocID="{3332A54B-02B9-4F0B-8E0B-D2655B5C8EF8}" presName="conn" presStyleLbl="parChTrans1D2" presStyleIdx="0" presStyleCnt="1"/>
      <dgm:spPr/>
      <dgm:t>
        <a:bodyPr/>
        <a:lstStyle/>
        <a:p>
          <a:endParaRPr lang="en-US"/>
        </a:p>
      </dgm:t>
    </dgm:pt>
    <dgm:pt modelId="{F6504C38-4280-4B14-9283-62257DC2BC8C}" type="pres">
      <dgm:prSet presAssocID="{3332A54B-02B9-4F0B-8E0B-D2655B5C8EF8}" presName="extraNode" presStyleLbl="node1" presStyleIdx="0" presStyleCnt="1"/>
      <dgm:spPr/>
    </dgm:pt>
    <dgm:pt modelId="{027FC0AE-27B7-4629-82AC-F2F07DFCD844}" type="pres">
      <dgm:prSet presAssocID="{3332A54B-02B9-4F0B-8E0B-D2655B5C8EF8}" presName="dstNode" presStyleLbl="node1" presStyleIdx="0" presStyleCnt="1"/>
      <dgm:spPr/>
    </dgm:pt>
    <dgm:pt modelId="{EC452FCE-81D5-4583-BC7A-DFF25E6FB651}" type="pres">
      <dgm:prSet presAssocID="{27480975-06EA-484A-A1C3-EEAAE61F3356}" presName="text_1" presStyleLbl="node1" presStyleIdx="0" presStyleCnt="1">
        <dgm:presLayoutVars>
          <dgm:bulletEnabled val="1"/>
        </dgm:presLayoutVars>
      </dgm:prSet>
      <dgm:spPr/>
      <dgm:t>
        <a:bodyPr/>
        <a:lstStyle/>
        <a:p>
          <a:endParaRPr lang="en-US"/>
        </a:p>
      </dgm:t>
    </dgm:pt>
    <dgm:pt modelId="{8ABE98F8-896A-46B2-BBD4-95C89305B247}" type="pres">
      <dgm:prSet presAssocID="{27480975-06EA-484A-A1C3-EEAAE61F3356}" presName="accent_1" presStyleCnt="0"/>
      <dgm:spPr/>
    </dgm:pt>
    <dgm:pt modelId="{33B04269-F63F-4838-A25B-D7952EA4F3D0}" type="pres">
      <dgm:prSet presAssocID="{27480975-06EA-484A-A1C3-EEAAE61F3356}" presName="accentRepeatNode" presStyleLbl="solidFgAcc1" presStyleIdx="0" presStyleCnt="1"/>
      <dgm:spPr/>
    </dgm:pt>
  </dgm:ptLst>
  <dgm:cxnLst>
    <dgm:cxn modelId="{DB2BD7A1-6C8D-4650-B47F-88758EE1AF2E}" type="presOf" srcId="{9849DFAD-3F9A-478B-9200-AE8D22F0BE9C}" destId="{6C65B57D-29F7-4D40-BFDA-1E17E4B22359}" srcOrd="0" destOrd="0" presId="urn:microsoft.com/office/officeart/2008/layout/VerticalCurvedList"/>
    <dgm:cxn modelId="{14922A7A-47C2-4ECA-878A-3783AC204CFE}" type="presOf" srcId="{3332A54B-02B9-4F0B-8E0B-D2655B5C8EF8}" destId="{B0FE42E9-A45B-4206-8AA7-8DC77FB5043B}" srcOrd="0" destOrd="0" presId="urn:microsoft.com/office/officeart/2008/layout/VerticalCurvedList"/>
    <dgm:cxn modelId="{48587956-F68C-488F-95E7-28A63697CFA1}" srcId="{3332A54B-02B9-4F0B-8E0B-D2655B5C8EF8}" destId="{27480975-06EA-484A-A1C3-EEAAE61F3356}" srcOrd="0" destOrd="0" parTransId="{0F43EA1D-F9C3-417B-A9E7-4B246BD9E5E3}" sibTransId="{9849DFAD-3F9A-478B-9200-AE8D22F0BE9C}"/>
    <dgm:cxn modelId="{472A490A-0DCA-4229-8B97-A91B24D63FBE}" type="presOf" srcId="{27480975-06EA-484A-A1C3-EEAAE61F3356}" destId="{EC452FCE-81D5-4583-BC7A-DFF25E6FB651}" srcOrd="0" destOrd="0" presId="urn:microsoft.com/office/officeart/2008/layout/VerticalCurvedList"/>
    <dgm:cxn modelId="{9497EFD4-56BF-4241-BDE8-4578A5D1637F}" type="presParOf" srcId="{B0FE42E9-A45B-4206-8AA7-8DC77FB5043B}" destId="{304E9C7B-0FAD-416E-BA49-B450FBFFA3F1}" srcOrd="0" destOrd="0" presId="urn:microsoft.com/office/officeart/2008/layout/VerticalCurvedList"/>
    <dgm:cxn modelId="{A7B28B91-8298-4D0F-82B8-F3BA68C77BB2}" type="presParOf" srcId="{304E9C7B-0FAD-416E-BA49-B450FBFFA3F1}" destId="{E8850E2D-8AA5-47B6-AE2D-EE0CB1D61BBF}" srcOrd="0" destOrd="0" presId="urn:microsoft.com/office/officeart/2008/layout/VerticalCurvedList"/>
    <dgm:cxn modelId="{AF40C1F1-B315-45C3-9E0D-F55FA292240F}" type="presParOf" srcId="{E8850E2D-8AA5-47B6-AE2D-EE0CB1D61BBF}" destId="{5D48D3ED-9564-4A11-B63C-A5C4FAACBAFC}" srcOrd="0" destOrd="0" presId="urn:microsoft.com/office/officeart/2008/layout/VerticalCurvedList"/>
    <dgm:cxn modelId="{F01E397F-47AC-42F3-B3A9-6D60EC01A3E5}" type="presParOf" srcId="{E8850E2D-8AA5-47B6-AE2D-EE0CB1D61BBF}" destId="{6C65B57D-29F7-4D40-BFDA-1E17E4B22359}" srcOrd="1" destOrd="0" presId="urn:microsoft.com/office/officeart/2008/layout/VerticalCurvedList"/>
    <dgm:cxn modelId="{C4C034AD-C909-48CC-82C9-B48DF96845BF}" type="presParOf" srcId="{E8850E2D-8AA5-47B6-AE2D-EE0CB1D61BBF}" destId="{F6504C38-4280-4B14-9283-62257DC2BC8C}" srcOrd="2" destOrd="0" presId="urn:microsoft.com/office/officeart/2008/layout/VerticalCurvedList"/>
    <dgm:cxn modelId="{CD2A0320-3C8C-4F5E-A6CE-B05B124723DB}" type="presParOf" srcId="{E8850E2D-8AA5-47B6-AE2D-EE0CB1D61BBF}" destId="{027FC0AE-27B7-4629-82AC-F2F07DFCD844}" srcOrd="3" destOrd="0" presId="urn:microsoft.com/office/officeart/2008/layout/VerticalCurvedList"/>
    <dgm:cxn modelId="{780FFCCC-84D6-4999-8597-53FE937A8CB6}" type="presParOf" srcId="{304E9C7B-0FAD-416E-BA49-B450FBFFA3F1}" destId="{EC452FCE-81D5-4583-BC7A-DFF25E6FB651}" srcOrd="1" destOrd="0" presId="urn:microsoft.com/office/officeart/2008/layout/VerticalCurvedList"/>
    <dgm:cxn modelId="{8D0CC5ED-0188-4744-AA22-109F4A9D263B}" type="presParOf" srcId="{304E9C7B-0FAD-416E-BA49-B450FBFFA3F1}" destId="{8ABE98F8-896A-46B2-BBD4-95C89305B247}" srcOrd="2" destOrd="0" presId="urn:microsoft.com/office/officeart/2008/layout/VerticalCurvedList"/>
    <dgm:cxn modelId="{682102C5-7903-4202-9357-B1AB5980704F}" type="presParOf" srcId="{8ABE98F8-896A-46B2-BBD4-95C89305B247}" destId="{33B04269-F63F-4838-A25B-D7952EA4F3D0}"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332A54B-02B9-4F0B-8E0B-D2655B5C8EF8}"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27480975-06EA-484A-A1C3-EEAAE61F3356}">
      <dgm:prSet phldrT="[Text]"/>
      <dgm:spPr/>
      <dgm:t>
        <a:bodyPr/>
        <a:lstStyle/>
        <a:p>
          <a:r>
            <a:rPr lang="en-US" dirty="0" smtClean="0"/>
            <a:t>Andrew </a:t>
          </a:r>
          <a:r>
            <a:rPr lang="en-US" dirty="0" err="1" smtClean="0"/>
            <a:t>Habegger</a:t>
          </a:r>
          <a:endParaRPr lang="en-US" dirty="0"/>
        </a:p>
      </dgm:t>
    </dgm:pt>
    <dgm:pt modelId="{0F43EA1D-F9C3-417B-A9E7-4B246BD9E5E3}" type="parTrans" cxnId="{48587956-F68C-488F-95E7-28A63697CFA1}">
      <dgm:prSet/>
      <dgm:spPr/>
      <dgm:t>
        <a:bodyPr/>
        <a:lstStyle/>
        <a:p>
          <a:endParaRPr lang="en-US"/>
        </a:p>
      </dgm:t>
    </dgm:pt>
    <dgm:pt modelId="{9849DFAD-3F9A-478B-9200-AE8D22F0BE9C}" type="sibTrans" cxnId="{48587956-F68C-488F-95E7-28A63697CFA1}">
      <dgm:prSet/>
      <dgm:spPr/>
      <dgm:t>
        <a:bodyPr/>
        <a:lstStyle/>
        <a:p>
          <a:endParaRPr lang="en-US"/>
        </a:p>
      </dgm:t>
    </dgm:pt>
    <dgm:pt modelId="{B0FE42E9-A45B-4206-8AA7-8DC77FB5043B}" type="pres">
      <dgm:prSet presAssocID="{3332A54B-02B9-4F0B-8E0B-D2655B5C8EF8}" presName="Name0" presStyleCnt="0">
        <dgm:presLayoutVars>
          <dgm:chMax val="7"/>
          <dgm:chPref val="7"/>
          <dgm:dir/>
        </dgm:presLayoutVars>
      </dgm:prSet>
      <dgm:spPr/>
      <dgm:t>
        <a:bodyPr/>
        <a:lstStyle/>
        <a:p>
          <a:endParaRPr lang="en-US"/>
        </a:p>
      </dgm:t>
    </dgm:pt>
    <dgm:pt modelId="{304E9C7B-0FAD-416E-BA49-B450FBFFA3F1}" type="pres">
      <dgm:prSet presAssocID="{3332A54B-02B9-4F0B-8E0B-D2655B5C8EF8}" presName="Name1" presStyleCnt="0"/>
      <dgm:spPr/>
    </dgm:pt>
    <dgm:pt modelId="{E8850E2D-8AA5-47B6-AE2D-EE0CB1D61BBF}" type="pres">
      <dgm:prSet presAssocID="{3332A54B-02B9-4F0B-8E0B-D2655B5C8EF8}" presName="cycle" presStyleCnt="0"/>
      <dgm:spPr/>
    </dgm:pt>
    <dgm:pt modelId="{5D48D3ED-9564-4A11-B63C-A5C4FAACBAFC}" type="pres">
      <dgm:prSet presAssocID="{3332A54B-02B9-4F0B-8E0B-D2655B5C8EF8}" presName="srcNode" presStyleLbl="node1" presStyleIdx="0" presStyleCnt="1"/>
      <dgm:spPr/>
    </dgm:pt>
    <dgm:pt modelId="{6C65B57D-29F7-4D40-BFDA-1E17E4B22359}" type="pres">
      <dgm:prSet presAssocID="{3332A54B-02B9-4F0B-8E0B-D2655B5C8EF8}" presName="conn" presStyleLbl="parChTrans1D2" presStyleIdx="0" presStyleCnt="1"/>
      <dgm:spPr/>
      <dgm:t>
        <a:bodyPr/>
        <a:lstStyle/>
        <a:p>
          <a:endParaRPr lang="en-US"/>
        </a:p>
      </dgm:t>
    </dgm:pt>
    <dgm:pt modelId="{F6504C38-4280-4B14-9283-62257DC2BC8C}" type="pres">
      <dgm:prSet presAssocID="{3332A54B-02B9-4F0B-8E0B-D2655B5C8EF8}" presName="extraNode" presStyleLbl="node1" presStyleIdx="0" presStyleCnt="1"/>
      <dgm:spPr/>
    </dgm:pt>
    <dgm:pt modelId="{027FC0AE-27B7-4629-82AC-F2F07DFCD844}" type="pres">
      <dgm:prSet presAssocID="{3332A54B-02B9-4F0B-8E0B-D2655B5C8EF8}" presName="dstNode" presStyleLbl="node1" presStyleIdx="0" presStyleCnt="1"/>
      <dgm:spPr/>
    </dgm:pt>
    <dgm:pt modelId="{EC452FCE-81D5-4583-BC7A-DFF25E6FB651}" type="pres">
      <dgm:prSet presAssocID="{27480975-06EA-484A-A1C3-EEAAE61F3356}" presName="text_1" presStyleLbl="node1" presStyleIdx="0" presStyleCnt="1">
        <dgm:presLayoutVars>
          <dgm:bulletEnabled val="1"/>
        </dgm:presLayoutVars>
      </dgm:prSet>
      <dgm:spPr/>
      <dgm:t>
        <a:bodyPr/>
        <a:lstStyle/>
        <a:p>
          <a:endParaRPr lang="en-US"/>
        </a:p>
      </dgm:t>
    </dgm:pt>
    <dgm:pt modelId="{8ABE98F8-896A-46B2-BBD4-95C89305B247}" type="pres">
      <dgm:prSet presAssocID="{27480975-06EA-484A-A1C3-EEAAE61F3356}" presName="accent_1" presStyleCnt="0"/>
      <dgm:spPr/>
    </dgm:pt>
    <dgm:pt modelId="{33B04269-F63F-4838-A25B-D7952EA4F3D0}" type="pres">
      <dgm:prSet presAssocID="{27480975-06EA-484A-A1C3-EEAAE61F3356}" presName="accentRepeatNode" presStyleLbl="solidFgAcc1" presStyleIdx="0" presStyleCnt="1"/>
      <dgm:spPr/>
    </dgm:pt>
  </dgm:ptLst>
  <dgm:cxnLst>
    <dgm:cxn modelId="{58BF9898-24F2-4377-8AB7-B35F6E42ED18}" type="presOf" srcId="{3332A54B-02B9-4F0B-8E0B-D2655B5C8EF8}" destId="{B0FE42E9-A45B-4206-8AA7-8DC77FB5043B}" srcOrd="0" destOrd="0" presId="urn:microsoft.com/office/officeart/2008/layout/VerticalCurvedList"/>
    <dgm:cxn modelId="{0525D9DC-B1B1-41AE-8251-7AF8229A94A6}" type="presOf" srcId="{9849DFAD-3F9A-478B-9200-AE8D22F0BE9C}" destId="{6C65B57D-29F7-4D40-BFDA-1E17E4B22359}" srcOrd="0" destOrd="0" presId="urn:microsoft.com/office/officeart/2008/layout/VerticalCurvedList"/>
    <dgm:cxn modelId="{54A33D87-3D18-494A-9DB7-DA8E3C3E9558}" type="presOf" srcId="{27480975-06EA-484A-A1C3-EEAAE61F3356}" destId="{EC452FCE-81D5-4583-BC7A-DFF25E6FB651}" srcOrd="0" destOrd="0" presId="urn:microsoft.com/office/officeart/2008/layout/VerticalCurvedList"/>
    <dgm:cxn modelId="{48587956-F68C-488F-95E7-28A63697CFA1}" srcId="{3332A54B-02B9-4F0B-8E0B-D2655B5C8EF8}" destId="{27480975-06EA-484A-A1C3-EEAAE61F3356}" srcOrd="0" destOrd="0" parTransId="{0F43EA1D-F9C3-417B-A9E7-4B246BD9E5E3}" sibTransId="{9849DFAD-3F9A-478B-9200-AE8D22F0BE9C}"/>
    <dgm:cxn modelId="{A391F5EE-4E3D-4287-B7E3-621F59C8BE14}" type="presParOf" srcId="{B0FE42E9-A45B-4206-8AA7-8DC77FB5043B}" destId="{304E9C7B-0FAD-416E-BA49-B450FBFFA3F1}" srcOrd="0" destOrd="0" presId="urn:microsoft.com/office/officeart/2008/layout/VerticalCurvedList"/>
    <dgm:cxn modelId="{40E39788-F0F6-4030-AB7B-69FC7346A633}" type="presParOf" srcId="{304E9C7B-0FAD-416E-BA49-B450FBFFA3F1}" destId="{E8850E2D-8AA5-47B6-AE2D-EE0CB1D61BBF}" srcOrd="0" destOrd="0" presId="urn:microsoft.com/office/officeart/2008/layout/VerticalCurvedList"/>
    <dgm:cxn modelId="{3B288CE6-D83C-44C9-B0AB-2FF5A7D32A4A}" type="presParOf" srcId="{E8850E2D-8AA5-47B6-AE2D-EE0CB1D61BBF}" destId="{5D48D3ED-9564-4A11-B63C-A5C4FAACBAFC}" srcOrd="0" destOrd="0" presId="urn:microsoft.com/office/officeart/2008/layout/VerticalCurvedList"/>
    <dgm:cxn modelId="{E3BF6228-EC1E-43C4-8BE6-A6A1A5CC2078}" type="presParOf" srcId="{E8850E2D-8AA5-47B6-AE2D-EE0CB1D61BBF}" destId="{6C65B57D-29F7-4D40-BFDA-1E17E4B22359}" srcOrd="1" destOrd="0" presId="urn:microsoft.com/office/officeart/2008/layout/VerticalCurvedList"/>
    <dgm:cxn modelId="{5D1E2ACF-9BF7-4667-8451-17AB2B8222BB}" type="presParOf" srcId="{E8850E2D-8AA5-47B6-AE2D-EE0CB1D61BBF}" destId="{F6504C38-4280-4B14-9283-62257DC2BC8C}" srcOrd="2" destOrd="0" presId="urn:microsoft.com/office/officeart/2008/layout/VerticalCurvedList"/>
    <dgm:cxn modelId="{B20CEE56-D423-4A04-BEBE-3A778EC160C6}" type="presParOf" srcId="{E8850E2D-8AA5-47B6-AE2D-EE0CB1D61BBF}" destId="{027FC0AE-27B7-4629-82AC-F2F07DFCD844}" srcOrd="3" destOrd="0" presId="urn:microsoft.com/office/officeart/2008/layout/VerticalCurvedList"/>
    <dgm:cxn modelId="{84BA9561-EB5A-4F1D-B268-123E299D9CE1}" type="presParOf" srcId="{304E9C7B-0FAD-416E-BA49-B450FBFFA3F1}" destId="{EC452FCE-81D5-4583-BC7A-DFF25E6FB651}" srcOrd="1" destOrd="0" presId="urn:microsoft.com/office/officeart/2008/layout/VerticalCurvedList"/>
    <dgm:cxn modelId="{747A9EC6-E712-40BE-84A7-18940645A650}" type="presParOf" srcId="{304E9C7B-0FAD-416E-BA49-B450FBFFA3F1}" destId="{8ABE98F8-896A-46B2-BBD4-95C89305B247}" srcOrd="2" destOrd="0" presId="urn:microsoft.com/office/officeart/2008/layout/VerticalCurvedList"/>
    <dgm:cxn modelId="{E5F7D512-DB84-4575-A4D8-3EA7732AA782}" type="presParOf" srcId="{8ABE98F8-896A-46B2-BBD4-95C89305B247}" destId="{33B04269-F63F-4838-A25B-D7952EA4F3D0}" srcOrd="0" destOrd="0" presId="urn:microsoft.com/office/officeart/2008/layout/VerticalCurv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CD0EEE7D-EA1D-41EE-B707-B62AF6891E9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E206B3B-BB4A-4394-AE1A-0699AED62D99}">
      <dgm:prSet custT="1"/>
      <dgm:spPr/>
      <dgm:t>
        <a:bodyPr/>
        <a:lstStyle/>
        <a:p>
          <a:pPr algn="ctr" rtl="0"/>
          <a:r>
            <a:rPr lang="en-US" sz="4000" dirty="0" smtClean="0"/>
            <a:t>DB Design Tradeoffs</a:t>
          </a:r>
          <a:endParaRPr lang="en-US" sz="4000" dirty="0"/>
        </a:p>
      </dgm:t>
    </dgm:pt>
    <dgm:pt modelId="{2A1A548D-DC2F-4062-AAC4-EF25012B0428}" type="parTrans" cxnId="{D0485F6A-B06E-420D-AFBC-0EF8B18CD9BF}">
      <dgm:prSet/>
      <dgm:spPr/>
      <dgm:t>
        <a:bodyPr/>
        <a:lstStyle/>
        <a:p>
          <a:endParaRPr lang="en-US"/>
        </a:p>
      </dgm:t>
    </dgm:pt>
    <dgm:pt modelId="{41CA203D-8DAD-4E91-850E-C9DCA1485C6C}" type="sibTrans" cxnId="{D0485F6A-B06E-420D-AFBC-0EF8B18CD9BF}">
      <dgm:prSet/>
      <dgm:spPr/>
      <dgm:t>
        <a:bodyPr/>
        <a:lstStyle/>
        <a:p>
          <a:endParaRPr lang="en-US"/>
        </a:p>
      </dgm:t>
    </dgm:pt>
    <dgm:pt modelId="{992C6F0E-9C30-4A14-B91F-FD3DE6C08FF8}" type="pres">
      <dgm:prSet presAssocID="{CD0EEE7D-EA1D-41EE-B707-B62AF6891E94}" presName="linear" presStyleCnt="0">
        <dgm:presLayoutVars>
          <dgm:animLvl val="lvl"/>
          <dgm:resizeHandles val="exact"/>
        </dgm:presLayoutVars>
      </dgm:prSet>
      <dgm:spPr/>
      <dgm:t>
        <a:bodyPr/>
        <a:lstStyle/>
        <a:p>
          <a:endParaRPr lang="en-US"/>
        </a:p>
      </dgm:t>
    </dgm:pt>
    <dgm:pt modelId="{8A680B49-1BF7-4423-A09D-A612D704805D}" type="pres">
      <dgm:prSet presAssocID="{2E206B3B-BB4A-4394-AE1A-0699AED62D99}" presName="parentText" presStyleLbl="node1" presStyleIdx="0" presStyleCnt="1">
        <dgm:presLayoutVars>
          <dgm:chMax val="0"/>
          <dgm:bulletEnabled val="1"/>
        </dgm:presLayoutVars>
      </dgm:prSet>
      <dgm:spPr/>
      <dgm:t>
        <a:bodyPr/>
        <a:lstStyle/>
        <a:p>
          <a:endParaRPr lang="en-US"/>
        </a:p>
      </dgm:t>
    </dgm:pt>
  </dgm:ptLst>
  <dgm:cxnLst>
    <dgm:cxn modelId="{5F17FD2C-D7A8-420F-BD10-428F0AF19478}" type="presOf" srcId="{2E206B3B-BB4A-4394-AE1A-0699AED62D99}" destId="{8A680B49-1BF7-4423-A09D-A612D704805D}" srcOrd="0" destOrd="0" presId="urn:microsoft.com/office/officeart/2005/8/layout/vList2"/>
    <dgm:cxn modelId="{F52F0CB5-F67A-420C-B6A5-68C89528DB5C}" type="presOf" srcId="{CD0EEE7D-EA1D-41EE-B707-B62AF6891E94}" destId="{992C6F0E-9C30-4A14-B91F-FD3DE6C08FF8}" srcOrd="0" destOrd="0" presId="urn:microsoft.com/office/officeart/2005/8/layout/vList2"/>
    <dgm:cxn modelId="{D0485F6A-B06E-420D-AFBC-0EF8B18CD9BF}" srcId="{CD0EEE7D-EA1D-41EE-B707-B62AF6891E94}" destId="{2E206B3B-BB4A-4394-AE1A-0699AED62D99}" srcOrd="0" destOrd="0" parTransId="{2A1A548D-DC2F-4062-AAC4-EF25012B0428}" sibTransId="{41CA203D-8DAD-4E91-850E-C9DCA1485C6C}"/>
    <dgm:cxn modelId="{1AE3DDE9-A1DC-4924-A1AA-B7159C7C09C0}" type="presParOf" srcId="{992C6F0E-9C30-4A14-B91F-FD3DE6C08FF8}" destId="{8A680B49-1BF7-4423-A09D-A612D704805D}"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3332A54B-02B9-4F0B-8E0B-D2655B5C8EF8}"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27480975-06EA-484A-A1C3-EEAAE61F3356}">
      <dgm:prSet phldrT="[Text]"/>
      <dgm:spPr/>
      <dgm:t>
        <a:bodyPr/>
        <a:lstStyle/>
        <a:p>
          <a:r>
            <a:rPr lang="en-US" dirty="0" smtClean="0"/>
            <a:t>Sun young Park</a:t>
          </a:r>
          <a:endParaRPr lang="en-US" dirty="0"/>
        </a:p>
      </dgm:t>
    </dgm:pt>
    <dgm:pt modelId="{0F43EA1D-F9C3-417B-A9E7-4B246BD9E5E3}" type="parTrans" cxnId="{48587956-F68C-488F-95E7-28A63697CFA1}">
      <dgm:prSet/>
      <dgm:spPr/>
      <dgm:t>
        <a:bodyPr/>
        <a:lstStyle/>
        <a:p>
          <a:endParaRPr lang="en-US"/>
        </a:p>
      </dgm:t>
    </dgm:pt>
    <dgm:pt modelId="{9849DFAD-3F9A-478B-9200-AE8D22F0BE9C}" type="sibTrans" cxnId="{48587956-F68C-488F-95E7-28A63697CFA1}">
      <dgm:prSet/>
      <dgm:spPr/>
      <dgm:t>
        <a:bodyPr/>
        <a:lstStyle/>
        <a:p>
          <a:endParaRPr lang="en-US"/>
        </a:p>
      </dgm:t>
    </dgm:pt>
    <dgm:pt modelId="{B0FE42E9-A45B-4206-8AA7-8DC77FB5043B}" type="pres">
      <dgm:prSet presAssocID="{3332A54B-02B9-4F0B-8E0B-D2655B5C8EF8}" presName="Name0" presStyleCnt="0">
        <dgm:presLayoutVars>
          <dgm:chMax val="7"/>
          <dgm:chPref val="7"/>
          <dgm:dir/>
        </dgm:presLayoutVars>
      </dgm:prSet>
      <dgm:spPr/>
      <dgm:t>
        <a:bodyPr/>
        <a:lstStyle/>
        <a:p>
          <a:endParaRPr lang="en-US"/>
        </a:p>
      </dgm:t>
    </dgm:pt>
    <dgm:pt modelId="{304E9C7B-0FAD-416E-BA49-B450FBFFA3F1}" type="pres">
      <dgm:prSet presAssocID="{3332A54B-02B9-4F0B-8E0B-D2655B5C8EF8}" presName="Name1" presStyleCnt="0"/>
      <dgm:spPr/>
    </dgm:pt>
    <dgm:pt modelId="{E8850E2D-8AA5-47B6-AE2D-EE0CB1D61BBF}" type="pres">
      <dgm:prSet presAssocID="{3332A54B-02B9-4F0B-8E0B-D2655B5C8EF8}" presName="cycle" presStyleCnt="0"/>
      <dgm:spPr/>
    </dgm:pt>
    <dgm:pt modelId="{5D48D3ED-9564-4A11-B63C-A5C4FAACBAFC}" type="pres">
      <dgm:prSet presAssocID="{3332A54B-02B9-4F0B-8E0B-D2655B5C8EF8}" presName="srcNode" presStyleLbl="node1" presStyleIdx="0" presStyleCnt="1"/>
      <dgm:spPr/>
    </dgm:pt>
    <dgm:pt modelId="{6C65B57D-29F7-4D40-BFDA-1E17E4B22359}" type="pres">
      <dgm:prSet presAssocID="{3332A54B-02B9-4F0B-8E0B-D2655B5C8EF8}" presName="conn" presStyleLbl="parChTrans1D2" presStyleIdx="0" presStyleCnt="1"/>
      <dgm:spPr/>
      <dgm:t>
        <a:bodyPr/>
        <a:lstStyle/>
        <a:p>
          <a:endParaRPr lang="en-US"/>
        </a:p>
      </dgm:t>
    </dgm:pt>
    <dgm:pt modelId="{F6504C38-4280-4B14-9283-62257DC2BC8C}" type="pres">
      <dgm:prSet presAssocID="{3332A54B-02B9-4F0B-8E0B-D2655B5C8EF8}" presName="extraNode" presStyleLbl="node1" presStyleIdx="0" presStyleCnt="1"/>
      <dgm:spPr/>
    </dgm:pt>
    <dgm:pt modelId="{027FC0AE-27B7-4629-82AC-F2F07DFCD844}" type="pres">
      <dgm:prSet presAssocID="{3332A54B-02B9-4F0B-8E0B-D2655B5C8EF8}" presName="dstNode" presStyleLbl="node1" presStyleIdx="0" presStyleCnt="1"/>
      <dgm:spPr/>
    </dgm:pt>
    <dgm:pt modelId="{EC452FCE-81D5-4583-BC7A-DFF25E6FB651}" type="pres">
      <dgm:prSet presAssocID="{27480975-06EA-484A-A1C3-EEAAE61F3356}" presName="text_1" presStyleLbl="node1" presStyleIdx="0" presStyleCnt="1">
        <dgm:presLayoutVars>
          <dgm:bulletEnabled val="1"/>
        </dgm:presLayoutVars>
      </dgm:prSet>
      <dgm:spPr/>
      <dgm:t>
        <a:bodyPr/>
        <a:lstStyle/>
        <a:p>
          <a:endParaRPr lang="en-US"/>
        </a:p>
      </dgm:t>
    </dgm:pt>
    <dgm:pt modelId="{8ABE98F8-896A-46B2-BBD4-95C89305B247}" type="pres">
      <dgm:prSet presAssocID="{27480975-06EA-484A-A1C3-EEAAE61F3356}" presName="accent_1" presStyleCnt="0"/>
      <dgm:spPr/>
    </dgm:pt>
    <dgm:pt modelId="{33B04269-F63F-4838-A25B-D7952EA4F3D0}" type="pres">
      <dgm:prSet presAssocID="{27480975-06EA-484A-A1C3-EEAAE61F3356}" presName="accentRepeatNode" presStyleLbl="solidFgAcc1" presStyleIdx="0" presStyleCnt="1"/>
      <dgm:spPr/>
    </dgm:pt>
  </dgm:ptLst>
  <dgm:cxnLst>
    <dgm:cxn modelId="{06C1DF7A-41AB-47AB-A6BB-55A4B4FAFB6E}" type="presOf" srcId="{9849DFAD-3F9A-478B-9200-AE8D22F0BE9C}" destId="{6C65B57D-29F7-4D40-BFDA-1E17E4B22359}" srcOrd="0" destOrd="0" presId="urn:microsoft.com/office/officeart/2008/layout/VerticalCurvedList"/>
    <dgm:cxn modelId="{97BA11CA-B691-497F-BF41-0718F459743A}" type="presOf" srcId="{27480975-06EA-484A-A1C3-EEAAE61F3356}" destId="{EC452FCE-81D5-4583-BC7A-DFF25E6FB651}" srcOrd="0" destOrd="0" presId="urn:microsoft.com/office/officeart/2008/layout/VerticalCurvedList"/>
    <dgm:cxn modelId="{F95AA1EA-6AEE-4725-88A7-5DAFC17BDA72}" type="presOf" srcId="{3332A54B-02B9-4F0B-8E0B-D2655B5C8EF8}" destId="{B0FE42E9-A45B-4206-8AA7-8DC77FB5043B}" srcOrd="0" destOrd="0" presId="urn:microsoft.com/office/officeart/2008/layout/VerticalCurvedList"/>
    <dgm:cxn modelId="{48587956-F68C-488F-95E7-28A63697CFA1}" srcId="{3332A54B-02B9-4F0B-8E0B-D2655B5C8EF8}" destId="{27480975-06EA-484A-A1C3-EEAAE61F3356}" srcOrd="0" destOrd="0" parTransId="{0F43EA1D-F9C3-417B-A9E7-4B246BD9E5E3}" sibTransId="{9849DFAD-3F9A-478B-9200-AE8D22F0BE9C}"/>
    <dgm:cxn modelId="{BDFC0086-A2B3-42C5-81C1-55DC790EAEA4}" type="presParOf" srcId="{B0FE42E9-A45B-4206-8AA7-8DC77FB5043B}" destId="{304E9C7B-0FAD-416E-BA49-B450FBFFA3F1}" srcOrd="0" destOrd="0" presId="urn:microsoft.com/office/officeart/2008/layout/VerticalCurvedList"/>
    <dgm:cxn modelId="{8475F48E-DB92-44F0-AFFB-5DAF0AE7CB23}" type="presParOf" srcId="{304E9C7B-0FAD-416E-BA49-B450FBFFA3F1}" destId="{E8850E2D-8AA5-47B6-AE2D-EE0CB1D61BBF}" srcOrd="0" destOrd="0" presId="urn:microsoft.com/office/officeart/2008/layout/VerticalCurvedList"/>
    <dgm:cxn modelId="{53D8806F-316A-41ED-8F80-CD563B1D9EF2}" type="presParOf" srcId="{E8850E2D-8AA5-47B6-AE2D-EE0CB1D61BBF}" destId="{5D48D3ED-9564-4A11-B63C-A5C4FAACBAFC}" srcOrd="0" destOrd="0" presId="urn:microsoft.com/office/officeart/2008/layout/VerticalCurvedList"/>
    <dgm:cxn modelId="{250788CC-C79A-42E0-81B3-F189F1A4DFEE}" type="presParOf" srcId="{E8850E2D-8AA5-47B6-AE2D-EE0CB1D61BBF}" destId="{6C65B57D-29F7-4D40-BFDA-1E17E4B22359}" srcOrd="1" destOrd="0" presId="urn:microsoft.com/office/officeart/2008/layout/VerticalCurvedList"/>
    <dgm:cxn modelId="{0973DE0A-33AA-4CC0-AF66-6CD3502C1773}" type="presParOf" srcId="{E8850E2D-8AA5-47B6-AE2D-EE0CB1D61BBF}" destId="{F6504C38-4280-4B14-9283-62257DC2BC8C}" srcOrd="2" destOrd="0" presId="urn:microsoft.com/office/officeart/2008/layout/VerticalCurvedList"/>
    <dgm:cxn modelId="{89C356F5-FDC0-4933-85B9-33CCFEC0E436}" type="presParOf" srcId="{E8850E2D-8AA5-47B6-AE2D-EE0CB1D61BBF}" destId="{027FC0AE-27B7-4629-82AC-F2F07DFCD844}" srcOrd="3" destOrd="0" presId="urn:microsoft.com/office/officeart/2008/layout/VerticalCurvedList"/>
    <dgm:cxn modelId="{39E028C4-F42A-4381-BE6C-52A579182EE6}" type="presParOf" srcId="{304E9C7B-0FAD-416E-BA49-B450FBFFA3F1}" destId="{EC452FCE-81D5-4583-BC7A-DFF25E6FB651}" srcOrd="1" destOrd="0" presId="urn:microsoft.com/office/officeart/2008/layout/VerticalCurvedList"/>
    <dgm:cxn modelId="{91B2BED2-0D95-4A14-803E-C7E746B621F8}" type="presParOf" srcId="{304E9C7B-0FAD-416E-BA49-B450FBFFA3F1}" destId="{8ABE98F8-896A-46B2-BBD4-95C89305B247}" srcOrd="2" destOrd="0" presId="urn:microsoft.com/office/officeart/2008/layout/VerticalCurvedList"/>
    <dgm:cxn modelId="{1ED11681-0C34-4D49-87DD-F7FA6573976D}" type="presParOf" srcId="{8ABE98F8-896A-46B2-BBD4-95C89305B247}" destId="{33B04269-F63F-4838-A25B-D7952EA4F3D0}"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CD0EEE7D-EA1D-41EE-B707-B62AF6891E9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E206B3B-BB4A-4394-AE1A-0699AED62D99}">
      <dgm:prSet custT="1"/>
      <dgm:spPr/>
      <dgm:t>
        <a:bodyPr/>
        <a:lstStyle/>
        <a:p>
          <a:pPr algn="ctr" rtl="0"/>
          <a:r>
            <a:rPr lang="en-US" sz="4000" dirty="0" smtClean="0"/>
            <a:t>Purpose of Gantt chart is</a:t>
          </a:r>
          <a:endParaRPr lang="en-US" sz="4000" dirty="0"/>
        </a:p>
      </dgm:t>
    </dgm:pt>
    <dgm:pt modelId="{2A1A548D-DC2F-4062-AAC4-EF25012B0428}" type="parTrans" cxnId="{D0485F6A-B06E-420D-AFBC-0EF8B18CD9BF}">
      <dgm:prSet/>
      <dgm:spPr/>
      <dgm:t>
        <a:bodyPr/>
        <a:lstStyle/>
        <a:p>
          <a:endParaRPr lang="en-US"/>
        </a:p>
      </dgm:t>
    </dgm:pt>
    <dgm:pt modelId="{41CA203D-8DAD-4E91-850E-C9DCA1485C6C}" type="sibTrans" cxnId="{D0485F6A-B06E-420D-AFBC-0EF8B18CD9BF}">
      <dgm:prSet/>
      <dgm:spPr/>
      <dgm:t>
        <a:bodyPr/>
        <a:lstStyle/>
        <a:p>
          <a:endParaRPr lang="en-US"/>
        </a:p>
      </dgm:t>
    </dgm:pt>
    <dgm:pt modelId="{992C6F0E-9C30-4A14-B91F-FD3DE6C08FF8}" type="pres">
      <dgm:prSet presAssocID="{CD0EEE7D-EA1D-41EE-B707-B62AF6891E94}" presName="linear" presStyleCnt="0">
        <dgm:presLayoutVars>
          <dgm:animLvl val="lvl"/>
          <dgm:resizeHandles val="exact"/>
        </dgm:presLayoutVars>
      </dgm:prSet>
      <dgm:spPr/>
      <dgm:t>
        <a:bodyPr/>
        <a:lstStyle/>
        <a:p>
          <a:endParaRPr lang="en-US"/>
        </a:p>
      </dgm:t>
    </dgm:pt>
    <dgm:pt modelId="{8A680B49-1BF7-4423-A09D-A612D704805D}" type="pres">
      <dgm:prSet presAssocID="{2E206B3B-BB4A-4394-AE1A-0699AED62D99}" presName="parentText" presStyleLbl="node1" presStyleIdx="0" presStyleCnt="1">
        <dgm:presLayoutVars>
          <dgm:chMax val="0"/>
          <dgm:bulletEnabled val="1"/>
        </dgm:presLayoutVars>
      </dgm:prSet>
      <dgm:spPr/>
      <dgm:t>
        <a:bodyPr/>
        <a:lstStyle/>
        <a:p>
          <a:endParaRPr lang="en-US"/>
        </a:p>
      </dgm:t>
    </dgm:pt>
  </dgm:ptLst>
  <dgm:cxnLst>
    <dgm:cxn modelId="{4BD03FB5-9285-4EF8-A190-B225C095EC52}" type="presOf" srcId="{CD0EEE7D-EA1D-41EE-B707-B62AF6891E94}" destId="{992C6F0E-9C30-4A14-B91F-FD3DE6C08FF8}" srcOrd="0" destOrd="0" presId="urn:microsoft.com/office/officeart/2005/8/layout/vList2"/>
    <dgm:cxn modelId="{267F4A02-3892-4827-AE53-1D585CE66D8A}" type="presOf" srcId="{2E206B3B-BB4A-4394-AE1A-0699AED62D99}" destId="{8A680B49-1BF7-4423-A09D-A612D704805D}" srcOrd="0" destOrd="0" presId="urn:microsoft.com/office/officeart/2005/8/layout/vList2"/>
    <dgm:cxn modelId="{D0485F6A-B06E-420D-AFBC-0EF8B18CD9BF}" srcId="{CD0EEE7D-EA1D-41EE-B707-B62AF6891E94}" destId="{2E206B3B-BB4A-4394-AE1A-0699AED62D99}" srcOrd="0" destOrd="0" parTransId="{2A1A548D-DC2F-4062-AAC4-EF25012B0428}" sibTransId="{41CA203D-8DAD-4E91-850E-C9DCA1485C6C}"/>
    <dgm:cxn modelId="{C7198E42-EB6D-4504-AD68-634C1D1606BA}" type="presParOf" srcId="{992C6F0E-9C30-4A14-B91F-FD3DE6C08FF8}" destId="{8A680B49-1BF7-4423-A09D-A612D704805D}"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3332A54B-02B9-4F0B-8E0B-D2655B5C8EF8}"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27480975-06EA-484A-A1C3-EEAAE61F3356}">
      <dgm:prSet phldrT="[Text]"/>
      <dgm:spPr/>
      <dgm:t>
        <a:bodyPr/>
        <a:lstStyle/>
        <a:p>
          <a:r>
            <a:rPr lang="en-US" dirty="0" smtClean="0"/>
            <a:t>Sun young Park</a:t>
          </a:r>
          <a:endParaRPr lang="en-US" dirty="0"/>
        </a:p>
      </dgm:t>
    </dgm:pt>
    <dgm:pt modelId="{0F43EA1D-F9C3-417B-A9E7-4B246BD9E5E3}" type="parTrans" cxnId="{48587956-F68C-488F-95E7-28A63697CFA1}">
      <dgm:prSet/>
      <dgm:spPr/>
      <dgm:t>
        <a:bodyPr/>
        <a:lstStyle/>
        <a:p>
          <a:endParaRPr lang="en-US"/>
        </a:p>
      </dgm:t>
    </dgm:pt>
    <dgm:pt modelId="{9849DFAD-3F9A-478B-9200-AE8D22F0BE9C}" type="sibTrans" cxnId="{48587956-F68C-488F-95E7-28A63697CFA1}">
      <dgm:prSet/>
      <dgm:spPr/>
      <dgm:t>
        <a:bodyPr/>
        <a:lstStyle/>
        <a:p>
          <a:endParaRPr lang="en-US"/>
        </a:p>
      </dgm:t>
    </dgm:pt>
    <dgm:pt modelId="{B0FE42E9-A45B-4206-8AA7-8DC77FB5043B}" type="pres">
      <dgm:prSet presAssocID="{3332A54B-02B9-4F0B-8E0B-D2655B5C8EF8}" presName="Name0" presStyleCnt="0">
        <dgm:presLayoutVars>
          <dgm:chMax val="7"/>
          <dgm:chPref val="7"/>
          <dgm:dir/>
        </dgm:presLayoutVars>
      </dgm:prSet>
      <dgm:spPr/>
      <dgm:t>
        <a:bodyPr/>
        <a:lstStyle/>
        <a:p>
          <a:endParaRPr lang="en-US"/>
        </a:p>
      </dgm:t>
    </dgm:pt>
    <dgm:pt modelId="{304E9C7B-0FAD-416E-BA49-B450FBFFA3F1}" type="pres">
      <dgm:prSet presAssocID="{3332A54B-02B9-4F0B-8E0B-D2655B5C8EF8}" presName="Name1" presStyleCnt="0"/>
      <dgm:spPr/>
    </dgm:pt>
    <dgm:pt modelId="{E8850E2D-8AA5-47B6-AE2D-EE0CB1D61BBF}" type="pres">
      <dgm:prSet presAssocID="{3332A54B-02B9-4F0B-8E0B-D2655B5C8EF8}" presName="cycle" presStyleCnt="0"/>
      <dgm:spPr/>
    </dgm:pt>
    <dgm:pt modelId="{5D48D3ED-9564-4A11-B63C-A5C4FAACBAFC}" type="pres">
      <dgm:prSet presAssocID="{3332A54B-02B9-4F0B-8E0B-D2655B5C8EF8}" presName="srcNode" presStyleLbl="node1" presStyleIdx="0" presStyleCnt="1"/>
      <dgm:spPr/>
    </dgm:pt>
    <dgm:pt modelId="{6C65B57D-29F7-4D40-BFDA-1E17E4B22359}" type="pres">
      <dgm:prSet presAssocID="{3332A54B-02B9-4F0B-8E0B-D2655B5C8EF8}" presName="conn" presStyleLbl="parChTrans1D2" presStyleIdx="0" presStyleCnt="1"/>
      <dgm:spPr/>
      <dgm:t>
        <a:bodyPr/>
        <a:lstStyle/>
        <a:p>
          <a:endParaRPr lang="en-US"/>
        </a:p>
      </dgm:t>
    </dgm:pt>
    <dgm:pt modelId="{F6504C38-4280-4B14-9283-62257DC2BC8C}" type="pres">
      <dgm:prSet presAssocID="{3332A54B-02B9-4F0B-8E0B-D2655B5C8EF8}" presName="extraNode" presStyleLbl="node1" presStyleIdx="0" presStyleCnt="1"/>
      <dgm:spPr/>
    </dgm:pt>
    <dgm:pt modelId="{027FC0AE-27B7-4629-82AC-F2F07DFCD844}" type="pres">
      <dgm:prSet presAssocID="{3332A54B-02B9-4F0B-8E0B-D2655B5C8EF8}" presName="dstNode" presStyleLbl="node1" presStyleIdx="0" presStyleCnt="1"/>
      <dgm:spPr/>
    </dgm:pt>
    <dgm:pt modelId="{EC452FCE-81D5-4583-BC7A-DFF25E6FB651}" type="pres">
      <dgm:prSet presAssocID="{27480975-06EA-484A-A1C3-EEAAE61F3356}" presName="text_1" presStyleLbl="node1" presStyleIdx="0" presStyleCnt="1">
        <dgm:presLayoutVars>
          <dgm:bulletEnabled val="1"/>
        </dgm:presLayoutVars>
      </dgm:prSet>
      <dgm:spPr/>
      <dgm:t>
        <a:bodyPr/>
        <a:lstStyle/>
        <a:p>
          <a:endParaRPr lang="en-US"/>
        </a:p>
      </dgm:t>
    </dgm:pt>
    <dgm:pt modelId="{8ABE98F8-896A-46B2-BBD4-95C89305B247}" type="pres">
      <dgm:prSet presAssocID="{27480975-06EA-484A-A1C3-EEAAE61F3356}" presName="accent_1" presStyleCnt="0"/>
      <dgm:spPr/>
    </dgm:pt>
    <dgm:pt modelId="{33B04269-F63F-4838-A25B-D7952EA4F3D0}" type="pres">
      <dgm:prSet presAssocID="{27480975-06EA-484A-A1C3-EEAAE61F3356}" presName="accentRepeatNode" presStyleLbl="solidFgAcc1" presStyleIdx="0" presStyleCnt="1"/>
      <dgm:spPr/>
    </dgm:pt>
  </dgm:ptLst>
  <dgm:cxnLst>
    <dgm:cxn modelId="{1B27AC9D-1BE7-4830-AD71-5E8ED6D14E22}" type="presOf" srcId="{9849DFAD-3F9A-478B-9200-AE8D22F0BE9C}" destId="{6C65B57D-29F7-4D40-BFDA-1E17E4B22359}" srcOrd="0" destOrd="0" presId="urn:microsoft.com/office/officeart/2008/layout/VerticalCurvedList"/>
    <dgm:cxn modelId="{1FC7D642-20B7-4752-8D56-C88DDB8839CA}" type="presOf" srcId="{3332A54B-02B9-4F0B-8E0B-D2655B5C8EF8}" destId="{B0FE42E9-A45B-4206-8AA7-8DC77FB5043B}" srcOrd="0" destOrd="0" presId="urn:microsoft.com/office/officeart/2008/layout/VerticalCurvedList"/>
    <dgm:cxn modelId="{48587956-F68C-488F-95E7-28A63697CFA1}" srcId="{3332A54B-02B9-4F0B-8E0B-D2655B5C8EF8}" destId="{27480975-06EA-484A-A1C3-EEAAE61F3356}" srcOrd="0" destOrd="0" parTransId="{0F43EA1D-F9C3-417B-A9E7-4B246BD9E5E3}" sibTransId="{9849DFAD-3F9A-478B-9200-AE8D22F0BE9C}"/>
    <dgm:cxn modelId="{87CC2B28-4182-4558-BDF3-FB3B5C4C7AC5}" type="presOf" srcId="{27480975-06EA-484A-A1C3-EEAAE61F3356}" destId="{EC452FCE-81D5-4583-BC7A-DFF25E6FB651}" srcOrd="0" destOrd="0" presId="urn:microsoft.com/office/officeart/2008/layout/VerticalCurvedList"/>
    <dgm:cxn modelId="{EA065B73-BD32-41EE-B482-F7542766627A}" type="presParOf" srcId="{B0FE42E9-A45B-4206-8AA7-8DC77FB5043B}" destId="{304E9C7B-0FAD-416E-BA49-B450FBFFA3F1}" srcOrd="0" destOrd="0" presId="urn:microsoft.com/office/officeart/2008/layout/VerticalCurvedList"/>
    <dgm:cxn modelId="{69E5C39A-7C3F-4F2E-AF24-4FC2237352A3}" type="presParOf" srcId="{304E9C7B-0FAD-416E-BA49-B450FBFFA3F1}" destId="{E8850E2D-8AA5-47B6-AE2D-EE0CB1D61BBF}" srcOrd="0" destOrd="0" presId="urn:microsoft.com/office/officeart/2008/layout/VerticalCurvedList"/>
    <dgm:cxn modelId="{AC509188-AF69-4DB2-8022-365E6C6EE1BF}" type="presParOf" srcId="{E8850E2D-8AA5-47B6-AE2D-EE0CB1D61BBF}" destId="{5D48D3ED-9564-4A11-B63C-A5C4FAACBAFC}" srcOrd="0" destOrd="0" presId="urn:microsoft.com/office/officeart/2008/layout/VerticalCurvedList"/>
    <dgm:cxn modelId="{3E9F0592-4A77-4689-A66B-88F4AAAA3E37}" type="presParOf" srcId="{E8850E2D-8AA5-47B6-AE2D-EE0CB1D61BBF}" destId="{6C65B57D-29F7-4D40-BFDA-1E17E4B22359}" srcOrd="1" destOrd="0" presId="urn:microsoft.com/office/officeart/2008/layout/VerticalCurvedList"/>
    <dgm:cxn modelId="{F0ACBCCD-8C6C-4885-B343-43F21DDDF8DF}" type="presParOf" srcId="{E8850E2D-8AA5-47B6-AE2D-EE0CB1D61BBF}" destId="{F6504C38-4280-4B14-9283-62257DC2BC8C}" srcOrd="2" destOrd="0" presId="urn:microsoft.com/office/officeart/2008/layout/VerticalCurvedList"/>
    <dgm:cxn modelId="{358A5450-4E37-4C76-88DE-48A99305D865}" type="presParOf" srcId="{E8850E2D-8AA5-47B6-AE2D-EE0CB1D61BBF}" destId="{027FC0AE-27B7-4629-82AC-F2F07DFCD844}" srcOrd="3" destOrd="0" presId="urn:microsoft.com/office/officeart/2008/layout/VerticalCurvedList"/>
    <dgm:cxn modelId="{4A073253-46F8-4664-B7D9-631FAFEEA84A}" type="presParOf" srcId="{304E9C7B-0FAD-416E-BA49-B450FBFFA3F1}" destId="{EC452FCE-81D5-4583-BC7A-DFF25E6FB651}" srcOrd="1" destOrd="0" presId="urn:microsoft.com/office/officeart/2008/layout/VerticalCurvedList"/>
    <dgm:cxn modelId="{76569B7E-DF47-479D-9932-6DEB67C91F5B}" type="presParOf" srcId="{304E9C7B-0FAD-416E-BA49-B450FBFFA3F1}" destId="{8ABE98F8-896A-46B2-BBD4-95C89305B247}" srcOrd="2" destOrd="0" presId="urn:microsoft.com/office/officeart/2008/layout/VerticalCurvedList"/>
    <dgm:cxn modelId="{281355A7-EF1B-46FB-BB0F-C290CEB57932}" type="presParOf" srcId="{8ABE98F8-896A-46B2-BBD4-95C89305B247}" destId="{33B04269-F63F-4838-A25B-D7952EA4F3D0}"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CD0EEE7D-EA1D-41EE-B707-B62AF6891E9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E206B3B-BB4A-4394-AE1A-0699AED62D99}">
      <dgm:prSet custT="1"/>
      <dgm:spPr/>
      <dgm:t>
        <a:bodyPr/>
        <a:lstStyle/>
        <a:p>
          <a:pPr algn="ctr" rtl="0"/>
          <a:r>
            <a:rPr lang="en-US" sz="4000" dirty="0" smtClean="0"/>
            <a:t>Current Gantt Chart</a:t>
          </a:r>
          <a:endParaRPr lang="en-US" sz="4000" dirty="0"/>
        </a:p>
      </dgm:t>
    </dgm:pt>
    <dgm:pt modelId="{2A1A548D-DC2F-4062-AAC4-EF25012B0428}" type="parTrans" cxnId="{D0485F6A-B06E-420D-AFBC-0EF8B18CD9BF}">
      <dgm:prSet/>
      <dgm:spPr/>
      <dgm:t>
        <a:bodyPr/>
        <a:lstStyle/>
        <a:p>
          <a:endParaRPr lang="en-US"/>
        </a:p>
      </dgm:t>
    </dgm:pt>
    <dgm:pt modelId="{41CA203D-8DAD-4E91-850E-C9DCA1485C6C}" type="sibTrans" cxnId="{D0485F6A-B06E-420D-AFBC-0EF8B18CD9BF}">
      <dgm:prSet/>
      <dgm:spPr/>
      <dgm:t>
        <a:bodyPr/>
        <a:lstStyle/>
        <a:p>
          <a:endParaRPr lang="en-US"/>
        </a:p>
      </dgm:t>
    </dgm:pt>
    <dgm:pt modelId="{992C6F0E-9C30-4A14-B91F-FD3DE6C08FF8}" type="pres">
      <dgm:prSet presAssocID="{CD0EEE7D-EA1D-41EE-B707-B62AF6891E94}" presName="linear" presStyleCnt="0">
        <dgm:presLayoutVars>
          <dgm:animLvl val="lvl"/>
          <dgm:resizeHandles val="exact"/>
        </dgm:presLayoutVars>
      </dgm:prSet>
      <dgm:spPr/>
      <dgm:t>
        <a:bodyPr/>
        <a:lstStyle/>
        <a:p>
          <a:endParaRPr lang="en-US"/>
        </a:p>
      </dgm:t>
    </dgm:pt>
    <dgm:pt modelId="{8A680B49-1BF7-4423-A09D-A612D704805D}" type="pres">
      <dgm:prSet presAssocID="{2E206B3B-BB4A-4394-AE1A-0699AED62D99}" presName="parentText" presStyleLbl="node1" presStyleIdx="0" presStyleCnt="1">
        <dgm:presLayoutVars>
          <dgm:chMax val="0"/>
          <dgm:bulletEnabled val="1"/>
        </dgm:presLayoutVars>
      </dgm:prSet>
      <dgm:spPr/>
      <dgm:t>
        <a:bodyPr/>
        <a:lstStyle/>
        <a:p>
          <a:endParaRPr lang="en-US"/>
        </a:p>
      </dgm:t>
    </dgm:pt>
  </dgm:ptLst>
  <dgm:cxnLst>
    <dgm:cxn modelId="{359F6A37-57AE-45D1-848B-B4ABDE557284}" type="presOf" srcId="{CD0EEE7D-EA1D-41EE-B707-B62AF6891E94}" destId="{992C6F0E-9C30-4A14-B91F-FD3DE6C08FF8}" srcOrd="0" destOrd="0" presId="urn:microsoft.com/office/officeart/2005/8/layout/vList2"/>
    <dgm:cxn modelId="{D0485F6A-B06E-420D-AFBC-0EF8B18CD9BF}" srcId="{CD0EEE7D-EA1D-41EE-B707-B62AF6891E94}" destId="{2E206B3B-BB4A-4394-AE1A-0699AED62D99}" srcOrd="0" destOrd="0" parTransId="{2A1A548D-DC2F-4062-AAC4-EF25012B0428}" sibTransId="{41CA203D-8DAD-4E91-850E-C9DCA1485C6C}"/>
    <dgm:cxn modelId="{9482DF3F-2797-4F7B-AF14-43D3B224D613}" type="presOf" srcId="{2E206B3B-BB4A-4394-AE1A-0699AED62D99}" destId="{8A680B49-1BF7-4423-A09D-A612D704805D}" srcOrd="0" destOrd="0" presId="urn:microsoft.com/office/officeart/2005/8/layout/vList2"/>
    <dgm:cxn modelId="{6F939671-65C2-4102-A12D-3A2AD6D2CAB0}" type="presParOf" srcId="{992C6F0E-9C30-4A14-B91F-FD3DE6C08FF8}" destId="{8A680B49-1BF7-4423-A09D-A612D704805D}"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3332A54B-02B9-4F0B-8E0B-D2655B5C8EF8}"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27480975-06EA-484A-A1C3-EEAAE61F3356}">
      <dgm:prSet phldrT="[Text]"/>
      <dgm:spPr/>
      <dgm:t>
        <a:bodyPr/>
        <a:lstStyle/>
        <a:p>
          <a:r>
            <a:rPr lang="en-US" dirty="0" smtClean="0"/>
            <a:t>Sun young Park</a:t>
          </a:r>
          <a:endParaRPr lang="en-US" dirty="0"/>
        </a:p>
      </dgm:t>
    </dgm:pt>
    <dgm:pt modelId="{0F43EA1D-F9C3-417B-A9E7-4B246BD9E5E3}" type="parTrans" cxnId="{48587956-F68C-488F-95E7-28A63697CFA1}">
      <dgm:prSet/>
      <dgm:spPr/>
      <dgm:t>
        <a:bodyPr/>
        <a:lstStyle/>
        <a:p>
          <a:endParaRPr lang="en-US"/>
        </a:p>
      </dgm:t>
    </dgm:pt>
    <dgm:pt modelId="{9849DFAD-3F9A-478B-9200-AE8D22F0BE9C}" type="sibTrans" cxnId="{48587956-F68C-488F-95E7-28A63697CFA1}">
      <dgm:prSet/>
      <dgm:spPr/>
      <dgm:t>
        <a:bodyPr/>
        <a:lstStyle/>
        <a:p>
          <a:endParaRPr lang="en-US"/>
        </a:p>
      </dgm:t>
    </dgm:pt>
    <dgm:pt modelId="{B0FE42E9-A45B-4206-8AA7-8DC77FB5043B}" type="pres">
      <dgm:prSet presAssocID="{3332A54B-02B9-4F0B-8E0B-D2655B5C8EF8}" presName="Name0" presStyleCnt="0">
        <dgm:presLayoutVars>
          <dgm:chMax val="7"/>
          <dgm:chPref val="7"/>
          <dgm:dir/>
        </dgm:presLayoutVars>
      </dgm:prSet>
      <dgm:spPr/>
      <dgm:t>
        <a:bodyPr/>
        <a:lstStyle/>
        <a:p>
          <a:endParaRPr lang="en-US"/>
        </a:p>
      </dgm:t>
    </dgm:pt>
    <dgm:pt modelId="{304E9C7B-0FAD-416E-BA49-B450FBFFA3F1}" type="pres">
      <dgm:prSet presAssocID="{3332A54B-02B9-4F0B-8E0B-D2655B5C8EF8}" presName="Name1" presStyleCnt="0"/>
      <dgm:spPr/>
    </dgm:pt>
    <dgm:pt modelId="{E8850E2D-8AA5-47B6-AE2D-EE0CB1D61BBF}" type="pres">
      <dgm:prSet presAssocID="{3332A54B-02B9-4F0B-8E0B-D2655B5C8EF8}" presName="cycle" presStyleCnt="0"/>
      <dgm:spPr/>
    </dgm:pt>
    <dgm:pt modelId="{5D48D3ED-9564-4A11-B63C-A5C4FAACBAFC}" type="pres">
      <dgm:prSet presAssocID="{3332A54B-02B9-4F0B-8E0B-D2655B5C8EF8}" presName="srcNode" presStyleLbl="node1" presStyleIdx="0" presStyleCnt="1"/>
      <dgm:spPr/>
    </dgm:pt>
    <dgm:pt modelId="{6C65B57D-29F7-4D40-BFDA-1E17E4B22359}" type="pres">
      <dgm:prSet presAssocID="{3332A54B-02B9-4F0B-8E0B-D2655B5C8EF8}" presName="conn" presStyleLbl="parChTrans1D2" presStyleIdx="0" presStyleCnt="1"/>
      <dgm:spPr/>
      <dgm:t>
        <a:bodyPr/>
        <a:lstStyle/>
        <a:p>
          <a:endParaRPr lang="en-US"/>
        </a:p>
      </dgm:t>
    </dgm:pt>
    <dgm:pt modelId="{F6504C38-4280-4B14-9283-62257DC2BC8C}" type="pres">
      <dgm:prSet presAssocID="{3332A54B-02B9-4F0B-8E0B-D2655B5C8EF8}" presName="extraNode" presStyleLbl="node1" presStyleIdx="0" presStyleCnt="1"/>
      <dgm:spPr/>
    </dgm:pt>
    <dgm:pt modelId="{027FC0AE-27B7-4629-82AC-F2F07DFCD844}" type="pres">
      <dgm:prSet presAssocID="{3332A54B-02B9-4F0B-8E0B-D2655B5C8EF8}" presName="dstNode" presStyleLbl="node1" presStyleIdx="0" presStyleCnt="1"/>
      <dgm:spPr/>
    </dgm:pt>
    <dgm:pt modelId="{EC452FCE-81D5-4583-BC7A-DFF25E6FB651}" type="pres">
      <dgm:prSet presAssocID="{27480975-06EA-484A-A1C3-EEAAE61F3356}" presName="text_1" presStyleLbl="node1" presStyleIdx="0" presStyleCnt="1">
        <dgm:presLayoutVars>
          <dgm:bulletEnabled val="1"/>
        </dgm:presLayoutVars>
      </dgm:prSet>
      <dgm:spPr/>
      <dgm:t>
        <a:bodyPr/>
        <a:lstStyle/>
        <a:p>
          <a:endParaRPr lang="en-US"/>
        </a:p>
      </dgm:t>
    </dgm:pt>
    <dgm:pt modelId="{8ABE98F8-896A-46B2-BBD4-95C89305B247}" type="pres">
      <dgm:prSet presAssocID="{27480975-06EA-484A-A1C3-EEAAE61F3356}" presName="accent_1" presStyleCnt="0"/>
      <dgm:spPr/>
    </dgm:pt>
    <dgm:pt modelId="{33B04269-F63F-4838-A25B-D7952EA4F3D0}" type="pres">
      <dgm:prSet presAssocID="{27480975-06EA-484A-A1C3-EEAAE61F3356}" presName="accentRepeatNode" presStyleLbl="solidFgAcc1" presStyleIdx="0" presStyleCnt="1"/>
      <dgm:spPr/>
    </dgm:pt>
  </dgm:ptLst>
  <dgm:cxnLst>
    <dgm:cxn modelId="{48587956-F68C-488F-95E7-28A63697CFA1}" srcId="{3332A54B-02B9-4F0B-8E0B-D2655B5C8EF8}" destId="{27480975-06EA-484A-A1C3-EEAAE61F3356}" srcOrd="0" destOrd="0" parTransId="{0F43EA1D-F9C3-417B-A9E7-4B246BD9E5E3}" sibTransId="{9849DFAD-3F9A-478B-9200-AE8D22F0BE9C}"/>
    <dgm:cxn modelId="{34109A4A-5242-47AA-A273-384965B876F2}" type="presOf" srcId="{27480975-06EA-484A-A1C3-EEAAE61F3356}" destId="{EC452FCE-81D5-4583-BC7A-DFF25E6FB651}" srcOrd="0" destOrd="0" presId="urn:microsoft.com/office/officeart/2008/layout/VerticalCurvedList"/>
    <dgm:cxn modelId="{4A887926-99FC-45FA-9127-D0D7F95E9564}" type="presOf" srcId="{9849DFAD-3F9A-478B-9200-AE8D22F0BE9C}" destId="{6C65B57D-29F7-4D40-BFDA-1E17E4B22359}" srcOrd="0" destOrd="0" presId="urn:microsoft.com/office/officeart/2008/layout/VerticalCurvedList"/>
    <dgm:cxn modelId="{2FF523B6-A8AD-44A7-92E2-D56EE407247F}" type="presOf" srcId="{3332A54B-02B9-4F0B-8E0B-D2655B5C8EF8}" destId="{B0FE42E9-A45B-4206-8AA7-8DC77FB5043B}" srcOrd="0" destOrd="0" presId="urn:microsoft.com/office/officeart/2008/layout/VerticalCurvedList"/>
    <dgm:cxn modelId="{5DCBED29-3754-4AEC-9E3F-E372FECF4266}" type="presParOf" srcId="{B0FE42E9-A45B-4206-8AA7-8DC77FB5043B}" destId="{304E9C7B-0FAD-416E-BA49-B450FBFFA3F1}" srcOrd="0" destOrd="0" presId="urn:microsoft.com/office/officeart/2008/layout/VerticalCurvedList"/>
    <dgm:cxn modelId="{CEB467C3-CC64-40B9-AD73-427749E4C675}" type="presParOf" srcId="{304E9C7B-0FAD-416E-BA49-B450FBFFA3F1}" destId="{E8850E2D-8AA5-47B6-AE2D-EE0CB1D61BBF}" srcOrd="0" destOrd="0" presId="urn:microsoft.com/office/officeart/2008/layout/VerticalCurvedList"/>
    <dgm:cxn modelId="{AD7BB3E8-CD9A-4BAC-8FB8-E086391B465F}" type="presParOf" srcId="{E8850E2D-8AA5-47B6-AE2D-EE0CB1D61BBF}" destId="{5D48D3ED-9564-4A11-B63C-A5C4FAACBAFC}" srcOrd="0" destOrd="0" presId="urn:microsoft.com/office/officeart/2008/layout/VerticalCurvedList"/>
    <dgm:cxn modelId="{7FC095E5-B2A5-4EAF-992B-68594EF18F81}" type="presParOf" srcId="{E8850E2D-8AA5-47B6-AE2D-EE0CB1D61BBF}" destId="{6C65B57D-29F7-4D40-BFDA-1E17E4B22359}" srcOrd="1" destOrd="0" presId="urn:microsoft.com/office/officeart/2008/layout/VerticalCurvedList"/>
    <dgm:cxn modelId="{4DD945EE-3511-4DFC-8F1C-9E889A8B53CA}" type="presParOf" srcId="{E8850E2D-8AA5-47B6-AE2D-EE0CB1D61BBF}" destId="{F6504C38-4280-4B14-9283-62257DC2BC8C}" srcOrd="2" destOrd="0" presId="urn:microsoft.com/office/officeart/2008/layout/VerticalCurvedList"/>
    <dgm:cxn modelId="{6C6063AF-0FEE-4541-B59C-23A97B6A0079}" type="presParOf" srcId="{E8850E2D-8AA5-47B6-AE2D-EE0CB1D61BBF}" destId="{027FC0AE-27B7-4629-82AC-F2F07DFCD844}" srcOrd="3" destOrd="0" presId="urn:microsoft.com/office/officeart/2008/layout/VerticalCurvedList"/>
    <dgm:cxn modelId="{3872689E-4550-44BD-9F21-27A166E3EF3B}" type="presParOf" srcId="{304E9C7B-0FAD-416E-BA49-B450FBFFA3F1}" destId="{EC452FCE-81D5-4583-BC7A-DFF25E6FB651}" srcOrd="1" destOrd="0" presId="urn:microsoft.com/office/officeart/2008/layout/VerticalCurvedList"/>
    <dgm:cxn modelId="{524AC394-F9A7-4401-9787-933EBE62BA28}" type="presParOf" srcId="{304E9C7B-0FAD-416E-BA49-B450FBFFA3F1}" destId="{8ABE98F8-896A-46B2-BBD4-95C89305B247}" srcOrd="2" destOrd="0" presId="urn:microsoft.com/office/officeart/2008/layout/VerticalCurvedList"/>
    <dgm:cxn modelId="{0142C4EF-1119-4151-A070-BF4B15063BFF}" type="presParOf" srcId="{8ABE98F8-896A-46B2-BBD4-95C89305B247}" destId="{33B04269-F63F-4838-A25B-D7952EA4F3D0}"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CD0EEE7D-EA1D-41EE-B707-B62AF6891E9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E206B3B-BB4A-4394-AE1A-0699AED62D99}">
      <dgm:prSet custT="1"/>
      <dgm:spPr/>
      <dgm:t>
        <a:bodyPr/>
        <a:lstStyle/>
        <a:p>
          <a:pPr algn="ctr" rtl="0"/>
          <a:r>
            <a:rPr lang="en-US" altLang="ko-KR" sz="4000" dirty="0" smtClean="0"/>
            <a:t>Changed Gantt Chart </a:t>
          </a:r>
          <a:endParaRPr lang="en-US" sz="4000" dirty="0"/>
        </a:p>
      </dgm:t>
    </dgm:pt>
    <dgm:pt modelId="{2A1A548D-DC2F-4062-AAC4-EF25012B0428}" type="parTrans" cxnId="{D0485F6A-B06E-420D-AFBC-0EF8B18CD9BF}">
      <dgm:prSet/>
      <dgm:spPr/>
      <dgm:t>
        <a:bodyPr/>
        <a:lstStyle/>
        <a:p>
          <a:endParaRPr lang="en-US"/>
        </a:p>
      </dgm:t>
    </dgm:pt>
    <dgm:pt modelId="{41CA203D-8DAD-4E91-850E-C9DCA1485C6C}" type="sibTrans" cxnId="{D0485F6A-B06E-420D-AFBC-0EF8B18CD9BF}">
      <dgm:prSet/>
      <dgm:spPr/>
      <dgm:t>
        <a:bodyPr/>
        <a:lstStyle/>
        <a:p>
          <a:endParaRPr lang="en-US"/>
        </a:p>
      </dgm:t>
    </dgm:pt>
    <dgm:pt modelId="{992C6F0E-9C30-4A14-B91F-FD3DE6C08FF8}" type="pres">
      <dgm:prSet presAssocID="{CD0EEE7D-EA1D-41EE-B707-B62AF6891E94}" presName="linear" presStyleCnt="0">
        <dgm:presLayoutVars>
          <dgm:animLvl val="lvl"/>
          <dgm:resizeHandles val="exact"/>
        </dgm:presLayoutVars>
      </dgm:prSet>
      <dgm:spPr/>
      <dgm:t>
        <a:bodyPr/>
        <a:lstStyle/>
        <a:p>
          <a:endParaRPr lang="en-US"/>
        </a:p>
      </dgm:t>
    </dgm:pt>
    <dgm:pt modelId="{8A680B49-1BF7-4423-A09D-A612D704805D}" type="pres">
      <dgm:prSet presAssocID="{2E206B3B-BB4A-4394-AE1A-0699AED62D99}" presName="parentText" presStyleLbl="node1" presStyleIdx="0" presStyleCnt="1">
        <dgm:presLayoutVars>
          <dgm:chMax val="0"/>
          <dgm:bulletEnabled val="1"/>
        </dgm:presLayoutVars>
      </dgm:prSet>
      <dgm:spPr/>
      <dgm:t>
        <a:bodyPr/>
        <a:lstStyle/>
        <a:p>
          <a:endParaRPr lang="en-US"/>
        </a:p>
      </dgm:t>
    </dgm:pt>
  </dgm:ptLst>
  <dgm:cxnLst>
    <dgm:cxn modelId="{D0485F6A-B06E-420D-AFBC-0EF8B18CD9BF}" srcId="{CD0EEE7D-EA1D-41EE-B707-B62AF6891E94}" destId="{2E206B3B-BB4A-4394-AE1A-0699AED62D99}" srcOrd="0" destOrd="0" parTransId="{2A1A548D-DC2F-4062-AAC4-EF25012B0428}" sibTransId="{41CA203D-8DAD-4E91-850E-C9DCA1485C6C}"/>
    <dgm:cxn modelId="{2BA4EC14-20E1-4E4F-B5C5-7A314F77CE4F}" type="presOf" srcId="{CD0EEE7D-EA1D-41EE-B707-B62AF6891E94}" destId="{992C6F0E-9C30-4A14-B91F-FD3DE6C08FF8}" srcOrd="0" destOrd="0" presId="urn:microsoft.com/office/officeart/2005/8/layout/vList2"/>
    <dgm:cxn modelId="{A116FDCB-842C-4DFB-ACA8-6FF704B38217}" type="presOf" srcId="{2E206B3B-BB4A-4394-AE1A-0699AED62D99}" destId="{8A680B49-1BF7-4423-A09D-A612D704805D}" srcOrd="0" destOrd="0" presId="urn:microsoft.com/office/officeart/2005/8/layout/vList2"/>
    <dgm:cxn modelId="{427E5E57-9007-4D9D-BC76-0270639CD1EF}" type="presParOf" srcId="{992C6F0E-9C30-4A14-B91F-FD3DE6C08FF8}" destId="{8A680B49-1BF7-4423-A09D-A612D704805D}"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3332A54B-02B9-4F0B-8E0B-D2655B5C8EF8}"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27480975-06EA-484A-A1C3-EEAAE61F3356}">
      <dgm:prSet phldrT="[Text]"/>
      <dgm:spPr/>
      <dgm:t>
        <a:bodyPr/>
        <a:lstStyle/>
        <a:p>
          <a:r>
            <a:rPr lang="en-US" dirty="0" smtClean="0"/>
            <a:t>Matthew </a:t>
          </a:r>
          <a:r>
            <a:rPr lang="en-US" dirty="0" err="1" smtClean="0"/>
            <a:t>Rasler</a:t>
          </a:r>
          <a:endParaRPr lang="en-US" dirty="0"/>
        </a:p>
      </dgm:t>
    </dgm:pt>
    <dgm:pt modelId="{0F43EA1D-F9C3-417B-A9E7-4B246BD9E5E3}" type="parTrans" cxnId="{48587956-F68C-488F-95E7-28A63697CFA1}">
      <dgm:prSet/>
      <dgm:spPr/>
      <dgm:t>
        <a:bodyPr/>
        <a:lstStyle/>
        <a:p>
          <a:endParaRPr lang="en-US"/>
        </a:p>
      </dgm:t>
    </dgm:pt>
    <dgm:pt modelId="{9849DFAD-3F9A-478B-9200-AE8D22F0BE9C}" type="sibTrans" cxnId="{48587956-F68C-488F-95E7-28A63697CFA1}">
      <dgm:prSet/>
      <dgm:spPr/>
      <dgm:t>
        <a:bodyPr/>
        <a:lstStyle/>
        <a:p>
          <a:endParaRPr lang="en-US"/>
        </a:p>
      </dgm:t>
    </dgm:pt>
    <dgm:pt modelId="{B0FE42E9-A45B-4206-8AA7-8DC77FB5043B}" type="pres">
      <dgm:prSet presAssocID="{3332A54B-02B9-4F0B-8E0B-D2655B5C8EF8}" presName="Name0" presStyleCnt="0">
        <dgm:presLayoutVars>
          <dgm:chMax val="7"/>
          <dgm:chPref val="7"/>
          <dgm:dir/>
        </dgm:presLayoutVars>
      </dgm:prSet>
      <dgm:spPr/>
      <dgm:t>
        <a:bodyPr/>
        <a:lstStyle/>
        <a:p>
          <a:endParaRPr lang="en-US"/>
        </a:p>
      </dgm:t>
    </dgm:pt>
    <dgm:pt modelId="{304E9C7B-0FAD-416E-BA49-B450FBFFA3F1}" type="pres">
      <dgm:prSet presAssocID="{3332A54B-02B9-4F0B-8E0B-D2655B5C8EF8}" presName="Name1" presStyleCnt="0"/>
      <dgm:spPr/>
    </dgm:pt>
    <dgm:pt modelId="{E8850E2D-8AA5-47B6-AE2D-EE0CB1D61BBF}" type="pres">
      <dgm:prSet presAssocID="{3332A54B-02B9-4F0B-8E0B-D2655B5C8EF8}" presName="cycle" presStyleCnt="0"/>
      <dgm:spPr/>
    </dgm:pt>
    <dgm:pt modelId="{5D48D3ED-9564-4A11-B63C-A5C4FAACBAFC}" type="pres">
      <dgm:prSet presAssocID="{3332A54B-02B9-4F0B-8E0B-D2655B5C8EF8}" presName="srcNode" presStyleLbl="node1" presStyleIdx="0" presStyleCnt="1"/>
      <dgm:spPr/>
    </dgm:pt>
    <dgm:pt modelId="{6C65B57D-29F7-4D40-BFDA-1E17E4B22359}" type="pres">
      <dgm:prSet presAssocID="{3332A54B-02B9-4F0B-8E0B-D2655B5C8EF8}" presName="conn" presStyleLbl="parChTrans1D2" presStyleIdx="0" presStyleCnt="1"/>
      <dgm:spPr/>
      <dgm:t>
        <a:bodyPr/>
        <a:lstStyle/>
        <a:p>
          <a:endParaRPr lang="en-US"/>
        </a:p>
      </dgm:t>
    </dgm:pt>
    <dgm:pt modelId="{F6504C38-4280-4B14-9283-62257DC2BC8C}" type="pres">
      <dgm:prSet presAssocID="{3332A54B-02B9-4F0B-8E0B-D2655B5C8EF8}" presName="extraNode" presStyleLbl="node1" presStyleIdx="0" presStyleCnt="1"/>
      <dgm:spPr/>
    </dgm:pt>
    <dgm:pt modelId="{027FC0AE-27B7-4629-82AC-F2F07DFCD844}" type="pres">
      <dgm:prSet presAssocID="{3332A54B-02B9-4F0B-8E0B-D2655B5C8EF8}" presName="dstNode" presStyleLbl="node1" presStyleIdx="0" presStyleCnt="1"/>
      <dgm:spPr/>
    </dgm:pt>
    <dgm:pt modelId="{EC452FCE-81D5-4583-BC7A-DFF25E6FB651}" type="pres">
      <dgm:prSet presAssocID="{27480975-06EA-484A-A1C3-EEAAE61F3356}" presName="text_1" presStyleLbl="node1" presStyleIdx="0" presStyleCnt="1">
        <dgm:presLayoutVars>
          <dgm:bulletEnabled val="1"/>
        </dgm:presLayoutVars>
      </dgm:prSet>
      <dgm:spPr/>
      <dgm:t>
        <a:bodyPr/>
        <a:lstStyle/>
        <a:p>
          <a:endParaRPr lang="en-US"/>
        </a:p>
      </dgm:t>
    </dgm:pt>
    <dgm:pt modelId="{8ABE98F8-896A-46B2-BBD4-95C89305B247}" type="pres">
      <dgm:prSet presAssocID="{27480975-06EA-484A-A1C3-EEAAE61F3356}" presName="accent_1" presStyleCnt="0"/>
      <dgm:spPr/>
    </dgm:pt>
    <dgm:pt modelId="{33B04269-F63F-4838-A25B-D7952EA4F3D0}" type="pres">
      <dgm:prSet presAssocID="{27480975-06EA-484A-A1C3-EEAAE61F3356}" presName="accentRepeatNode" presStyleLbl="solidFgAcc1" presStyleIdx="0" presStyleCnt="1"/>
      <dgm:spPr/>
    </dgm:pt>
  </dgm:ptLst>
  <dgm:cxnLst>
    <dgm:cxn modelId="{A80B9693-4DFC-411B-A1A4-D7F16FBAF80D}" type="presOf" srcId="{3332A54B-02B9-4F0B-8E0B-D2655B5C8EF8}" destId="{B0FE42E9-A45B-4206-8AA7-8DC77FB5043B}" srcOrd="0" destOrd="0" presId="urn:microsoft.com/office/officeart/2008/layout/VerticalCurvedList"/>
    <dgm:cxn modelId="{7A800799-8159-4100-913F-D45027E456B6}" type="presOf" srcId="{9849DFAD-3F9A-478B-9200-AE8D22F0BE9C}" destId="{6C65B57D-29F7-4D40-BFDA-1E17E4B22359}" srcOrd="0" destOrd="0" presId="urn:microsoft.com/office/officeart/2008/layout/VerticalCurvedList"/>
    <dgm:cxn modelId="{48587956-F68C-488F-95E7-28A63697CFA1}" srcId="{3332A54B-02B9-4F0B-8E0B-D2655B5C8EF8}" destId="{27480975-06EA-484A-A1C3-EEAAE61F3356}" srcOrd="0" destOrd="0" parTransId="{0F43EA1D-F9C3-417B-A9E7-4B246BD9E5E3}" sibTransId="{9849DFAD-3F9A-478B-9200-AE8D22F0BE9C}"/>
    <dgm:cxn modelId="{4D86EF99-B80A-49AB-A28D-43E101235632}" type="presOf" srcId="{27480975-06EA-484A-A1C3-EEAAE61F3356}" destId="{EC452FCE-81D5-4583-BC7A-DFF25E6FB651}" srcOrd="0" destOrd="0" presId="urn:microsoft.com/office/officeart/2008/layout/VerticalCurvedList"/>
    <dgm:cxn modelId="{DBE47DFD-8B91-4E56-ADD3-D3F06D2B8B10}" type="presParOf" srcId="{B0FE42E9-A45B-4206-8AA7-8DC77FB5043B}" destId="{304E9C7B-0FAD-416E-BA49-B450FBFFA3F1}" srcOrd="0" destOrd="0" presId="urn:microsoft.com/office/officeart/2008/layout/VerticalCurvedList"/>
    <dgm:cxn modelId="{1D305792-BC9B-45D9-A8F2-97FD8B025D1F}" type="presParOf" srcId="{304E9C7B-0FAD-416E-BA49-B450FBFFA3F1}" destId="{E8850E2D-8AA5-47B6-AE2D-EE0CB1D61BBF}" srcOrd="0" destOrd="0" presId="urn:microsoft.com/office/officeart/2008/layout/VerticalCurvedList"/>
    <dgm:cxn modelId="{630B2A29-167B-4EBA-8FFC-52B35AAA7A0E}" type="presParOf" srcId="{E8850E2D-8AA5-47B6-AE2D-EE0CB1D61BBF}" destId="{5D48D3ED-9564-4A11-B63C-A5C4FAACBAFC}" srcOrd="0" destOrd="0" presId="urn:microsoft.com/office/officeart/2008/layout/VerticalCurvedList"/>
    <dgm:cxn modelId="{2A23FAC7-16AB-4B29-BDD7-B7E335189138}" type="presParOf" srcId="{E8850E2D-8AA5-47B6-AE2D-EE0CB1D61BBF}" destId="{6C65B57D-29F7-4D40-BFDA-1E17E4B22359}" srcOrd="1" destOrd="0" presId="urn:microsoft.com/office/officeart/2008/layout/VerticalCurvedList"/>
    <dgm:cxn modelId="{00869E99-B2B3-47E1-9FE8-262087720B9B}" type="presParOf" srcId="{E8850E2D-8AA5-47B6-AE2D-EE0CB1D61BBF}" destId="{F6504C38-4280-4B14-9283-62257DC2BC8C}" srcOrd="2" destOrd="0" presId="urn:microsoft.com/office/officeart/2008/layout/VerticalCurvedList"/>
    <dgm:cxn modelId="{39B955E8-E827-4389-B1B2-E18FE157EC16}" type="presParOf" srcId="{E8850E2D-8AA5-47B6-AE2D-EE0CB1D61BBF}" destId="{027FC0AE-27B7-4629-82AC-F2F07DFCD844}" srcOrd="3" destOrd="0" presId="urn:microsoft.com/office/officeart/2008/layout/VerticalCurvedList"/>
    <dgm:cxn modelId="{D728C75B-559A-4E38-97F4-1A93B152252F}" type="presParOf" srcId="{304E9C7B-0FAD-416E-BA49-B450FBFFA3F1}" destId="{EC452FCE-81D5-4583-BC7A-DFF25E6FB651}" srcOrd="1" destOrd="0" presId="urn:microsoft.com/office/officeart/2008/layout/VerticalCurvedList"/>
    <dgm:cxn modelId="{C8A47899-5AA1-42E8-ADBE-AEE43873DEB5}" type="presParOf" srcId="{304E9C7B-0FAD-416E-BA49-B450FBFFA3F1}" destId="{8ABE98F8-896A-46B2-BBD4-95C89305B247}" srcOrd="2" destOrd="0" presId="urn:microsoft.com/office/officeart/2008/layout/VerticalCurvedList"/>
    <dgm:cxn modelId="{E2EE4E62-DB22-485C-A225-476ED93C8048}" type="presParOf" srcId="{8ABE98F8-896A-46B2-BBD4-95C89305B247}" destId="{33B04269-F63F-4838-A25B-D7952EA4F3D0}"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CD0EEE7D-EA1D-41EE-B707-B62AF6891E9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E206B3B-BB4A-4394-AE1A-0699AED62D99}">
      <dgm:prSet custT="1"/>
      <dgm:spPr/>
      <dgm:t>
        <a:bodyPr/>
        <a:lstStyle/>
        <a:p>
          <a:pPr algn="ctr" rtl="0"/>
          <a:r>
            <a:rPr lang="en-US" sz="4000" dirty="0" smtClean="0"/>
            <a:t>Finding the best tool for the job…</a:t>
          </a:r>
          <a:endParaRPr lang="en-US" sz="4000" dirty="0"/>
        </a:p>
      </dgm:t>
    </dgm:pt>
    <dgm:pt modelId="{2A1A548D-DC2F-4062-AAC4-EF25012B0428}" type="parTrans" cxnId="{D0485F6A-B06E-420D-AFBC-0EF8B18CD9BF}">
      <dgm:prSet/>
      <dgm:spPr/>
      <dgm:t>
        <a:bodyPr/>
        <a:lstStyle/>
        <a:p>
          <a:endParaRPr lang="en-US"/>
        </a:p>
      </dgm:t>
    </dgm:pt>
    <dgm:pt modelId="{41CA203D-8DAD-4E91-850E-C9DCA1485C6C}" type="sibTrans" cxnId="{D0485F6A-B06E-420D-AFBC-0EF8B18CD9BF}">
      <dgm:prSet/>
      <dgm:spPr/>
      <dgm:t>
        <a:bodyPr/>
        <a:lstStyle/>
        <a:p>
          <a:endParaRPr lang="en-US"/>
        </a:p>
      </dgm:t>
    </dgm:pt>
    <dgm:pt modelId="{992C6F0E-9C30-4A14-B91F-FD3DE6C08FF8}" type="pres">
      <dgm:prSet presAssocID="{CD0EEE7D-EA1D-41EE-B707-B62AF6891E94}" presName="linear" presStyleCnt="0">
        <dgm:presLayoutVars>
          <dgm:animLvl val="lvl"/>
          <dgm:resizeHandles val="exact"/>
        </dgm:presLayoutVars>
      </dgm:prSet>
      <dgm:spPr/>
      <dgm:t>
        <a:bodyPr/>
        <a:lstStyle/>
        <a:p>
          <a:endParaRPr lang="en-US"/>
        </a:p>
      </dgm:t>
    </dgm:pt>
    <dgm:pt modelId="{8A680B49-1BF7-4423-A09D-A612D704805D}" type="pres">
      <dgm:prSet presAssocID="{2E206B3B-BB4A-4394-AE1A-0699AED62D99}" presName="parentText" presStyleLbl="node1" presStyleIdx="0" presStyleCnt="1">
        <dgm:presLayoutVars>
          <dgm:chMax val="0"/>
          <dgm:bulletEnabled val="1"/>
        </dgm:presLayoutVars>
      </dgm:prSet>
      <dgm:spPr/>
      <dgm:t>
        <a:bodyPr/>
        <a:lstStyle/>
        <a:p>
          <a:endParaRPr lang="en-US"/>
        </a:p>
      </dgm:t>
    </dgm:pt>
  </dgm:ptLst>
  <dgm:cxnLst>
    <dgm:cxn modelId="{52574EDF-72BB-4A73-9E68-7D754A9883D2}" type="presOf" srcId="{2E206B3B-BB4A-4394-AE1A-0699AED62D99}" destId="{8A680B49-1BF7-4423-A09D-A612D704805D}" srcOrd="0" destOrd="0" presId="urn:microsoft.com/office/officeart/2005/8/layout/vList2"/>
    <dgm:cxn modelId="{D1B49CDA-C5A4-4E20-96A2-729F03026A6F}" type="presOf" srcId="{CD0EEE7D-EA1D-41EE-B707-B62AF6891E94}" destId="{992C6F0E-9C30-4A14-B91F-FD3DE6C08FF8}" srcOrd="0" destOrd="0" presId="urn:microsoft.com/office/officeart/2005/8/layout/vList2"/>
    <dgm:cxn modelId="{D0485F6A-B06E-420D-AFBC-0EF8B18CD9BF}" srcId="{CD0EEE7D-EA1D-41EE-B707-B62AF6891E94}" destId="{2E206B3B-BB4A-4394-AE1A-0699AED62D99}" srcOrd="0" destOrd="0" parTransId="{2A1A548D-DC2F-4062-AAC4-EF25012B0428}" sibTransId="{41CA203D-8DAD-4E91-850E-C9DCA1485C6C}"/>
    <dgm:cxn modelId="{15B7AC7B-4B1C-48ED-BD8D-684E7018FEC1}" type="presParOf" srcId="{992C6F0E-9C30-4A14-B91F-FD3DE6C08FF8}" destId="{8A680B49-1BF7-4423-A09D-A612D704805D}"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3332A54B-02B9-4F0B-8E0B-D2655B5C8EF8}"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27480975-06EA-484A-A1C3-EEAAE61F3356}">
      <dgm:prSet phldrT="[Text]"/>
      <dgm:spPr/>
      <dgm:t>
        <a:bodyPr/>
        <a:lstStyle/>
        <a:p>
          <a:r>
            <a:rPr lang="en-US" smtClean="0"/>
            <a:t>Matthew Rasler</a:t>
          </a:r>
          <a:endParaRPr lang="en-US" dirty="0"/>
        </a:p>
      </dgm:t>
    </dgm:pt>
    <dgm:pt modelId="{0F43EA1D-F9C3-417B-A9E7-4B246BD9E5E3}" type="parTrans" cxnId="{48587956-F68C-488F-95E7-28A63697CFA1}">
      <dgm:prSet/>
      <dgm:spPr/>
      <dgm:t>
        <a:bodyPr/>
        <a:lstStyle/>
        <a:p>
          <a:endParaRPr lang="en-US"/>
        </a:p>
      </dgm:t>
    </dgm:pt>
    <dgm:pt modelId="{9849DFAD-3F9A-478B-9200-AE8D22F0BE9C}" type="sibTrans" cxnId="{48587956-F68C-488F-95E7-28A63697CFA1}">
      <dgm:prSet/>
      <dgm:spPr/>
      <dgm:t>
        <a:bodyPr/>
        <a:lstStyle/>
        <a:p>
          <a:endParaRPr lang="en-US"/>
        </a:p>
      </dgm:t>
    </dgm:pt>
    <dgm:pt modelId="{B0FE42E9-A45B-4206-8AA7-8DC77FB5043B}" type="pres">
      <dgm:prSet presAssocID="{3332A54B-02B9-4F0B-8E0B-D2655B5C8EF8}" presName="Name0" presStyleCnt="0">
        <dgm:presLayoutVars>
          <dgm:chMax val="7"/>
          <dgm:chPref val="7"/>
          <dgm:dir/>
        </dgm:presLayoutVars>
      </dgm:prSet>
      <dgm:spPr/>
      <dgm:t>
        <a:bodyPr/>
        <a:lstStyle/>
        <a:p>
          <a:endParaRPr lang="en-US"/>
        </a:p>
      </dgm:t>
    </dgm:pt>
    <dgm:pt modelId="{304E9C7B-0FAD-416E-BA49-B450FBFFA3F1}" type="pres">
      <dgm:prSet presAssocID="{3332A54B-02B9-4F0B-8E0B-D2655B5C8EF8}" presName="Name1" presStyleCnt="0"/>
      <dgm:spPr/>
    </dgm:pt>
    <dgm:pt modelId="{E8850E2D-8AA5-47B6-AE2D-EE0CB1D61BBF}" type="pres">
      <dgm:prSet presAssocID="{3332A54B-02B9-4F0B-8E0B-D2655B5C8EF8}" presName="cycle" presStyleCnt="0"/>
      <dgm:spPr/>
    </dgm:pt>
    <dgm:pt modelId="{5D48D3ED-9564-4A11-B63C-A5C4FAACBAFC}" type="pres">
      <dgm:prSet presAssocID="{3332A54B-02B9-4F0B-8E0B-D2655B5C8EF8}" presName="srcNode" presStyleLbl="node1" presStyleIdx="0" presStyleCnt="1"/>
      <dgm:spPr/>
    </dgm:pt>
    <dgm:pt modelId="{6C65B57D-29F7-4D40-BFDA-1E17E4B22359}" type="pres">
      <dgm:prSet presAssocID="{3332A54B-02B9-4F0B-8E0B-D2655B5C8EF8}" presName="conn" presStyleLbl="parChTrans1D2" presStyleIdx="0" presStyleCnt="1"/>
      <dgm:spPr/>
      <dgm:t>
        <a:bodyPr/>
        <a:lstStyle/>
        <a:p>
          <a:endParaRPr lang="en-US"/>
        </a:p>
      </dgm:t>
    </dgm:pt>
    <dgm:pt modelId="{F6504C38-4280-4B14-9283-62257DC2BC8C}" type="pres">
      <dgm:prSet presAssocID="{3332A54B-02B9-4F0B-8E0B-D2655B5C8EF8}" presName="extraNode" presStyleLbl="node1" presStyleIdx="0" presStyleCnt="1"/>
      <dgm:spPr/>
    </dgm:pt>
    <dgm:pt modelId="{027FC0AE-27B7-4629-82AC-F2F07DFCD844}" type="pres">
      <dgm:prSet presAssocID="{3332A54B-02B9-4F0B-8E0B-D2655B5C8EF8}" presName="dstNode" presStyleLbl="node1" presStyleIdx="0" presStyleCnt="1"/>
      <dgm:spPr/>
    </dgm:pt>
    <dgm:pt modelId="{EC452FCE-81D5-4583-BC7A-DFF25E6FB651}" type="pres">
      <dgm:prSet presAssocID="{27480975-06EA-484A-A1C3-EEAAE61F3356}" presName="text_1" presStyleLbl="node1" presStyleIdx="0" presStyleCnt="1">
        <dgm:presLayoutVars>
          <dgm:bulletEnabled val="1"/>
        </dgm:presLayoutVars>
      </dgm:prSet>
      <dgm:spPr/>
      <dgm:t>
        <a:bodyPr/>
        <a:lstStyle/>
        <a:p>
          <a:endParaRPr lang="en-US"/>
        </a:p>
      </dgm:t>
    </dgm:pt>
    <dgm:pt modelId="{8ABE98F8-896A-46B2-BBD4-95C89305B247}" type="pres">
      <dgm:prSet presAssocID="{27480975-06EA-484A-A1C3-EEAAE61F3356}" presName="accent_1" presStyleCnt="0"/>
      <dgm:spPr/>
    </dgm:pt>
    <dgm:pt modelId="{33B04269-F63F-4838-A25B-D7952EA4F3D0}" type="pres">
      <dgm:prSet presAssocID="{27480975-06EA-484A-A1C3-EEAAE61F3356}" presName="accentRepeatNode" presStyleLbl="solidFgAcc1" presStyleIdx="0" presStyleCnt="1"/>
      <dgm:spPr/>
    </dgm:pt>
  </dgm:ptLst>
  <dgm:cxnLst>
    <dgm:cxn modelId="{573A13DA-82C8-42A3-8C31-7082304CF968}" type="presOf" srcId="{3332A54B-02B9-4F0B-8E0B-D2655B5C8EF8}" destId="{B0FE42E9-A45B-4206-8AA7-8DC77FB5043B}" srcOrd="0" destOrd="0" presId="urn:microsoft.com/office/officeart/2008/layout/VerticalCurvedList"/>
    <dgm:cxn modelId="{85A36AFA-8E0B-44D0-AD1B-9930E6565546}" type="presOf" srcId="{27480975-06EA-484A-A1C3-EEAAE61F3356}" destId="{EC452FCE-81D5-4583-BC7A-DFF25E6FB651}" srcOrd="0" destOrd="0" presId="urn:microsoft.com/office/officeart/2008/layout/VerticalCurvedList"/>
    <dgm:cxn modelId="{48587956-F68C-488F-95E7-28A63697CFA1}" srcId="{3332A54B-02B9-4F0B-8E0B-D2655B5C8EF8}" destId="{27480975-06EA-484A-A1C3-EEAAE61F3356}" srcOrd="0" destOrd="0" parTransId="{0F43EA1D-F9C3-417B-A9E7-4B246BD9E5E3}" sibTransId="{9849DFAD-3F9A-478B-9200-AE8D22F0BE9C}"/>
    <dgm:cxn modelId="{31519FA6-93B5-4CCE-961C-3967D05DBA3E}" type="presOf" srcId="{9849DFAD-3F9A-478B-9200-AE8D22F0BE9C}" destId="{6C65B57D-29F7-4D40-BFDA-1E17E4B22359}" srcOrd="0" destOrd="0" presId="urn:microsoft.com/office/officeart/2008/layout/VerticalCurvedList"/>
    <dgm:cxn modelId="{8E2F4E17-E38B-4290-B4A8-5C4230D93669}" type="presParOf" srcId="{B0FE42E9-A45B-4206-8AA7-8DC77FB5043B}" destId="{304E9C7B-0FAD-416E-BA49-B450FBFFA3F1}" srcOrd="0" destOrd="0" presId="urn:microsoft.com/office/officeart/2008/layout/VerticalCurvedList"/>
    <dgm:cxn modelId="{0AFB0694-07C4-42B4-BD8D-08CF6C9F87C2}" type="presParOf" srcId="{304E9C7B-0FAD-416E-BA49-B450FBFFA3F1}" destId="{E8850E2D-8AA5-47B6-AE2D-EE0CB1D61BBF}" srcOrd="0" destOrd="0" presId="urn:microsoft.com/office/officeart/2008/layout/VerticalCurvedList"/>
    <dgm:cxn modelId="{B82BB4D7-040B-4BB9-AEB3-18539F27B55D}" type="presParOf" srcId="{E8850E2D-8AA5-47B6-AE2D-EE0CB1D61BBF}" destId="{5D48D3ED-9564-4A11-B63C-A5C4FAACBAFC}" srcOrd="0" destOrd="0" presId="urn:microsoft.com/office/officeart/2008/layout/VerticalCurvedList"/>
    <dgm:cxn modelId="{6853E945-9FE2-4556-9A45-79400BE31F60}" type="presParOf" srcId="{E8850E2D-8AA5-47B6-AE2D-EE0CB1D61BBF}" destId="{6C65B57D-29F7-4D40-BFDA-1E17E4B22359}" srcOrd="1" destOrd="0" presId="urn:microsoft.com/office/officeart/2008/layout/VerticalCurvedList"/>
    <dgm:cxn modelId="{28434B93-5B6A-4DD5-818F-1C66C5848CAD}" type="presParOf" srcId="{E8850E2D-8AA5-47B6-AE2D-EE0CB1D61BBF}" destId="{F6504C38-4280-4B14-9283-62257DC2BC8C}" srcOrd="2" destOrd="0" presId="urn:microsoft.com/office/officeart/2008/layout/VerticalCurvedList"/>
    <dgm:cxn modelId="{69B6F72D-D1BC-457E-A2E2-EF62D06F36AB}" type="presParOf" srcId="{E8850E2D-8AA5-47B6-AE2D-EE0CB1D61BBF}" destId="{027FC0AE-27B7-4629-82AC-F2F07DFCD844}" srcOrd="3" destOrd="0" presId="urn:microsoft.com/office/officeart/2008/layout/VerticalCurvedList"/>
    <dgm:cxn modelId="{2D8C5133-3272-4907-BCFA-435446C7E6E3}" type="presParOf" srcId="{304E9C7B-0FAD-416E-BA49-B450FBFFA3F1}" destId="{EC452FCE-81D5-4583-BC7A-DFF25E6FB651}" srcOrd="1" destOrd="0" presId="urn:microsoft.com/office/officeart/2008/layout/VerticalCurvedList"/>
    <dgm:cxn modelId="{FDD2E24C-BF63-492F-91FE-15AC80072967}" type="presParOf" srcId="{304E9C7B-0FAD-416E-BA49-B450FBFFA3F1}" destId="{8ABE98F8-896A-46B2-BBD4-95C89305B247}" srcOrd="2" destOrd="0" presId="urn:microsoft.com/office/officeart/2008/layout/VerticalCurvedList"/>
    <dgm:cxn modelId="{5CCC3AEB-CD2B-404A-93AD-8FD21BAEC0C5}" type="presParOf" srcId="{8ABE98F8-896A-46B2-BBD4-95C89305B247}" destId="{33B04269-F63F-4838-A25B-D7952EA4F3D0}"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332A54B-02B9-4F0B-8E0B-D2655B5C8EF8}"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27480975-06EA-484A-A1C3-EEAAE61F3356}">
      <dgm:prSet phldrT="[Text]"/>
      <dgm:spPr/>
      <dgm:t>
        <a:bodyPr/>
        <a:lstStyle/>
        <a:p>
          <a:r>
            <a:rPr lang="en-US" dirty="0" smtClean="0"/>
            <a:t>Andrew </a:t>
          </a:r>
          <a:r>
            <a:rPr lang="en-US" dirty="0" err="1" smtClean="0"/>
            <a:t>Habegger</a:t>
          </a:r>
          <a:endParaRPr lang="en-US" dirty="0"/>
        </a:p>
      </dgm:t>
    </dgm:pt>
    <dgm:pt modelId="{0F43EA1D-F9C3-417B-A9E7-4B246BD9E5E3}" type="parTrans" cxnId="{48587956-F68C-488F-95E7-28A63697CFA1}">
      <dgm:prSet/>
      <dgm:spPr/>
      <dgm:t>
        <a:bodyPr/>
        <a:lstStyle/>
        <a:p>
          <a:endParaRPr lang="en-US"/>
        </a:p>
      </dgm:t>
    </dgm:pt>
    <dgm:pt modelId="{9849DFAD-3F9A-478B-9200-AE8D22F0BE9C}" type="sibTrans" cxnId="{48587956-F68C-488F-95E7-28A63697CFA1}">
      <dgm:prSet/>
      <dgm:spPr/>
      <dgm:t>
        <a:bodyPr/>
        <a:lstStyle/>
        <a:p>
          <a:endParaRPr lang="en-US"/>
        </a:p>
      </dgm:t>
    </dgm:pt>
    <dgm:pt modelId="{B0FE42E9-A45B-4206-8AA7-8DC77FB5043B}" type="pres">
      <dgm:prSet presAssocID="{3332A54B-02B9-4F0B-8E0B-D2655B5C8EF8}" presName="Name0" presStyleCnt="0">
        <dgm:presLayoutVars>
          <dgm:chMax val="7"/>
          <dgm:chPref val="7"/>
          <dgm:dir/>
        </dgm:presLayoutVars>
      </dgm:prSet>
      <dgm:spPr/>
      <dgm:t>
        <a:bodyPr/>
        <a:lstStyle/>
        <a:p>
          <a:endParaRPr lang="en-US"/>
        </a:p>
      </dgm:t>
    </dgm:pt>
    <dgm:pt modelId="{304E9C7B-0FAD-416E-BA49-B450FBFFA3F1}" type="pres">
      <dgm:prSet presAssocID="{3332A54B-02B9-4F0B-8E0B-D2655B5C8EF8}" presName="Name1" presStyleCnt="0"/>
      <dgm:spPr/>
    </dgm:pt>
    <dgm:pt modelId="{E8850E2D-8AA5-47B6-AE2D-EE0CB1D61BBF}" type="pres">
      <dgm:prSet presAssocID="{3332A54B-02B9-4F0B-8E0B-D2655B5C8EF8}" presName="cycle" presStyleCnt="0"/>
      <dgm:spPr/>
    </dgm:pt>
    <dgm:pt modelId="{5D48D3ED-9564-4A11-B63C-A5C4FAACBAFC}" type="pres">
      <dgm:prSet presAssocID="{3332A54B-02B9-4F0B-8E0B-D2655B5C8EF8}" presName="srcNode" presStyleLbl="node1" presStyleIdx="0" presStyleCnt="1"/>
      <dgm:spPr/>
    </dgm:pt>
    <dgm:pt modelId="{6C65B57D-29F7-4D40-BFDA-1E17E4B22359}" type="pres">
      <dgm:prSet presAssocID="{3332A54B-02B9-4F0B-8E0B-D2655B5C8EF8}" presName="conn" presStyleLbl="parChTrans1D2" presStyleIdx="0" presStyleCnt="1"/>
      <dgm:spPr/>
      <dgm:t>
        <a:bodyPr/>
        <a:lstStyle/>
        <a:p>
          <a:endParaRPr lang="en-US"/>
        </a:p>
      </dgm:t>
    </dgm:pt>
    <dgm:pt modelId="{F6504C38-4280-4B14-9283-62257DC2BC8C}" type="pres">
      <dgm:prSet presAssocID="{3332A54B-02B9-4F0B-8E0B-D2655B5C8EF8}" presName="extraNode" presStyleLbl="node1" presStyleIdx="0" presStyleCnt="1"/>
      <dgm:spPr/>
    </dgm:pt>
    <dgm:pt modelId="{027FC0AE-27B7-4629-82AC-F2F07DFCD844}" type="pres">
      <dgm:prSet presAssocID="{3332A54B-02B9-4F0B-8E0B-D2655B5C8EF8}" presName="dstNode" presStyleLbl="node1" presStyleIdx="0" presStyleCnt="1"/>
      <dgm:spPr/>
    </dgm:pt>
    <dgm:pt modelId="{EC452FCE-81D5-4583-BC7A-DFF25E6FB651}" type="pres">
      <dgm:prSet presAssocID="{27480975-06EA-484A-A1C3-EEAAE61F3356}" presName="text_1" presStyleLbl="node1" presStyleIdx="0" presStyleCnt="1">
        <dgm:presLayoutVars>
          <dgm:bulletEnabled val="1"/>
        </dgm:presLayoutVars>
      </dgm:prSet>
      <dgm:spPr/>
      <dgm:t>
        <a:bodyPr/>
        <a:lstStyle/>
        <a:p>
          <a:endParaRPr lang="en-US"/>
        </a:p>
      </dgm:t>
    </dgm:pt>
    <dgm:pt modelId="{8ABE98F8-896A-46B2-BBD4-95C89305B247}" type="pres">
      <dgm:prSet presAssocID="{27480975-06EA-484A-A1C3-EEAAE61F3356}" presName="accent_1" presStyleCnt="0"/>
      <dgm:spPr/>
    </dgm:pt>
    <dgm:pt modelId="{33B04269-F63F-4838-A25B-D7952EA4F3D0}" type="pres">
      <dgm:prSet presAssocID="{27480975-06EA-484A-A1C3-EEAAE61F3356}" presName="accentRepeatNode" presStyleLbl="solidFgAcc1" presStyleIdx="0" presStyleCnt="1"/>
      <dgm:spPr/>
    </dgm:pt>
  </dgm:ptLst>
  <dgm:cxnLst>
    <dgm:cxn modelId="{4B17A5D1-6832-4F4C-8525-644E5A23E154}" type="presOf" srcId="{27480975-06EA-484A-A1C3-EEAAE61F3356}" destId="{EC452FCE-81D5-4583-BC7A-DFF25E6FB651}" srcOrd="0" destOrd="0" presId="urn:microsoft.com/office/officeart/2008/layout/VerticalCurvedList"/>
    <dgm:cxn modelId="{D914DEA6-F1B8-4F6E-8E61-1C5718A23980}" type="presOf" srcId="{3332A54B-02B9-4F0B-8E0B-D2655B5C8EF8}" destId="{B0FE42E9-A45B-4206-8AA7-8DC77FB5043B}" srcOrd="0" destOrd="0" presId="urn:microsoft.com/office/officeart/2008/layout/VerticalCurvedList"/>
    <dgm:cxn modelId="{48587956-F68C-488F-95E7-28A63697CFA1}" srcId="{3332A54B-02B9-4F0B-8E0B-D2655B5C8EF8}" destId="{27480975-06EA-484A-A1C3-EEAAE61F3356}" srcOrd="0" destOrd="0" parTransId="{0F43EA1D-F9C3-417B-A9E7-4B246BD9E5E3}" sibTransId="{9849DFAD-3F9A-478B-9200-AE8D22F0BE9C}"/>
    <dgm:cxn modelId="{FA98E40F-CF2F-448C-A14D-686116B69908}" type="presOf" srcId="{9849DFAD-3F9A-478B-9200-AE8D22F0BE9C}" destId="{6C65B57D-29F7-4D40-BFDA-1E17E4B22359}" srcOrd="0" destOrd="0" presId="urn:microsoft.com/office/officeart/2008/layout/VerticalCurvedList"/>
    <dgm:cxn modelId="{AF12BF5C-5B4A-41E0-B790-43DCA29C6F49}" type="presParOf" srcId="{B0FE42E9-A45B-4206-8AA7-8DC77FB5043B}" destId="{304E9C7B-0FAD-416E-BA49-B450FBFFA3F1}" srcOrd="0" destOrd="0" presId="urn:microsoft.com/office/officeart/2008/layout/VerticalCurvedList"/>
    <dgm:cxn modelId="{A6EA7510-DA1B-46AA-8D95-349BFDF39C60}" type="presParOf" srcId="{304E9C7B-0FAD-416E-BA49-B450FBFFA3F1}" destId="{E8850E2D-8AA5-47B6-AE2D-EE0CB1D61BBF}" srcOrd="0" destOrd="0" presId="urn:microsoft.com/office/officeart/2008/layout/VerticalCurvedList"/>
    <dgm:cxn modelId="{03F5A1F5-8D3D-46F8-BB37-4D5D04E68812}" type="presParOf" srcId="{E8850E2D-8AA5-47B6-AE2D-EE0CB1D61BBF}" destId="{5D48D3ED-9564-4A11-B63C-A5C4FAACBAFC}" srcOrd="0" destOrd="0" presId="urn:microsoft.com/office/officeart/2008/layout/VerticalCurvedList"/>
    <dgm:cxn modelId="{CDB57532-ED86-45A3-9B93-83361BC3654F}" type="presParOf" srcId="{E8850E2D-8AA5-47B6-AE2D-EE0CB1D61BBF}" destId="{6C65B57D-29F7-4D40-BFDA-1E17E4B22359}" srcOrd="1" destOrd="0" presId="urn:microsoft.com/office/officeart/2008/layout/VerticalCurvedList"/>
    <dgm:cxn modelId="{0AFC715C-CC93-4323-ADBB-5A5173A85C9A}" type="presParOf" srcId="{E8850E2D-8AA5-47B6-AE2D-EE0CB1D61BBF}" destId="{F6504C38-4280-4B14-9283-62257DC2BC8C}" srcOrd="2" destOrd="0" presId="urn:microsoft.com/office/officeart/2008/layout/VerticalCurvedList"/>
    <dgm:cxn modelId="{D041E334-25C3-49DA-86D8-3BE5653B57A3}" type="presParOf" srcId="{E8850E2D-8AA5-47B6-AE2D-EE0CB1D61BBF}" destId="{027FC0AE-27B7-4629-82AC-F2F07DFCD844}" srcOrd="3" destOrd="0" presId="urn:microsoft.com/office/officeart/2008/layout/VerticalCurvedList"/>
    <dgm:cxn modelId="{E0DDC210-92BD-4A45-AB2A-54BB2EAF76FD}" type="presParOf" srcId="{304E9C7B-0FAD-416E-BA49-B450FBFFA3F1}" destId="{EC452FCE-81D5-4583-BC7A-DFF25E6FB651}" srcOrd="1" destOrd="0" presId="urn:microsoft.com/office/officeart/2008/layout/VerticalCurvedList"/>
    <dgm:cxn modelId="{2D3EF501-900F-4419-A88D-705A16F7C489}" type="presParOf" srcId="{304E9C7B-0FAD-416E-BA49-B450FBFFA3F1}" destId="{8ABE98F8-896A-46B2-BBD4-95C89305B247}" srcOrd="2" destOrd="0" presId="urn:microsoft.com/office/officeart/2008/layout/VerticalCurvedList"/>
    <dgm:cxn modelId="{0F58BD32-F3B5-480D-933A-63B7712D6D1A}" type="presParOf" srcId="{8ABE98F8-896A-46B2-BBD4-95C89305B247}" destId="{33B04269-F63F-4838-A25B-D7952EA4F3D0}"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CD0EEE7D-EA1D-41EE-B707-B62AF6891E9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E206B3B-BB4A-4394-AE1A-0699AED62D99}">
      <dgm:prSet custT="1"/>
      <dgm:spPr/>
      <dgm:t>
        <a:bodyPr/>
        <a:lstStyle/>
        <a:p>
          <a:pPr algn="ctr" rtl="0"/>
          <a:r>
            <a:rPr lang="en-US" sz="4000" dirty="0" smtClean="0"/>
            <a:t>Visual </a:t>
          </a:r>
          <a:r>
            <a:rPr lang="en-US" sz="4000" dirty="0" err="1" smtClean="0"/>
            <a:t>WebGUI</a:t>
          </a:r>
          <a:endParaRPr lang="en-US" sz="4000" dirty="0"/>
        </a:p>
      </dgm:t>
    </dgm:pt>
    <dgm:pt modelId="{2A1A548D-DC2F-4062-AAC4-EF25012B0428}" type="parTrans" cxnId="{D0485F6A-B06E-420D-AFBC-0EF8B18CD9BF}">
      <dgm:prSet/>
      <dgm:spPr/>
      <dgm:t>
        <a:bodyPr/>
        <a:lstStyle/>
        <a:p>
          <a:endParaRPr lang="en-US"/>
        </a:p>
      </dgm:t>
    </dgm:pt>
    <dgm:pt modelId="{41CA203D-8DAD-4E91-850E-C9DCA1485C6C}" type="sibTrans" cxnId="{D0485F6A-B06E-420D-AFBC-0EF8B18CD9BF}">
      <dgm:prSet/>
      <dgm:spPr/>
      <dgm:t>
        <a:bodyPr/>
        <a:lstStyle/>
        <a:p>
          <a:endParaRPr lang="en-US"/>
        </a:p>
      </dgm:t>
    </dgm:pt>
    <dgm:pt modelId="{992C6F0E-9C30-4A14-B91F-FD3DE6C08FF8}" type="pres">
      <dgm:prSet presAssocID="{CD0EEE7D-EA1D-41EE-B707-B62AF6891E94}" presName="linear" presStyleCnt="0">
        <dgm:presLayoutVars>
          <dgm:animLvl val="lvl"/>
          <dgm:resizeHandles val="exact"/>
        </dgm:presLayoutVars>
      </dgm:prSet>
      <dgm:spPr/>
      <dgm:t>
        <a:bodyPr/>
        <a:lstStyle/>
        <a:p>
          <a:endParaRPr lang="en-US"/>
        </a:p>
      </dgm:t>
    </dgm:pt>
    <dgm:pt modelId="{8A680B49-1BF7-4423-A09D-A612D704805D}" type="pres">
      <dgm:prSet presAssocID="{2E206B3B-BB4A-4394-AE1A-0699AED62D99}" presName="parentText" presStyleLbl="node1" presStyleIdx="0" presStyleCnt="1">
        <dgm:presLayoutVars>
          <dgm:chMax val="0"/>
          <dgm:bulletEnabled val="1"/>
        </dgm:presLayoutVars>
      </dgm:prSet>
      <dgm:spPr/>
      <dgm:t>
        <a:bodyPr/>
        <a:lstStyle/>
        <a:p>
          <a:endParaRPr lang="en-US"/>
        </a:p>
      </dgm:t>
    </dgm:pt>
  </dgm:ptLst>
  <dgm:cxnLst>
    <dgm:cxn modelId="{D0485F6A-B06E-420D-AFBC-0EF8B18CD9BF}" srcId="{CD0EEE7D-EA1D-41EE-B707-B62AF6891E94}" destId="{2E206B3B-BB4A-4394-AE1A-0699AED62D99}" srcOrd="0" destOrd="0" parTransId="{2A1A548D-DC2F-4062-AAC4-EF25012B0428}" sibTransId="{41CA203D-8DAD-4E91-850E-C9DCA1485C6C}"/>
    <dgm:cxn modelId="{2C16222F-5C4A-4136-ACA8-73FFCD54936A}" type="presOf" srcId="{CD0EEE7D-EA1D-41EE-B707-B62AF6891E94}" destId="{992C6F0E-9C30-4A14-B91F-FD3DE6C08FF8}" srcOrd="0" destOrd="0" presId="urn:microsoft.com/office/officeart/2005/8/layout/vList2"/>
    <dgm:cxn modelId="{1FF321CB-99B5-46F1-918A-9074D40FFFCA}" type="presOf" srcId="{2E206B3B-BB4A-4394-AE1A-0699AED62D99}" destId="{8A680B49-1BF7-4423-A09D-A612D704805D}" srcOrd="0" destOrd="0" presId="urn:microsoft.com/office/officeart/2005/8/layout/vList2"/>
    <dgm:cxn modelId="{B8CA0D68-0C39-4A01-9EE2-4FD5BF042E7F}" type="presParOf" srcId="{992C6F0E-9C30-4A14-B91F-FD3DE6C08FF8}" destId="{8A680B49-1BF7-4423-A09D-A612D704805D}"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3332A54B-02B9-4F0B-8E0B-D2655B5C8EF8}"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27480975-06EA-484A-A1C3-EEAAE61F3356}">
      <dgm:prSet phldrT="[Text]"/>
      <dgm:spPr/>
      <dgm:t>
        <a:bodyPr/>
        <a:lstStyle/>
        <a:p>
          <a:r>
            <a:rPr lang="en-US" smtClean="0"/>
            <a:t>Matthew Rasler</a:t>
          </a:r>
          <a:endParaRPr lang="en-US" dirty="0"/>
        </a:p>
      </dgm:t>
    </dgm:pt>
    <dgm:pt modelId="{0F43EA1D-F9C3-417B-A9E7-4B246BD9E5E3}" type="parTrans" cxnId="{48587956-F68C-488F-95E7-28A63697CFA1}">
      <dgm:prSet/>
      <dgm:spPr/>
      <dgm:t>
        <a:bodyPr/>
        <a:lstStyle/>
        <a:p>
          <a:endParaRPr lang="en-US"/>
        </a:p>
      </dgm:t>
    </dgm:pt>
    <dgm:pt modelId="{9849DFAD-3F9A-478B-9200-AE8D22F0BE9C}" type="sibTrans" cxnId="{48587956-F68C-488F-95E7-28A63697CFA1}">
      <dgm:prSet/>
      <dgm:spPr/>
      <dgm:t>
        <a:bodyPr/>
        <a:lstStyle/>
        <a:p>
          <a:endParaRPr lang="en-US"/>
        </a:p>
      </dgm:t>
    </dgm:pt>
    <dgm:pt modelId="{B0FE42E9-A45B-4206-8AA7-8DC77FB5043B}" type="pres">
      <dgm:prSet presAssocID="{3332A54B-02B9-4F0B-8E0B-D2655B5C8EF8}" presName="Name0" presStyleCnt="0">
        <dgm:presLayoutVars>
          <dgm:chMax val="7"/>
          <dgm:chPref val="7"/>
          <dgm:dir/>
        </dgm:presLayoutVars>
      </dgm:prSet>
      <dgm:spPr/>
      <dgm:t>
        <a:bodyPr/>
        <a:lstStyle/>
        <a:p>
          <a:endParaRPr lang="en-US"/>
        </a:p>
      </dgm:t>
    </dgm:pt>
    <dgm:pt modelId="{304E9C7B-0FAD-416E-BA49-B450FBFFA3F1}" type="pres">
      <dgm:prSet presAssocID="{3332A54B-02B9-4F0B-8E0B-D2655B5C8EF8}" presName="Name1" presStyleCnt="0"/>
      <dgm:spPr/>
    </dgm:pt>
    <dgm:pt modelId="{E8850E2D-8AA5-47B6-AE2D-EE0CB1D61BBF}" type="pres">
      <dgm:prSet presAssocID="{3332A54B-02B9-4F0B-8E0B-D2655B5C8EF8}" presName="cycle" presStyleCnt="0"/>
      <dgm:spPr/>
    </dgm:pt>
    <dgm:pt modelId="{5D48D3ED-9564-4A11-B63C-A5C4FAACBAFC}" type="pres">
      <dgm:prSet presAssocID="{3332A54B-02B9-4F0B-8E0B-D2655B5C8EF8}" presName="srcNode" presStyleLbl="node1" presStyleIdx="0" presStyleCnt="1"/>
      <dgm:spPr/>
    </dgm:pt>
    <dgm:pt modelId="{6C65B57D-29F7-4D40-BFDA-1E17E4B22359}" type="pres">
      <dgm:prSet presAssocID="{3332A54B-02B9-4F0B-8E0B-D2655B5C8EF8}" presName="conn" presStyleLbl="parChTrans1D2" presStyleIdx="0" presStyleCnt="1"/>
      <dgm:spPr/>
      <dgm:t>
        <a:bodyPr/>
        <a:lstStyle/>
        <a:p>
          <a:endParaRPr lang="en-US"/>
        </a:p>
      </dgm:t>
    </dgm:pt>
    <dgm:pt modelId="{F6504C38-4280-4B14-9283-62257DC2BC8C}" type="pres">
      <dgm:prSet presAssocID="{3332A54B-02B9-4F0B-8E0B-D2655B5C8EF8}" presName="extraNode" presStyleLbl="node1" presStyleIdx="0" presStyleCnt="1"/>
      <dgm:spPr/>
    </dgm:pt>
    <dgm:pt modelId="{027FC0AE-27B7-4629-82AC-F2F07DFCD844}" type="pres">
      <dgm:prSet presAssocID="{3332A54B-02B9-4F0B-8E0B-D2655B5C8EF8}" presName="dstNode" presStyleLbl="node1" presStyleIdx="0" presStyleCnt="1"/>
      <dgm:spPr/>
    </dgm:pt>
    <dgm:pt modelId="{EC452FCE-81D5-4583-BC7A-DFF25E6FB651}" type="pres">
      <dgm:prSet presAssocID="{27480975-06EA-484A-A1C3-EEAAE61F3356}" presName="text_1" presStyleLbl="node1" presStyleIdx="0" presStyleCnt="1">
        <dgm:presLayoutVars>
          <dgm:bulletEnabled val="1"/>
        </dgm:presLayoutVars>
      </dgm:prSet>
      <dgm:spPr/>
      <dgm:t>
        <a:bodyPr/>
        <a:lstStyle/>
        <a:p>
          <a:endParaRPr lang="en-US"/>
        </a:p>
      </dgm:t>
    </dgm:pt>
    <dgm:pt modelId="{8ABE98F8-896A-46B2-BBD4-95C89305B247}" type="pres">
      <dgm:prSet presAssocID="{27480975-06EA-484A-A1C3-EEAAE61F3356}" presName="accent_1" presStyleCnt="0"/>
      <dgm:spPr/>
    </dgm:pt>
    <dgm:pt modelId="{33B04269-F63F-4838-A25B-D7952EA4F3D0}" type="pres">
      <dgm:prSet presAssocID="{27480975-06EA-484A-A1C3-EEAAE61F3356}" presName="accentRepeatNode" presStyleLbl="solidFgAcc1" presStyleIdx="0" presStyleCnt="1"/>
      <dgm:spPr/>
    </dgm:pt>
  </dgm:ptLst>
  <dgm:cxnLst>
    <dgm:cxn modelId="{D8CC1695-B2AC-4FA7-BEBC-FB8E8CD48E87}" type="presOf" srcId="{9849DFAD-3F9A-478B-9200-AE8D22F0BE9C}" destId="{6C65B57D-29F7-4D40-BFDA-1E17E4B22359}" srcOrd="0" destOrd="0" presId="urn:microsoft.com/office/officeart/2008/layout/VerticalCurvedList"/>
    <dgm:cxn modelId="{0178F69F-9A43-4969-A8B4-D5B53093D7DF}" type="presOf" srcId="{3332A54B-02B9-4F0B-8E0B-D2655B5C8EF8}" destId="{B0FE42E9-A45B-4206-8AA7-8DC77FB5043B}" srcOrd="0" destOrd="0" presId="urn:microsoft.com/office/officeart/2008/layout/VerticalCurvedList"/>
    <dgm:cxn modelId="{48587956-F68C-488F-95E7-28A63697CFA1}" srcId="{3332A54B-02B9-4F0B-8E0B-D2655B5C8EF8}" destId="{27480975-06EA-484A-A1C3-EEAAE61F3356}" srcOrd="0" destOrd="0" parTransId="{0F43EA1D-F9C3-417B-A9E7-4B246BD9E5E3}" sibTransId="{9849DFAD-3F9A-478B-9200-AE8D22F0BE9C}"/>
    <dgm:cxn modelId="{118A2399-1E25-45B1-B39B-806D0CA32A9C}" type="presOf" srcId="{27480975-06EA-484A-A1C3-EEAAE61F3356}" destId="{EC452FCE-81D5-4583-BC7A-DFF25E6FB651}" srcOrd="0" destOrd="0" presId="urn:microsoft.com/office/officeart/2008/layout/VerticalCurvedList"/>
    <dgm:cxn modelId="{3D7C272B-0BBC-40CD-B5D7-51E3EF4B9E17}" type="presParOf" srcId="{B0FE42E9-A45B-4206-8AA7-8DC77FB5043B}" destId="{304E9C7B-0FAD-416E-BA49-B450FBFFA3F1}" srcOrd="0" destOrd="0" presId="urn:microsoft.com/office/officeart/2008/layout/VerticalCurvedList"/>
    <dgm:cxn modelId="{81839CE6-F7AF-4699-8AFE-D1026A4E6ED9}" type="presParOf" srcId="{304E9C7B-0FAD-416E-BA49-B450FBFFA3F1}" destId="{E8850E2D-8AA5-47B6-AE2D-EE0CB1D61BBF}" srcOrd="0" destOrd="0" presId="urn:microsoft.com/office/officeart/2008/layout/VerticalCurvedList"/>
    <dgm:cxn modelId="{89804541-8927-42FE-B435-022AD7BB3195}" type="presParOf" srcId="{E8850E2D-8AA5-47B6-AE2D-EE0CB1D61BBF}" destId="{5D48D3ED-9564-4A11-B63C-A5C4FAACBAFC}" srcOrd="0" destOrd="0" presId="urn:microsoft.com/office/officeart/2008/layout/VerticalCurvedList"/>
    <dgm:cxn modelId="{A26B7D28-B30E-4579-8B0D-CBA5EDDC94C6}" type="presParOf" srcId="{E8850E2D-8AA5-47B6-AE2D-EE0CB1D61BBF}" destId="{6C65B57D-29F7-4D40-BFDA-1E17E4B22359}" srcOrd="1" destOrd="0" presId="urn:microsoft.com/office/officeart/2008/layout/VerticalCurvedList"/>
    <dgm:cxn modelId="{B5363693-A90E-4E6E-BE78-03D55C8FA231}" type="presParOf" srcId="{E8850E2D-8AA5-47B6-AE2D-EE0CB1D61BBF}" destId="{F6504C38-4280-4B14-9283-62257DC2BC8C}" srcOrd="2" destOrd="0" presId="urn:microsoft.com/office/officeart/2008/layout/VerticalCurvedList"/>
    <dgm:cxn modelId="{7497F97C-D70A-4D72-A771-D8E5544BECBC}" type="presParOf" srcId="{E8850E2D-8AA5-47B6-AE2D-EE0CB1D61BBF}" destId="{027FC0AE-27B7-4629-82AC-F2F07DFCD844}" srcOrd="3" destOrd="0" presId="urn:microsoft.com/office/officeart/2008/layout/VerticalCurvedList"/>
    <dgm:cxn modelId="{03EEC0B2-EF46-41EB-9A9F-AFB750B91128}" type="presParOf" srcId="{304E9C7B-0FAD-416E-BA49-B450FBFFA3F1}" destId="{EC452FCE-81D5-4583-BC7A-DFF25E6FB651}" srcOrd="1" destOrd="0" presId="urn:microsoft.com/office/officeart/2008/layout/VerticalCurvedList"/>
    <dgm:cxn modelId="{B5540C8C-6680-4D86-A0AA-DE583AAFBD08}" type="presParOf" srcId="{304E9C7B-0FAD-416E-BA49-B450FBFFA3F1}" destId="{8ABE98F8-896A-46B2-BBD4-95C89305B247}" srcOrd="2" destOrd="0" presId="urn:microsoft.com/office/officeart/2008/layout/VerticalCurvedList"/>
    <dgm:cxn modelId="{ED6F7F8E-2DDF-4972-BE89-25F4A2BDFF12}" type="presParOf" srcId="{8ABE98F8-896A-46B2-BBD4-95C89305B247}" destId="{33B04269-F63F-4838-A25B-D7952EA4F3D0}"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CD0EEE7D-EA1D-41EE-B707-B62AF6891E9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E206B3B-BB4A-4394-AE1A-0699AED62D99}">
      <dgm:prSet custT="1"/>
      <dgm:spPr/>
      <dgm:t>
        <a:bodyPr/>
        <a:lstStyle/>
        <a:p>
          <a:pPr algn="ctr" rtl="0"/>
          <a:r>
            <a:rPr lang="en-US" sz="4000" dirty="0" smtClean="0"/>
            <a:t>Visual </a:t>
          </a:r>
          <a:r>
            <a:rPr lang="en-US" sz="4000" dirty="0" err="1" smtClean="0"/>
            <a:t>WebGUI</a:t>
          </a:r>
          <a:endParaRPr lang="en-US" sz="4000" dirty="0"/>
        </a:p>
      </dgm:t>
    </dgm:pt>
    <dgm:pt modelId="{2A1A548D-DC2F-4062-AAC4-EF25012B0428}" type="parTrans" cxnId="{D0485F6A-B06E-420D-AFBC-0EF8B18CD9BF}">
      <dgm:prSet/>
      <dgm:spPr/>
      <dgm:t>
        <a:bodyPr/>
        <a:lstStyle/>
        <a:p>
          <a:endParaRPr lang="en-US"/>
        </a:p>
      </dgm:t>
    </dgm:pt>
    <dgm:pt modelId="{41CA203D-8DAD-4E91-850E-C9DCA1485C6C}" type="sibTrans" cxnId="{D0485F6A-B06E-420D-AFBC-0EF8B18CD9BF}">
      <dgm:prSet/>
      <dgm:spPr/>
      <dgm:t>
        <a:bodyPr/>
        <a:lstStyle/>
        <a:p>
          <a:endParaRPr lang="en-US"/>
        </a:p>
      </dgm:t>
    </dgm:pt>
    <dgm:pt modelId="{992C6F0E-9C30-4A14-B91F-FD3DE6C08FF8}" type="pres">
      <dgm:prSet presAssocID="{CD0EEE7D-EA1D-41EE-B707-B62AF6891E94}" presName="linear" presStyleCnt="0">
        <dgm:presLayoutVars>
          <dgm:animLvl val="lvl"/>
          <dgm:resizeHandles val="exact"/>
        </dgm:presLayoutVars>
      </dgm:prSet>
      <dgm:spPr/>
      <dgm:t>
        <a:bodyPr/>
        <a:lstStyle/>
        <a:p>
          <a:endParaRPr lang="en-US"/>
        </a:p>
      </dgm:t>
    </dgm:pt>
    <dgm:pt modelId="{8A680B49-1BF7-4423-A09D-A612D704805D}" type="pres">
      <dgm:prSet presAssocID="{2E206B3B-BB4A-4394-AE1A-0699AED62D99}" presName="parentText" presStyleLbl="node1" presStyleIdx="0" presStyleCnt="1">
        <dgm:presLayoutVars>
          <dgm:chMax val="0"/>
          <dgm:bulletEnabled val="1"/>
        </dgm:presLayoutVars>
      </dgm:prSet>
      <dgm:spPr/>
      <dgm:t>
        <a:bodyPr/>
        <a:lstStyle/>
        <a:p>
          <a:endParaRPr lang="en-US"/>
        </a:p>
      </dgm:t>
    </dgm:pt>
  </dgm:ptLst>
  <dgm:cxnLst>
    <dgm:cxn modelId="{138E9B79-70EC-4C0C-A26F-D11770D633ED}" type="presOf" srcId="{2E206B3B-BB4A-4394-AE1A-0699AED62D99}" destId="{8A680B49-1BF7-4423-A09D-A612D704805D}" srcOrd="0" destOrd="0" presId="urn:microsoft.com/office/officeart/2005/8/layout/vList2"/>
    <dgm:cxn modelId="{D0485F6A-B06E-420D-AFBC-0EF8B18CD9BF}" srcId="{CD0EEE7D-EA1D-41EE-B707-B62AF6891E94}" destId="{2E206B3B-BB4A-4394-AE1A-0699AED62D99}" srcOrd="0" destOrd="0" parTransId="{2A1A548D-DC2F-4062-AAC4-EF25012B0428}" sibTransId="{41CA203D-8DAD-4E91-850E-C9DCA1485C6C}"/>
    <dgm:cxn modelId="{44898ACC-276F-4DBF-8F74-6E3AC7F0057B}" type="presOf" srcId="{CD0EEE7D-EA1D-41EE-B707-B62AF6891E94}" destId="{992C6F0E-9C30-4A14-B91F-FD3DE6C08FF8}" srcOrd="0" destOrd="0" presId="urn:microsoft.com/office/officeart/2005/8/layout/vList2"/>
    <dgm:cxn modelId="{C7E56DAE-8036-4902-89C3-40275B628781}" type="presParOf" srcId="{992C6F0E-9C30-4A14-B91F-FD3DE6C08FF8}" destId="{8A680B49-1BF7-4423-A09D-A612D704805D}"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3332A54B-02B9-4F0B-8E0B-D2655B5C8EF8}"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27480975-06EA-484A-A1C3-EEAAE61F3356}">
      <dgm:prSet phldrT="[Text]"/>
      <dgm:spPr/>
      <dgm:t>
        <a:bodyPr/>
        <a:lstStyle/>
        <a:p>
          <a:r>
            <a:rPr lang="en-US" smtClean="0"/>
            <a:t>Matthew Rasler</a:t>
          </a:r>
          <a:endParaRPr lang="en-US" dirty="0"/>
        </a:p>
      </dgm:t>
    </dgm:pt>
    <dgm:pt modelId="{0F43EA1D-F9C3-417B-A9E7-4B246BD9E5E3}" type="parTrans" cxnId="{48587956-F68C-488F-95E7-28A63697CFA1}">
      <dgm:prSet/>
      <dgm:spPr/>
      <dgm:t>
        <a:bodyPr/>
        <a:lstStyle/>
        <a:p>
          <a:endParaRPr lang="en-US"/>
        </a:p>
      </dgm:t>
    </dgm:pt>
    <dgm:pt modelId="{9849DFAD-3F9A-478B-9200-AE8D22F0BE9C}" type="sibTrans" cxnId="{48587956-F68C-488F-95E7-28A63697CFA1}">
      <dgm:prSet/>
      <dgm:spPr/>
      <dgm:t>
        <a:bodyPr/>
        <a:lstStyle/>
        <a:p>
          <a:endParaRPr lang="en-US"/>
        </a:p>
      </dgm:t>
    </dgm:pt>
    <dgm:pt modelId="{B0FE42E9-A45B-4206-8AA7-8DC77FB5043B}" type="pres">
      <dgm:prSet presAssocID="{3332A54B-02B9-4F0B-8E0B-D2655B5C8EF8}" presName="Name0" presStyleCnt="0">
        <dgm:presLayoutVars>
          <dgm:chMax val="7"/>
          <dgm:chPref val="7"/>
          <dgm:dir/>
        </dgm:presLayoutVars>
      </dgm:prSet>
      <dgm:spPr/>
      <dgm:t>
        <a:bodyPr/>
        <a:lstStyle/>
        <a:p>
          <a:endParaRPr lang="en-US"/>
        </a:p>
      </dgm:t>
    </dgm:pt>
    <dgm:pt modelId="{304E9C7B-0FAD-416E-BA49-B450FBFFA3F1}" type="pres">
      <dgm:prSet presAssocID="{3332A54B-02B9-4F0B-8E0B-D2655B5C8EF8}" presName="Name1" presStyleCnt="0"/>
      <dgm:spPr/>
    </dgm:pt>
    <dgm:pt modelId="{E8850E2D-8AA5-47B6-AE2D-EE0CB1D61BBF}" type="pres">
      <dgm:prSet presAssocID="{3332A54B-02B9-4F0B-8E0B-D2655B5C8EF8}" presName="cycle" presStyleCnt="0"/>
      <dgm:spPr/>
    </dgm:pt>
    <dgm:pt modelId="{5D48D3ED-9564-4A11-B63C-A5C4FAACBAFC}" type="pres">
      <dgm:prSet presAssocID="{3332A54B-02B9-4F0B-8E0B-D2655B5C8EF8}" presName="srcNode" presStyleLbl="node1" presStyleIdx="0" presStyleCnt="1"/>
      <dgm:spPr/>
    </dgm:pt>
    <dgm:pt modelId="{6C65B57D-29F7-4D40-BFDA-1E17E4B22359}" type="pres">
      <dgm:prSet presAssocID="{3332A54B-02B9-4F0B-8E0B-D2655B5C8EF8}" presName="conn" presStyleLbl="parChTrans1D2" presStyleIdx="0" presStyleCnt="1"/>
      <dgm:spPr/>
      <dgm:t>
        <a:bodyPr/>
        <a:lstStyle/>
        <a:p>
          <a:endParaRPr lang="en-US"/>
        </a:p>
      </dgm:t>
    </dgm:pt>
    <dgm:pt modelId="{F6504C38-4280-4B14-9283-62257DC2BC8C}" type="pres">
      <dgm:prSet presAssocID="{3332A54B-02B9-4F0B-8E0B-D2655B5C8EF8}" presName="extraNode" presStyleLbl="node1" presStyleIdx="0" presStyleCnt="1"/>
      <dgm:spPr/>
    </dgm:pt>
    <dgm:pt modelId="{027FC0AE-27B7-4629-82AC-F2F07DFCD844}" type="pres">
      <dgm:prSet presAssocID="{3332A54B-02B9-4F0B-8E0B-D2655B5C8EF8}" presName="dstNode" presStyleLbl="node1" presStyleIdx="0" presStyleCnt="1"/>
      <dgm:spPr/>
    </dgm:pt>
    <dgm:pt modelId="{EC452FCE-81D5-4583-BC7A-DFF25E6FB651}" type="pres">
      <dgm:prSet presAssocID="{27480975-06EA-484A-A1C3-EEAAE61F3356}" presName="text_1" presStyleLbl="node1" presStyleIdx="0" presStyleCnt="1">
        <dgm:presLayoutVars>
          <dgm:bulletEnabled val="1"/>
        </dgm:presLayoutVars>
      </dgm:prSet>
      <dgm:spPr/>
      <dgm:t>
        <a:bodyPr/>
        <a:lstStyle/>
        <a:p>
          <a:endParaRPr lang="en-US"/>
        </a:p>
      </dgm:t>
    </dgm:pt>
    <dgm:pt modelId="{8ABE98F8-896A-46B2-BBD4-95C89305B247}" type="pres">
      <dgm:prSet presAssocID="{27480975-06EA-484A-A1C3-EEAAE61F3356}" presName="accent_1" presStyleCnt="0"/>
      <dgm:spPr/>
    </dgm:pt>
    <dgm:pt modelId="{33B04269-F63F-4838-A25B-D7952EA4F3D0}" type="pres">
      <dgm:prSet presAssocID="{27480975-06EA-484A-A1C3-EEAAE61F3356}" presName="accentRepeatNode" presStyleLbl="solidFgAcc1" presStyleIdx="0" presStyleCnt="1"/>
      <dgm:spPr/>
    </dgm:pt>
  </dgm:ptLst>
  <dgm:cxnLst>
    <dgm:cxn modelId="{BA489E9E-76B1-4CC3-B950-4E2A776CB7A5}" type="presOf" srcId="{27480975-06EA-484A-A1C3-EEAAE61F3356}" destId="{EC452FCE-81D5-4583-BC7A-DFF25E6FB651}" srcOrd="0" destOrd="0" presId="urn:microsoft.com/office/officeart/2008/layout/VerticalCurvedList"/>
    <dgm:cxn modelId="{48587956-F68C-488F-95E7-28A63697CFA1}" srcId="{3332A54B-02B9-4F0B-8E0B-D2655B5C8EF8}" destId="{27480975-06EA-484A-A1C3-EEAAE61F3356}" srcOrd="0" destOrd="0" parTransId="{0F43EA1D-F9C3-417B-A9E7-4B246BD9E5E3}" sibTransId="{9849DFAD-3F9A-478B-9200-AE8D22F0BE9C}"/>
    <dgm:cxn modelId="{3EB54197-046A-4385-8217-7D70833EE15F}" type="presOf" srcId="{3332A54B-02B9-4F0B-8E0B-D2655B5C8EF8}" destId="{B0FE42E9-A45B-4206-8AA7-8DC77FB5043B}" srcOrd="0" destOrd="0" presId="urn:microsoft.com/office/officeart/2008/layout/VerticalCurvedList"/>
    <dgm:cxn modelId="{79F1EF36-D6B3-4E6C-AD56-80516F4510D4}" type="presOf" srcId="{9849DFAD-3F9A-478B-9200-AE8D22F0BE9C}" destId="{6C65B57D-29F7-4D40-BFDA-1E17E4B22359}" srcOrd="0" destOrd="0" presId="urn:microsoft.com/office/officeart/2008/layout/VerticalCurvedList"/>
    <dgm:cxn modelId="{C4A2C2F5-3322-49AA-A61F-D1065905BCC6}" type="presParOf" srcId="{B0FE42E9-A45B-4206-8AA7-8DC77FB5043B}" destId="{304E9C7B-0FAD-416E-BA49-B450FBFFA3F1}" srcOrd="0" destOrd="0" presId="urn:microsoft.com/office/officeart/2008/layout/VerticalCurvedList"/>
    <dgm:cxn modelId="{B303C5D8-45A6-4D91-8BFA-B773A55F8D8A}" type="presParOf" srcId="{304E9C7B-0FAD-416E-BA49-B450FBFFA3F1}" destId="{E8850E2D-8AA5-47B6-AE2D-EE0CB1D61BBF}" srcOrd="0" destOrd="0" presId="urn:microsoft.com/office/officeart/2008/layout/VerticalCurvedList"/>
    <dgm:cxn modelId="{44D5DEFE-08D5-439B-9C7C-EE8D57338854}" type="presParOf" srcId="{E8850E2D-8AA5-47B6-AE2D-EE0CB1D61BBF}" destId="{5D48D3ED-9564-4A11-B63C-A5C4FAACBAFC}" srcOrd="0" destOrd="0" presId="urn:microsoft.com/office/officeart/2008/layout/VerticalCurvedList"/>
    <dgm:cxn modelId="{544FAE6F-053F-4B20-85B6-163CAC8D985A}" type="presParOf" srcId="{E8850E2D-8AA5-47B6-AE2D-EE0CB1D61BBF}" destId="{6C65B57D-29F7-4D40-BFDA-1E17E4B22359}" srcOrd="1" destOrd="0" presId="urn:microsoft.com/office/officeart/2008/layout/VerticalCurvedList"/>
    <dgm:cxn modelId="{8E8D1C98-6EDF-4D17-BEE7-4E526F6F84CB}" type="presParOf" srcId="{E8850E2D-8AA5-47B6-AE2D-EE0CB1D61BBF}" destId="{F6504C38-4280-4B14-9283-62257DC2BC8C}" srcOrd="2" destOrd="0" presId="urn:microsoft.com/office/officeart/2008/layout/VerticalCurvedList"/>
    <dgm:cxn modelId="{9DE868E5-9598-4CFB-9774-21AE07F96854}" type="presParOf" srcId="{E8850E2D-8AA5-47B6-AE2D-EE0CB1D61BBF}" destId="{027FC0AE-27B7-4629-82AC-F2F07DFCD844}" srcOrd="3" destOrd="0" presId="urn:microsoft.com/office/officeart/2008/layout/VerticalCurvedList"/>
    <dgm:cxn modelId="{EDC5CDC2-B058-4DBD-9F91-0FE4083B69C5}" type="presParOf" srcId="{304E9C7B-0FAD-416E-BA49-B450FBFFA3F1}" destId="{EC452FCE-81D5-4583-BC7A-DFF25E6FB651}" srcOrd="1" destOrd="0" presId="urn:microsoft.com/office/officeart/2008/layout/VerticalCurvedList"/>
    <dgm:cxn modelId="{5E2ACE5E-E07A-42D2-A771-EC7D220C0003}" type="presParOf" srcId="{304E9C7B-0FAD-416E-BA49-B450FBFFA3F1}" destId="{8ABE98F8-896A-46B2-BBD4-95C89305B247}" srcOrd="2" destOrd="0" presId="urn:microsoft.com/office/officeart/2008/layout/VerticalCurvedList"/>
    <dgm:cxn modelId="{FD471D4E-6B85-4878-B62D-BA61987C447D}" type="presParOf" srcId="{8ABE98F8-896A-46B2-BBD4-95C89305B247}" destId="{33B04269-F63F-4838-A25B-D7952EA4F3D0}"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CD0EEE7D-EA1D-41EE-B707-B62AF6891E9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E206B3B-BB4A-4394-AE1A-0699AED62D99}">
      <dgm:prSet custT="1"/>
      <dgm:spPr/>
      <dgm:t>
        <a:bodyPr/>
        <a:lstStyle/>
        <a:p>
          <a:pPr algn="ctr" rtl="0"/>
          <a:r>
            <a:rPr lang="en-US" sz="4000" dirty="0" smtClean="0"/>
            <a:t>EARL Website</a:t>
          </a:r>
          <a:endParaRPr lang="en-US" sz="4000" dirty="0"/>
        </a:p>
      </dgm:t>
    </dgm:pt>
    <dgm:pt modelId="{2A1A548D-DC2F-4062-AAC4-EF25012B0428}" type="parTrans" cxnId="{D0485F6A-B06E-420D-AFBC-0EF8B18CD9BF}">
      <dgm:prSet/>
      <dgm:spPr/>
      <dgm:t>
        <a:bodyPr/>
        <a:lstStyle/>
        <a:p>
          <a:endParaRPr lang="en-US"/>
        </a:p>
      </dgm:t>
    </dgm:pt>
    <dgm:pt modelId="{41CA203D-8DAD-4E91-850E-C9DCA1485C6C}" type="sibTrans" cxnId="{D0485F6A-B06E-420D-AFBC-0EF8B18CD9BF}">
      <dgm:prSet/>
      <dgm:spPr/>
      <dgm:t>
        <a:bodyPr/>
        <a:lstStyle/>
        <a:p>
          <a:endParaRPr lang="en-US"/>
        </a:p>
      </dgm:t>
    </dgm:pt>
    <dgm:pt modelId="{992C6F0E-9C30-4A14-B91F-FD3DE6C08FF8}" type="pres">
      <dgm:prSet presAssocID="{CD0EEE7D-EA1D-41EE-B707-B62AF6891E94}" presName="linear" presStyleCnt="0">
        <dgm:presLayoutVars>
          <dgm:animLvl val="lvl"/>
          <dgm:resizeHandles val="exact"/>
        </dgm:presLayoutVars>
      </dgm:prSet>
      <dgm:spPr/>
      <dgm:t>
        <a:bodyPr/>
        <a:lstStyle/>
        <a:p>
          <a:endParaRPr lang="en-US"/>
        </a:p>
      </dgm:t>
    </dgm:pt>
    <dgm:pt modelId="{8A680B49-1BF7-4423-A09D-A612D704805D}" type="pres">
      <dgm:prSet presAssocID="{2E206B3B-BB4A-4394-AE1A-0699AED62D99}" presName="parentText" presStyleLbl="node1" presStyleIdx="0" presStyleCnt="1">
        <dgm:presLayoutVars>
          <dgm:chMax val="0"/>
          <dgm:bulletEnabled val="1"/>
        </dgm:presLayoutVars>
      </dgm:prSet>
      <dgm:spPr/>
      <dgm:t>
        <a:bodyPr/>
        <a:lstStyle/>
        <a:p>
          <a:endParaRPr lang="en-US"/>
        </a:p>
      </dgm:t>
    </dgm:pt>
  </dgm:ptLst>
  <dgm:cxnLst>
    <dgm:cxn modelId="{2766F3AB-7C4B-4553-8CB3-6ED52DB5BE9E}" type="presOf" srcId="{CD0EEE7D-EA1D-41EE-B707-B62AF6891E94}" destId="{992C6F0E-9C30-4A14-B91F-FD3DE6C08FF8}" srcOrd="0" destOrd="0" presId="urn:microsoft.com/office/officeart/2005/8/layout/vList2"/>
    <dgm:cxn modelId="{D0485F6A-B06E-420D-AFBC-0EF8B18CD9BF}" srcId="{CD0EEE7D-EA1D-41EE-B707-B62AF6891E94}" destId="{2E206B3B-BB4A-4394-AE1A-0699AED62D99}" srcOrd="0" destOrd="0" parTransId="{2A1A548D-DC2F-4062-AAC4-EF25012B0428}" sibTransId="{41CA203D-8DAD-4E91-850E-C9DCA1485C6C}"/>
    <dgm:cxn modelId="{15ED896E-B370-4774-9BF9-D0F92941D50E}" type="presOf" srcId="{2E206B3B-BB4A-4394-AE1A-0699AED62D99}" destId="{8A680B49-1BF7-4423-A09D-A612D704805D}" srcOrd="0" destOrd="0" presId="urn:microsoft.com/office/officeart/2005/8/layout/vList2"/>
    <dgm:cxn modelId="{D4C028F1-9D4F-4ABA-89E3-7AEF6AED3B6E}" type="presParOf" srcId="{992C6F0E-9C30-4A14-B91F-FD3DE6C08FF8}" destId="{8A680B49-1BF7-4423-A09D-A612D704805D}"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3332A54B-02B9-4F0B-8E0B-D2655B5C8EF8}"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27480975-06EA-484A-A1C3-EEAAE61F3356}">
      <dgm:prSet phldrT="[Text]"/>
      <dgm:spPr/>
      <dgm:t>
        <a:bodyPr/>
        <a:lstStyle/>
        <a:p>
          <a:r>
            <a:rPr lang="en-US" dirty="0" smtClean="0"/>
            <a:t>Andrew Habegger</a:t>
          </a:r>
          <a:endParaRPr lang="en-US" dirty="0"/>
        </a:p>
      </dgm:t>
    </dgm:pt>
    <dgm:pt modelId="{0F43EA1D-F9C3-417B-A9E7-4B246BD9E5E3}" type="parTrans" cxnId="{48587956-F68C-488F-95E7-28A63697CFA1}">
      <dgm:prSet/>
      <dgm:spPr/>
      <dgm:t>
        <a:bodyPr/>
        <a:lstStyle/>
        <a:p>
          <a:endParaRPr lang="en-US"/>
        </a:p>
      </dgm:t>
    </dgm:pt>
    <dgm:pt modelId="{9849DFAD-3F9A-478B-9200-AE8D22F0BE9C}" type="sibTrans" cxnId="{48587956-F68C-488F-95E7-28A63697CFA1}">
      <dgm:prSet/>
      <dgm:spPr/>
      <dgm:t>
        <a:bodyPr/>
        <a:lstStyle/>
        <a:p>
          <a:endParaRPr lang="en-US"/>
        </a:p>
      </dgm:t>
    </dgm:pt>
    <dgm:pt modelId="{B0FE42E9-A45B-4206-8AA7-8DC77FB5043B}" type="pres">
      <dgm:prSet presAssocID="{3332A54B-02B9-4F0B-8E0B-D2655B5C8EF8}" presName="Name0" presStyleCnt="0">
        <dgm:presLayoutVars>
          <dgm:chMax val="7"/>
          <dgm:chPref val="7"/>
          <dgm:dir/>
        </dgm:presLayoutVars>
      </dgm:prSet>
      <dgm:spPr/>
      <dgm:t>
        <a:bodyPr/>
        <a:lstStyle/>
        <a:p>
          <a:endParaRPr lang="en-US"/>
        </a:p>
      </dgm:t>
    </dgm:pt>
    <dgm:pt modelId="{304E9C7B-0FAD-416E-BA49-B450FBFFA3F1}" type="pres">
      <dgm:prSet presAssocID="{3332A54B-02B9-4F0B-8E0B-D2655B5C8EF8}" presName="Name1" presStyleCnt="0"/>
      <dgm:spPr/>
    </dgm:pt>
    <dgm:pt modelId="{E8850E2D-8AA5-47B6-AE2D-EE0CB1D61BBF}" type="pres">
      <dgm:prSet presAssocID="{3332A54B-02B9-4F0B-8E0B-D2655B5C8EF8}" presName="cycle" presStyleCnt="0"/>
      <dgm:spPr/>
    </dgm:pt>
    <dgm:pt modelId="{5D48D3ED-9564-4A11-B63C-A5C4FAACBAFC}" type="pres">
      <dgm:prSet presAssocID="{3332A54B-02B9-4F0B-8E0B-D2655B5C8EF8}" presName="srcNode" presStyleLbl="node1" presStyleIdx="0" presStyleCnt="1"/>
      <dgm:spPr/>
    </dgm:pt>
    <dgm:pt modelId="{6C65B57D-29F7-4D40-BFDA-1E17E4B22359}" type="pres">
      <dgm:prSet presAssocID="{3332A54B-02B9-4F0B-8E0B-D2655B5C8EF8}" presName="conn" presStyleLbl="parChTrans1D2" presStyleIdx="0" presStyleCnt="1"/>
      <dgm:spPr/>
      <dgm:t>
        <a:bodyPr/>
        <a:lstStyle/>
        <a:p>
          <a:endParaRPr lang="en-US"/>
        </a:p>
      </dgm:t>
    </dgm:pt>
    <dgm:pt modelId="{F6504C38-4280-4B14-9283-62257DC2BC8C}" type="pres">
      <dgm:prSet presAssocID="{3332A54B-02B9-4F0B-8E0B-D2655B5C8EF8}" presName="extraNode" presStyleLbl="node1" presStyleIdx="0" presStyleCnt="1"/>
      <dgm:spPr/>
    </dgm:pt>
    <dgm:pt modelId="{027FC0AE-27B7-4629-82AC-F2F07DFCD844}" type="pres">
      <dgm:prSet presAssocID="{3332A54B-02B9-4F0B-8E0B-D2655B5C8EF8}" presName="dstNode" presStyleLbl="node1" presStyleIdx="0" presStyleCnt="1"/>
      <dgm:spPr/>
    </dgm:pt>
    <dgm:pt modelId="{EC452FCE-81D5-4583-BC7A-DFF25E6FB651}" type="pres">
      <dgm:prSet presAssocID="{27480975-06EA-484A-A1C3-EEAAE61F3356}" presName="text_1" presStyleLbl="node1" presStyleIdx="0" presStyleCnt="1">
        <dgm:presLayoutVars>
          <dgm:bulletEnabled val="1"/>
        </dgm:presLayoutVars>
      </dgm:prSet>
      <dgm:spPr/>
      <dgm:t>
        <a:bodyPr/>
        <a:lstStyle/>
        <a:p>
          <a:endParaRPr lang="en-US"/>
        </a:p>
      </dgm:t>
    </dgm:pt>
    <dgm:pt modelId="{8ABE98F8-896A-46B2-BBD4-95C89305B247}" type="pres">
      <dgm:prSet presAssocID="{27480975-06EA-484A-A1C3-EEAAE61F3356}" presName="accent_1" presStyleCnt="0"/>
      <dgm:spPr/>
    </dgm:pt>
    <dgm:pt modelId="{33B04269-F63F-4838-A25B-D7952EA4F3D0}" type="pres">
      <dgm:prSet presAssocID="{27480975-06EA-484A-A1C3-EEAAE61F3356}" presName="accentRepeatNode" presStyleLbl="solidFgAcc1" presStyleIdx="0" presStyleCnt="1"/>
      <dgm:spPr/>
    </dgm:pt>
  </dgm:ptLst>
  <dgm:cxnLst>
    <dgm:cxn modelId="{9BA1658D-94E6-44AA-9412-0D29B93AB203}" type="presOf" srcId="{9849DFAD-3F9A-478B-9200-AE8D22F0BE9C}" destId="{6C65B57D-29F7-4D40-BFDA-1E17E4B22359}" srcOrd="0" destOrd="0" presId="urn:microsoft.com/office/officeart/2008/layout/VerticalCurvedList"/>
    <dgm:cxn modelId="{1B8095B6-E52C-4344-9354-54F8A4A46EFE}" type="presOf" srcId="{3332A54B-02B9-4F0B-8E0B-D2655B5C8EF8}" destId="{B0FE42E9-A45B-4206-8AA7-8DC77FB5043B}" srcOrd="0" destOrd="0" presId="urn:microsoft.com/office/officeart/2008/layout/VerticalCurvedList"/>
    <dgm:cxn modelId="{48587956-F68C-488F-95E7-28A63697CFA1}" srcId="{3332A54B-02B9-4F0B-8E0B-D2655B5C8EF8}" destId="{27480975-06EA-484A-A1C3-EEAAE61F3356}" srcOrd="0" destOrd="0" parTransId="{0F43EA1D-F9C3-417B-A9E7-4B246BD9E5E3}" sibTransId="{9849DFAD-3F9A-478B-9200-AE8D22F0BE9C}"/>
    <dgm:cxn modelId="{182331FB-9DE7-4A1F-A43E-BF6967006BB2}" type="presOf" srcId="{27480975-06EA-484A-A1C3-EEAAE61F3356}" destId="{EC452FCE-81D5-4583-BC7A-DFF25E6FB651}" srcOrd="0" destOrd="0" presId="urn:microsoft.com/office/officeart/2008/layout/VerticalCurvedList"/>
    <dgm:cxn modelId="{FB0C58AB-9798-4D53-AA98-B5E59719C7B8}" type="presParOf" srcId="{B0FE42E9-A45B-4206-8AA7-8DC77FB5043B}" destId="{304E9C7B-0FAD-416E-BA49-B450FBFFA3F1}" srcOrd="0" destOrd="0" presId="urn:microsoft.com/office/officeart/2008/layout/VerticalCurvedList"/>
    <dgm:cxn modelId="{9CC153C8-40CF-40F8-84A5-807E711B74E3}" type="presParOf" srcId="{304E9C7B-0FAD-416E-BA49-B450FBFFA3F1}" destId="{E8850E2D-8AA5-47B6-AE2D-EE0CB1D61BBF}" srcOrd="0" destOrd="0" presId="urn:microsoft.com/office/officeart/2008/layout/VerticalCurvedList"/>
    <dgm:cxn modelId="{D8EA1829-0084-44E4-A75E-99591E681819}" type="presParOf" srcId="{E8850E2D-8AA5-47B6-AE2D-EE0CB1D61BBF}" destId="{5D48D3ED-9564-4A11-B63C-A5C4FAACBAFC}" srcOrd="0" destOrd="0" presId="urn:microsoft.com/office/officeart/2008/layout/VerticalCurvedList"/>
    <dgm:cxn modelId="{1E1D4BC4-4CD3-4E0B-A1B9-7152857EFFAA}" type="presParOf" srcId="{E8850E2D-8AA5-47B6-AE2D-EE0CB1D61BBF}" destId="{6C65B57D-29F7-4D40-BFDA-1E17E4B22359}" srcOrd="1" destOrd="0" presId="urn:microsoft.com/office/officeart/2008/layout/VerticalCurvedList"/>
    <dgm:cxn modelId="{48F64C69-251A-4697-8D56-89CE6FBD0412}" type="presParOf" srcId="{E8850E2D-8AA5-47B6-AE2D-EE0CB1D61BBF}" destId="{F6504C38-4280-4B14-9283-62257DC2BC8C}" srcOrd="2" destOrd="0" presId="urn:microsoft.com/office/officeart/2008/layout/VerticalCurvedList"/>
    <dgm:cxn modelId="{B3171199-500A-4DDB-8859-59DF0902C1CD}" type="presParOf" srcId="{E8850E2D-8AA5-47B6-AE2D-EE0CB1D61BBF}" destId="{027FC0AE-27B7-4629-82AC-F2F07DFCD844}" srcOrd="3" destOrd="0" presId="urn:microsoft.com/office/officeart/2008/layout/VerticalCurvedList"/>
    <dgm:cxn modelId="{CC92E1A6-6865-4171-AAA6-6419FCFBE663}" type="presParOf" srcId="{304E9C7B-0FAD-416E-BA49-B450FBFFA3F1}" destId="{EC452FCE-81D5-4583-BC7A-DFF25E6FB651}" srcOrd="1" destOrd="0" presId="urn:microsoft.com/office/officeart/2008/layout/VerticalCurvedList"/>
    <dgm:cxn modelId="{35C9CD05-D801-463C-9018-3B981D89543E}" type="presParOf" srcId="{304E9C7B-0FAD-416E-BA49-B450FBFFA3F1}" destId="{8ABE98F8-896A-46B2-BBD4-95C89305B247}" srcOrd="2" destOrd="0" presId="urn:microsoft.com/office/officeart/2008/layout/VerticalCurvedList"/>
    <dgm:cxn modelId="{728C889C-88D5-4039-A70E-B4A2756B8A59}" type="presParOf" srcId="{8ABE98F8-896A-46B2-BBD4-95C89305B247}" destId="{33B04269-F63F-4838-A25B-D7952EA4F3D0}"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CD0EEE7D-EA1D-41EE-B707-B62AF6891E9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E206B3B-BB4A-4394-AE1A-0699AED62D99}">
      <dgm:prSet custT="1"/>
      <dgm:spPr/>
      <dgm:t>
        <a:bodyPr/>
        <a:lstStyle/>
        <a:p>
          <a:pPr algn="ctr" rtl="0"/>
          <a:r>
            <a:rPr lang="en-US" sz="4000" dirty="0" smtClean="0"/>
            <a:t>Live Demonstration</a:t>
          </a:r>
          <a:endParaRPr lang="en-US" sz="4000" dirty="0"/>
        </a:p>
      </dgm:t>
    </dgm:pt>
    <dgm:pt modelId="{2A1A548D-DC2F-4062-AAC4-EF25012B0428}" type="parTrans" cxnId="{D0485F6A-B06E-420D-AFBC-0EF8B18CD9BF}">
      <dgm:prSet/>
      <dgm:spPr/>
      <dgm:t>
        <a:bodyPr/>
        <a:lstStyle/>
        <a:p>
          <a:endParaRPr lang="en-US"/>
        </a:p>
      </dgm:t>
    </dgm:pt>
    <dgm:pt modelId="{41CA203D-8DAD-4E91-850E-C9DCA1485C6C}" type="sibTrans" cxnId="{D0485F6A-B06E-420D-AFBC-0EF8B18CD9BF}">
      <dgm:prSet/>
      <dgm:spPr/>
      <dgm:t>
        <a:bodyPr/>
        <a:lstStyle/>
        <a:p>
          <a:endParaRPr lang="en-US"/>
        </a:p>
      </dgm:t>
    </dgm:pt>
    <dgm:pt modelId="{992C6F0E-9C30-4A14-B91F-FD3DE6C08FF8}" type="pres">
      <dgm:prSet presAssocID="{CD0EEE7D-EA1D-41EE-B707-B62AF6891E94}" presName="linear" presStyleCnt="0">
        <dgm:presLayoutVars>
          <dgm:animLvl val="lvl"/>
          <dgm:resizeHandles val="exact"/>
        </dgm:presLayoutVars>
      </dgm:prSet>
      <dgm:spPr/>
      <dgm:t>
        <a:bodyPr/>
        <a:lstStyle/>
        <a:p>
          <a:endParaRPr lang="en-US"/>
        </a:p>
      </dgm:t>
    </dgm:pt>
    <dgm:pt modelId="{8A680B49-1BF7-4423-A09D-A612D704805D}" type="pres">
      <dgm:prSet presAssocID="{2E206B3B-BB4A-4394-AE1A-0699AED62D99}" presName="parentText" presStyleLbl="node1" presStyleIdx="0" presStyleCnt="1">
        <dgm:presLayoutVars>
          <dgm:chMax val="0"/>
          <dgm:bulletEnabled val="1"/>
        </dgm:presLayoutVars>
      </dgm:prSet>
      <dgm:spPr/>
      <dgm:t>
        <a:bodyPr/>
        <a:lstStyle/>
        <a:p>
          <a:endParaRPr lang="en-US"/>
        </a:p>
      </dgm:t>
    </dgm:pt>
  </dgm:ptLst>
  <dgm:cxnLst>
    <dgm:cxn modelId="{B18488EA-99DE-408E-ABEF-33610C316634}" type="presOf" srcId="{2E206B3B-BB4A-4394-AE1A-0699AED62D99}" destId="{8A680B49-1BF7-4423-A09D-A612D704805D}" srcOrd="0" destOrd="0" presId="urn:microsoft.com/office/officeart/2005/8/layout/vList2"/>
    <dgm:cxn modelId="{D0485F6A-B06E-420D-AFBC-0EF8B18CD9BF}" srcId="{CD0EEE7D-EA1D-41EE-B707-B62AF6891E94}" destId="{2E206B3B-BB4A-4394-AE1A-0699AED62D99}" srcOrd="0" destOrd="0" parTransId="{2A1A548D-DC2F-4062-AAC4-EF25012B0428}" sibTransId="{41CA203D-8DAD-4E91-850E-C9DCA1485C6C}"/>
    <dgm:cxn modelId="{FB5EB84D-3782-421F-89BE-A2B8AAAEE5D4}" type="presOf" srcId="{CD0EEE7D-EA1D-41EE-B707-B62AF6891E94}" destId="{992C6F0E-9C30-4A14-B91F-FD3DE6C08FF8}" srcOrd="0" destOrd="0" presId="urn:microsoft.com/office/officeart/2005/8/layout/vList2"/>
    <dgm:cxn modelId="{0F9E995F-A086-4D69-B16F-8B3BE2018A77}" type="presParOf" srcId="{992C6F0E-9C30-4A14-B91F-FD3DE6C08FF8}" destId="{8A680B49-1BF7-4423-A09D-A612D704805D}"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D0EEE7D-EA1D-41EE-B707-B62AF6891E9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E206B3B-BB4A-4394-AE1A-0699AED62D99}">
      <dgm:prSet custT="1"/>
      <dgm:spPr/>
      <dgm:t>
        <a:bodyPr/>
        <a:lstStyle/>
        <a:p>
          <a:pPr algn="ctr" rtl="0"/>
          <a:r>
            <a:rPr lang="en-US" sz="4000" dirty="0" smtClean="0"/>
            <a:t>Transmission Errors</a:t>
          </a:r>
          <a:endParaRPr lang="en-US" sz="4000" dirty="0"/>
        </a:p>
      </dgm:t>
    </dgm:pt>
    <dgm:pt modelId="{2A1A548D-DC2F-4062-AAC4-EF25012B0428}" type="parTrans" cxnId="{D0485F6A-B06E-420D-AFBC-0EF8B18CD9BF}">
      <dgm:prSet/>
      <dgm:spPr/>
      <dgm:t>
        <a:bodyPr/>
        <a:lstStyle/>
        <a:p>
          <a:endParaRPr lang="en-US"/>
        </a:p>
      </dgm:t>
    </dgm:pt>
    <dgm:pt modelId="{41CA203D-8DAD-4E91-850E-C9DCA1485C6C}" type="sibTrans" cxnId="{D0485F6A-B06E-420D-AFBC-0EF8B18CD9BF}">
      <dgm:prSet/>
      <dgm:spPr/>
      <dgm:t>
        <a:bodyPr/>
        <a:lstStyle/>
        <a:p>
          <a:endParaRPr lang="en-US"/>
        </a:p>
      </dgm:t>
    </dgm:pt>
    <dgm:pt modelId="{992C6F0E-9C30-4A14-B91F-FD3DE6C08FF8}" type="pres">
      <dgm:prSet presAssocID="{CD0EEE7D-EA1D-41EE-B707-B62AF6891E94}" presName="linear" presStyleCnt="0">
        <dgm:presLayoutVars>
          <dgm:animLvl val="lvl"/>
          <dgm:resizeHandles val="exact"/>
        </dgm:presLayoutVars>
      </dgm:prSet>
      <dgm:spPr/>
      <dgm:t>
        <a:bodyPr/>
        <a:lstStyle/>
        <a:p>
          <a:endParaRPr lang="en-US"/>
        </a:p>
      </dgm:t>
    </dgm:pt>
    <dgm:pt modelId="{8A680B49-1BF7-4423-A09D-A612D704805D}" type="pres">
      <dgm:prSet presAssocID="{2E206B3B-BB4A-4394-AE1A-0699AED62D99}" presName="parentText" presStyleLbl="node1" presStyleIdx="0" presStyleCnt="1">
        <dgm:presLayoutVars>
          <dgm:chMax val="0"/>
          <dgm:bulletEnabled val="1"/>
        </dgm:presLayoutVars>
      </dgm:prSet>
      <dgm:spPr/>
      <dgm:t>
        <a:bodyPr/>
        <a:lstStyle/>
        <a:p>
          <a:endParaRPr lang="en-US"/>
        </a:p>
      </dgm:t>
    </dgm:pt>
  </dgm:ptLst>
  <dgm:cxnLst>
    <dgm:cxn modelId="{0DE545C2-B7B0-43FB-9378-FA9939A1618A}" type="presOf" srcId="{CD0EEE7D-EA1D-41EE-B707-B62AF6891E94}" destId="{992C6F0E-9C30-4A14-B91F-FD3DE6C08FF8}" srcOrd="0" destOrd="0" presId="urn:microsoft.com/office/officeart/2005/8/layout/vList2"/>
    <dgm:cxn modelId="{D0485F6A-B06E-420D-AFBC-0EF8B18CD9BF}" srcId="{CD0EEE7D-EA1D-41EE-B707-B62AF6891E94}" destId="{2E206B3B-BB4A-4394-AE1A-0699AED62D99}" srcOrd="0" destOrd="0" parTransId="{2A1A548D-DC2F-4062-AAC4-EF25012B0428}" sibTransId="{41CA203D-8DAD-4E91-850E-C9DCA1485C6C}"/>
    <dgm:cxn modelId="{34DB02D0-E166-453C-8D5B-F69DBFD0695F}" type="presOf" srcId="{2E206B3B-BB4A-4394-AE1A-0699AED62D99}" destId="{8A680B49-1BF7-4423-A09D-A612D704805D}" srcOrd="0" destOrd="0" presId="urn:microsoft.com/office/officeart/2005/8/layout/vList2"/>
    <dgm:cxn modelId="{51E9453E-2786-4F2C-B852-C7812167E78C}" type="presParOf" srcId="{992C6F0E-9C30-4A14-B91F-FD3DE6C08FF8}" destId="{8A680B49-1BF7-4423-A09D-A612D704805D}"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332A54B-02B9-4F0B-8E0B-D2655B5C8EF8}"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27480975-06EA-484A-A1C3-EEAAE61F3356}">
      <dgm:prSet phldrT="[Text]"/>
      <dgm:spPr/>
      <dgm:t>
        <a:bodyPr/>
        <a:lstStyle/>
        <a:p>
          <a:r>
            <a:rPr lang="en-US" dirty="0" smtClean="0"/>
            <a:t>Andrew </a:t>
          </a:r>
          <a:r>
            <a:rPr lang="en-US" dirty="0" err="1" smtClean="0"/>
            <a:t>Habegger</a:t>
          </a:r>
          <a:endParaRPr lang="en-US" dirty="0"/>
        </a:p>
      </dgm:t>
    </dgm:pt>
    <dgm:pt modelId="{0F43EA1D-F9C3-417B-A9E7-4B246BD9E5E3}" type="parTrans" cxnId="{48587956-F68C-488F-95E7-28A63697CFA1}">
      <dgm:prSet/>
      <dgm:spPr/>
      <dgm:t>
        <a:bodyPr/>
        <a:lstStyle/>
        <a:p>
          <a:endParaRPr lang="en-US"/>
        </a:p>
      </dgm:t>
    </dgm:pt>
    <dgm:pt modelId="{9849DFAD-3F9A-478B-9200-AE8D22F0BE9C}" type="sibTrans" cxnId="{48587956-F68C-488F-95E7-28A63697CFA1}">
      <dgm:prSet/>
      <dgm:spPr/>
      <dgm:t>
        <a:bodyPr/>
        <a:lstStyle/>
        <a:p>
          <a:endParaRPr lang="en-US"/>
        </a:p>
      </dgm:t>
    </dgm:pt>
    <dgm:pt modelId="{B0FE42E9-A45B-4206-8AA7-8DC77FB5043B}" type="pres">
      <dgm:prSet presAssocID="{3332A54B-02B9-4F0B-8E0B-D2655B5C8EF8}" presName="Name0" presStyleCnt="0">
        <dgm:presLayoutVars>
          <dgm:chMax val="7"/>
          <dgm:chPref val="7"/>
          <dgm:dir/>
        </dgm:presLayoutVars>
      </dgm:prSet>
      <dgm:spPr/>
      <dgm:t>
        <a:bodyPr/>
        <a:lstStyle/>
        <a:p>
          <a:endParaRPr lang="en-US"/>
        </a:p>
      </dgm:t>
    </dgm:pt>
    <dgm:pt modelId="{304E9C7B-0FAD-416E-BA49-B450FBFFA3F1}" type="pres">
      <dgm:prSet presAssocID="{3332A54B-02B9-4F0B-8E0B-D2655B5C8EF8}" presName="Name1" presStyleCnt="0"/>
      <dgm:spPr/>
    </dgm:pt>
    <dgm:pt modelId="{E8850E2D-8AA5-47B6-AE2D-EE0CB1D61BBF}" type="pres">
      <dgm:prSet presAssocID="{3332A54B-02B9-4F0B-8E0B-D2655B5C8EF8}" presName="cycle" presStyleCnt="0"/>
      <dgm:spPr/>
    </dgm:pt>
    <dgm:pt modelId="{5D48D3ED-9564-4A11-B63C-A5C4FAACBAFC}" type="pres">
      <dgm:prSet presAssocID="{3332A54B-02B9-4F0B-8E0B-D2655B5C8EF8}" presName="srcNode" presStyleLbl="node1" presStyleIdx="0" presStyleCnt="1"/>
      <dgm:spPr/>
    </dgm:pt>
    <dgm:pt modelId="{6C65B57D-29F7-4D40-BFDA-1E17E4B22359}" type="pres">
      <dgm:prSet presAssocID="{3332A54B-02B9-4F0B-8E0B-D2655B5C8EF8}" presName="conn" presStyleLbl="parChTrans1D2" presStyleIdx="0" presStyleCnt="1"/>
      <dgm:spPr/>
      <dgm:t>
        <a:bodyPr/>
        <a:lstStyle/>
        <a:p>
          <a:endParaRPr lang="en-US"/>
        </a:p>
      </dgm:t>
    </dgm:pt>
    <dgm:pt modelId="{F6504C38-4280-4B14-9283-62257DC2BC8C}" type="pres">
      <dgm:prSet presAssocID="{3332A54B-02B9-4F0B-8E0B-D2655B5C8EF8}" presName="extraNode" presStyleLbl="node1" presStyleIdx="0" presStyleCnt="1"/>
      <dgm:spPr/>
    </dgm:pt>
    <dgm:pt modelId="{027FC0AE-27B7-4629-82AC-F2F07DFCD844}" type="pres">
      <dgm:prSet presAssocID="{3332A54B-02B9-4F0B-8E0B-D2655B5C8EF8}" presName="dstNode" presStyleLbl="node1" presStyleIdx="0" presStyleCnt="1"/>
      <dgm:spPr/>
    </dgm:pt>
    <dgm:pt modelId="{EC452FCE-81D5-4583-BC7A-DFF25E6FB651}" type="pres">
      <dgm:prSet presAssocID="{27480975-06EA-484A-A1C3-EEAAE61F3356}" presName="text_1" presStyleLbl="node1" presStyleIdx="0" presStyleCnt="1">
        <dgm:presLayoutVars>
          <dgm:bulletEnabled val="1"/>
        </dgm:presLayoutVars>
      </dgm:prSet>
      <dgm:spPr/>
      <dgm:t>
        <a:bodyPr/>
        <a:lstStyle/>
        <a:p>
          <a:endParaRPr lang="en-US"/>
        </a:p>
      </dgm:t>
    </dgm:pt>
    <dgm:pt modelId="{8ABE98F8-896A-46B2-BBD4-95C89305B247}" type="pres">
      <dgm:prSet presAssocID="{27480975-06EA-484A-A1C3-EEAAE61F3356}" presName="accent_1" presStyleCnt="0"/>
      <dgm:spPr/>
    </dgm:pt>
    <dgm:pt modelId="{33B04269-F63F-4838-A25B-D7952EA4F3D0}" type="pres">
      <dgm:prSet presAssocID="{27480975-06EA-484A-A1C3-EEAAE61F3356}" presName="accentRepeatNode" presStyleLbl="solidFgAcc1" presStyleIdx="0" presStyleCnt="1"/>
      <dgm:spPr/>
    </dgm:pt>
  </dgm:ptLst>
  <dgm:cxnLst>
    <dgm:cxn modelId="{0191868E-C93D-461C-8D16-271A2E254AE7}" type="presOf" srcId="{27480975-06EA-484A-A1C3-EEAAE61F3356}" destId="{EC452FCE-81D5-4583-BC7A-DFF25E6FB651}" srcOrd="0" destOrd="0" presId="urn:microsoft.com/office/officeart/2008/layout/VerticalCurvedList"/>
    <dgm:cxn modelId="{48587956-F68C-488F-95E7-28A63697CFA1}" srcId="{3332A54B-02B9-4F0B-8E0B-D2655B5C8EF8}" destId="{27480975-06EA-484A-A1C3-EEAAE61F3356}" srcOrd="0" destOrd="0" parTransId="{0F43EA1D-F9C3-417B-A9E7-4B246BD9E5E3}" sibTransId="{9849DFAD-3F9A-478B-9200-AE8D22F0BE9C}"/>
    <dgm:cxn modelId="{780DC5FB-FC3B-4E0B-B63D-D206F02625B2}" type="presOf" srcId="{3332A54B-02B9-4F0B-8E0B-D2655B5C8EF8}" destId="{B0FE42E9-A45B-4206-8AA7-8DC77FB5043B}" srcOrd="0" destOrd="0" presId="urn:microsoft.com/office/officeart/2008/layout/VerticalCurvedList"/>
    <dgm:cxn modelId="{3873C2FB-D4A8-4AFC-87E1-9ACAC8D789E1}" type="presOf" srcId="{9849DFAD-3F9A-478B-9200-AE8D22F0BE9C}" destId="{6C65B57D-29F7-4D40-BFDA-1E17E4B22359}" srcOrd="0" destOrd="0" presId="urn:microsoft.com/office/officeart/2008/layout/VerticalCurvedList"/>
    <dgm:cxn modelId="{C24ACD10-45C4-4F3C-99EB-297640B3CA23}" type="presParOf" srcId="{B0FE42E9-A45B-4206-8AA7-8DC77FB5043B}" destId="{304E9C7B-0FAD-416E-BA49-B450FBFFA3F1}" srcOrd="0" destOrd="0" presId="urn:microsoft.com/office/officeart/2008/layout/VerticalCurvedList"/>
    <dgm:cxn modelId="{8F2BF9CB-A5E4-4527-81AC-162611F8698F}" type="presParOf" srcId="{304E9C7B-0FAD-416E-BA49-B450FBFFA3F1}" destId="{E8850E2D-8AA5-47B6-AE2D-EE0CB1D61BBF}" srcOrd="0" destOrd="0" presId="urn:microsoft.com/office/officeart/2008/layout/VerticalCurvedList"/>
    <dgm:cxn modelId="{47CD2D8D-4990-492A-B22C-0442C4853C7E}" type="presParOf" srcId="{E8850E2D-8AA5-47B6-AE2D-EE0CB1D61BBF}" destId="{5D48D3ED-9564-4A11-B63C-A5C4FAACBAFC}" srcOrd="0" destOrd="0" presId="urn:microsoft.com/office/officeart/2008/layout/VerticalCurvedList"/>
    <dgm:cxn modelId="{E0BB5898-782B-469D-A85F-E6D7C96FE079}" type="presParOf" srcId="{E8850E2D-8AA5-47B6-AE2D-EE0CB1D61BBF}" destId="{6C65B57D-29F7-4D40-BFDA-1E17E4B22359}" srcOrd="1" destOrd="0" presId="urn:microsoft.com/office/officeart/2008/layout/VerticalCurvedList"/>
    <dgm:cxn modelId="{D2AA78AC-74F9-49F6-BD31-621EC3B47FD8}" type="presParOf" srcId="{E8850E2D-8AA5-47B6-AE2D-EE0CB1D61BBF}" destId="{F6504C38-4280-4B14-9283-62257DC2BC8C}" srcOrd="2" destOrd="0" presId="urn:microsoft.com/office/officeart/2008/layout/VerticalCurvedList"/>
    <dgm:cxn modelId="{9ED4DE65-E927-449E-8358-22000CFEE7E6}" type="presParOf" srcId="{E8850E2D-8AA5-47B6-AE2D-EE0CB1D61BBF}" destId="{027FC0AE-27B7-4629-82AC-F2F07DFCD844}" srcOrd="3" destOrd="0" presId="urn:microsoft.com/office/officeart/2008/layout/VerticalCurvedList"/>
    <dgm:cxn modelId="{2F2076CF-5C5A-4D60-9365-5C7BBAC6AED9}" type="presParOf" srcId="{304E9C7B-0FAD-416E-BA49-B450FBFFA3F1}" destId="{EC452FCE-81D5-4583-BC7A-DFF25E6FB651}" srcOrd="1" destOrd="0" presId="urn:microsoft.com/office/officeart/2008/layout/VerticalCurvedList"/>
    <dgm:cxn modelId="{649E3622-A505-401A-B683-3BC09300A370}" type="presParOf" srcId="{304E9C7B-0FAD-416E-BA49-B450FBFFA3F1}" destId="{8ABE98F8-896A-46B2-BBD4-95C89305B247}" srcOrd="2" destOrd="0" presId="urn:microsoft.com/office/officeart/2008/layout/VerticalCurvedList"/>
    <dgm:cxn modelId="{D7E4E404-6D01-4294-9548-7B8242260205}" type="presParOf" srcId="{8ABE98F8-896A-46B2-BBD4-95C89305B247}" destId="{33B04269-F63F-4838-A25B-D7952EA4F3D0}"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D0EEE7D-EA1D-41EE-B707-B62AF6891E9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E206B3B-BB4A-4394-AE1A-0699AED62D99}">
      <dgm:prSet custT="1"/>
      <dgm:spPr/>
      <dgm:t>
        <a:bodyPr/>
        <a:lstStyle/>
        <a:p>
          <a:pPr algn="ctr" rtl="0"/>
          <a:r>
            <a:rPr lang="en-US" sz="4000" dirty="0" smtClean="0"/>
            <a:t>Transmission Errors (Continued)</a:t>
          </a:r>
          <a:endParaRPr lang="en-US" sz="4000" dirty="0"/>
        </a:p>
      </dgm:t>
    </dgm:pt>
    <dgm:pt modelId="{2A1A548D-DC2F-4062-AAC4-EF25012B0428}" type="parTrans" cxnId="{D0485F6A-B06E-420D-AFBC-0EF8B18CD9BF}">
      <dgm:prSet/>
      <dgm:spPr/>
      <dgm:t>
        <a:bodyPr/>
        <a:lstStyle/>
        <a:p>
          <a:endParaRPr lang="en-US"/>
        </a:p>
      </dgm:t>
    </dgm:pt>
    <dgm:pt modelId="{41CA203D-8DAD-4E91-850E-C9DCA1485C6C}" type="sibTrans" cxnId="{D0485F6A-B06E-420D-AFBC-0EF8B18CD9BF}">
      <dgm:prSet/>
      <dgm:spPr/>
      <dgm:t>
        <a:bodyPr/>
        <a:lstStyle/>
        <a:p>
          <a:endParaRPr lang="en-US"/>
        </a:p>
      </dgm:t>
    </dgm:pt>
    <dgm:pt modelId="{992C6F0E-9C30-4A14-B91F-FD3DE6C08FF8}" type="pres">
      <dgm:prSet presAssocID="{CD0EEE7D-EA1D-41EE-B707-B62AF6891E94}" presName="linear" presStyleCnt="0">
        <dgm:presLayoutVars>
          <dgm:animLvl val="lvl"/>
          <dgm:resizeHandles val="exact"/>
        </dgm:presLayoutVars>
      </dgm:prSet>
      <dgm:spPr/>
      <dgm:t>
        <a:bodyPr/>
        <a:lstStyle/>
        <a:p>
          <a:endParaRPr lang="en-US"/>
        </a:p>
      </dgm:t>
    </dgm:pt>
    <dgm:pt modelId="{8A680B49-1BF7-4423-A09D-A612D704805D}" type="pres">
      <dgm:prSet presAssocID="{2E206B3B-BB4A-4394-AE1A-0699AED62D99}" presName="parentText" presStyleLbl="node1" presStyleIdx="0" presStyleCnt="1">
        <dgm:presLayoutVars>
          <dgm:chMax val="0"/>
          <dgm:bulletEnabled val="1"/>
        </dgm:presLayoutVars>
      </dgm:prSet>
      <dgm:spPr/>
      <dgm:t>
        <a:bodyPr/>
        <a:lstStyle/>
        <a:p>
          <a:endParaRPr lang="en-US"/>
        </a:p>
      </dgm:t>
    </dgm:pt>
  </dgm:ptLst>
  <dgm:cxnLst>
    <dgm:cxn modelId="{2834AE9B-0011-4DE9-B1DB-8AA0838808F2}" type="presOf" srcId="{CD0EEE7D-EA1D-41EE-B707-B62AF6891E94}" destId="{992C6F0E-9C30-4A14-B91F-FD3DE6C08FF8}" srcOrd="0" destOrd="0" presId="urn:microsoft.com/office/officeart/2005/8/layout/vList2"/>
    <dgm:cxn modelId="{ECEA952F-8133-4180-B98C-60C992D67524}" type="presOf" srcId="{2E206B3B-BB4A-4394-AE1A-0699AED62D99}" destId="{8A680B49-1BF7-4423-A09D-A612D704805D}" srcOrd="0" destOrd="0" presId="urn:microsoft.com/office/officeart/2005/8/layout/vList2"/>
    <dgm:cxn modelId="{D0485F6A-B06E-420D-AFBC-0EF8B18CD9BF}" srcId="{CD0EEE7D-EA1D-41EE-B707-B62AF6891E94}" destId="{2E206B3B-BB4A-4394-AE1A-0699AED62D99}" srcOrd="0" destOrd="0" parTransId="{2A1A548D-DC2F-4062-AAC4-EF25012B0428}" sibTransId="{41CA203D-8DAD-4E91-850E-C9DCA1485C6C}"/>
    <dgm:cxn modelId="{9787BB7E-9D1E-40C7-B7C4-9B401D5601C6}" type="presParOf" srcId="{992C6F0E-9C30-4A14-B91F-FD3DE6C08FF8}" destId="{8A680B49-1BF7-4423-A09D-A612D704805D}"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332A54B-02B9-4F0B-8E0B-D2655B5C8EF8}"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27480975-06EA-484A-A1C3-EEAAE61F3356}">
      <dgm:prSet phldrT="[Text]"/>
      <dgm:spPr/>
      <dgm:t>
        <a:bodyPr/>
        <a:lstStyle/>
        <a:p>
          <a:r>
            <a:rPr lang="en-US" dirty="0" err="1" smtClean="0"/>
            <a:t>Eunyoung</a:t>
          </a:r>
          <a:r>
            <a:rPr lang="en-US" dirty="0" smtClean="0"/>
            <a:t> Shin</a:t>
          </a:r>
          <a:endParaRPr lang="en-US" dirty="0"/>
        </a:p>
      </dgm:t>
    </dgm:pt>
    <dgm:pt modelId="{0F43EA1D-F9C3-417B-A9E7-4B246BD9E5E3}" type="parTrans" cxnId="{48587956-F68C-488F-95E7-28A63697CFA1}">
      <dgm:prSet/>
      <dgm:spPr/>
      <dgm:t>
        <a:bodyPr/>
        <a:lstStyle/>
        <a:p>
          <a:endParaRPr lang="en-US"/>
        </a:p>
      </dgm:t>
    </dgm:pt>
    <dgm:pt modelId="{9849DFAD-3F9A-478B-9200-AE8D22F0BE9C}" type="sibTrans" cxnId="{48587956-F68C-488F-95E7-28A63697CFA1}">
      <dgm:prSet/>
      <dgm:spPr/>
      <dgm:t>
        <a:bodyPr/>
        <a:lstStyle/>
        <a:p>
          <a:endParaRPr lang="en-US"/>
        </a:p>
      </dgm:t>
    </dgm:pt>
    <dgm:pt modelId="{B0FE42E9-A45B-4206-8AA7-8DC77FB5043B}" type="pres">
      <dgm:prSet presAssocID="{3332A54B-02B9-4F0B-8E0B-D2655B5C8EF8}" presName="Name0" presStyleCnt="0">
        <dgm:presLayoutVars>
          <dgm:chMax val="7"/>
          <dgm:chPref val="7"/>
          <dgm:dir/>
        </dgm:presLayoutVars>
      </dgm:prSet>
      <dgm:spPr/>
      <dgm:t>
        <a:bodyPr/>
        <a:lstStyle/>
        <a:p>
          <a:endParaRPr lang="en-US"/>
        </a:p>
      </dgm:t>
    </dgm:pt>
    <dgm:pt modelId="{304E9C7B-0FAD-416E-BA49-B450FBFFA3F1}" type="pres">
      <dgm:prSet presAssocID="{3332A54B-02B9-4F0B-8E0B-D2655B5C8EF8}" presName="Name1" presStyleCnt="0"/>
      <dgm:spPr/>
    </dgm:pt>
    <dgm:pt modelId="{E8850E2D-8AA5-47B6-AE2D-EE0CB1D61BBF}" type="pres">
      <dgm:prSet presAssocID="{3332A54B-02B9-4F0B-8E0B-D2655B5C8EF8}" presName="cycle" presStyleCnt="0"/>
      <dgm:spPr/>
    </dgm:pt>
    <dgm:pt modelId="{5D48D3ED-9564-4A11-B63C-A5C4FAACBAFC}" type="pres">
      <dgm:prSet presAssocID="{3332A54B-02B9-4F0B-8E0B-D2655B5C8EF8}" presName="srcNode" presStyleLbl="node1" presStyleIdx="0" presStyleCnt="1"/>
      <dgm:spPr/>
    </dgm:pt>
    <dgm:pt modelId="{6C65B57D-29F7-4D40-BFDA-1E17E4B22359}" type="pres">
      <dgm:prSet presAssocID="{3332A54B-02B9-4F0B-8E0B-D2655B5C8EF8}" presName="conn" presStyleLbl="parChTrans1D2" presStyleIdx="0" presStyleCnt="1"/>
      <dgm:spPr/>
      <dgm:t>
        <a:bodyPr/>
        <a:lstStyle/>
        <a:p>
          <a:endParaRPr lang="en-US"/>
        </a:p>
      </dgm:t>
    </dgm:pt>
    <dgm:pt modelId="{F6504C38-4280-4B14-9283-62257DC2BC8C}" type="pres">
      <dgm:prSet presAssocID="{3332A54B-02B9-4F0B-8E0B-D2655B5C8EF8}" presName="extraNode" presStyleLbl="node1" presStyleIdx="0" presStyleCnt="1"/>
      <dgm:spPr/>
    </dgm:pt>
    <dgm:pt modelId="{027FC0AE-27B7-4629-82AC-F2F07DFCD844}" type="pres">
      <dgm:prSet presAssocID="{3332A54B-02B9-4F0B-8E0B-D2655B5C8EF8}" presName="dstNode" presStyleLbl="node1" presStyleIdx="0" presStyleCnt="1"/>
      <dgm:spPr/>
    </dgm:pt>
    <dgm:pt modelId="{EC452FCE-81D5-4583-BC7A-DFF25E6FB651}" type="pres">
      <dgm:prSet presAssocID="{27480975-06EA-484A-A1C3-EEAAE61F3356}" presName="text_1" presStyleLbl="node1" presStyleIdx="0" presStyleCnt="1">
        <dgm:presLayoutVars>
          <dgm:bulletEnabled val="1"/>
        </dgm:presLayoutVars>
      </dgm:prSet>
      <dgm:spPr/>
      <dgm:t>
        <a:bodyPr/>
        <a:lstStyle/>
        <a:p>
          <a:endParaRPr lang="en-US"/>
        </a:p>
      </dgm:t>
    </dgm:pt>
    <dgm:pt modelId="{8ABE98F8-896A-46B2-BBD4-95C89305B247}" type="pres">
      <dgm:prSet presAssocID="{27480975-06EA-484A-A1C3-EEAAE61F3356}" presName="accent_1" presStyleCnt="0"/>
      <dgm:spPr/>
    </dgm:pt>
    <dgm:pt modelId="{33B04269-F63F-4838-A25B-D7952EA4F3D0}" type="pres">
      <dgm:prSet presAssocID="{27480975-06EA-484A-A1C3-EEAAE61F3356}" presName="accentRepeatNode" presStyleLbl="solidFgAcc1" presStyleIdx="0" presStyleCnt="1"/>
      <dgm:spPr/>
    </dgm:pt>
  </dgm:ptLst>
  <dgm:cxnLst>
    <dgm:cxn modelId="{F8772536-BEC4-487E-AF59-02B89E9FEF4E}" type="presOf" srcId="{9849DFAD-3F9A-478B-9200-AE8D22F0BE9C}" destId="{6C65B57D-29F7-4D40-BFDA-1E17E4B22359}" srcOrd="0" destOrd="0" presId="urn:microsoft.com/office/officeart/2008/layout/VerticalCurvedList"/>
    <dgm:cxn modelId="{75F37113-9D62-4232-B576-52FCBD728C66}" type="presOf" srcId="{27480975-06EA-484A-A1C3-EEAAE61F3356}" destId="{EC452FCE-81D5-4583-BC7A-DFF25E6FB651}" srcOrd="0" destOrd="0" presId="urn:microsoft.com/office/officeart/2008/layout/VerticalCurvedList"/>
    <dgm:cxn modelId="{A2F952EF-81F2-41CD-B883-DBFA173B5B27}" type="presOf" srcId="{3332A54B-02B9-4F0B-8E0B-D2655B5C8EF8}" destId="{B0FE42E9-A45B-4206-8AA7-8DC77FB5043B}" srcOrd="0" destOrd="0" presId="urn:microsoft.com/office/officeart/2008/layout/VerticalCurvedList"/>
    <dgm:cxn modelId="{48587956-F68C-488F-95E7-28A63697CFA1}" srcId="{3332A54B-02B9-4F0B-8E0B-D2655B5C8EF8}" destId="{27480975-06EA-484A-A1C3-EEAAE61F3356}" srcOrd="0" destOrd="0" parTransId="{0F43EA1D-F9C3-417B-A9E7-4B246BD9E5E3}" sibTransId="{9849DFAD-3F9A-478B-9200-AE8D22F0BE9C}"/>
    <dgm:cxn modelId="{425992E1-F836-4B07-9894-D5DA54B456B8}" type="presParOf" srcId="{B0FE42E9-A45B-4206-8AA7-8DC77FB5043B}" destId="{304E9C7B-0FAD-416E-BA49-B450FBFFA3F1}" srcOrd="0" destOrd="0" presId="urn:microsoft.com/office/officeart/2008/layout/VerticalCurvedList"/>
    <dgm:cxn modelId="{2BD9CD79-7B4A-475A-BC64-BFC4BC2B2797}" type="presParOf" srcId="{304E9C7B-0FAD-416E-BA49-B450FBFFA3F1}" destId="{E8850E2D-8AA5-47B6-AE2D-EE0CB1D61BBF}" srcOrd="0" destOrd="0" presId="urn:microsoft.com/office/officeart/2008/layout/VerticalCurvedList"/>
    <dgm:cxn modelId="{BD82591D-2223-45FD-8251-8C15204EB113}" type="presParOf" srcId="{E8850E2D-8AA5-47B6-AE2D-EE0CB1D61BBF}" destId="{5D48D3ED-9564-4A11-B63C-A5C4FAACBAFC}" srcOrd="0" destOrd="0" presId="urn:microsoft.com/office/officeart/2008/layout/VerticalCurvedList"/>
    <dgm:cxn modelId="{FFA49912-0BD3-4682-BE1A-9D68EC55DCB5}" type="presParOf" srcId="{E8850E2D-8AA5-47B6-AE2D-EE0CB1D61BBF}" destId="{6C65B57D-29F7-4D40-BFDA-1E17E4B22359}" srcOrd="1" destOrd="0" presId="urn:microsoft.com/office/officeart/2008/layout/VerticalCurvedList"/>
    <dgm:cxn modelId="{033D0C82-5D80-484D-9897-C41765575758}" type="presParOf" srcId="{E8850E2D-8AA5-47B6-AE2D-EE0CB1D61BBF}" destId="{F6504C38-4280-4B14-9283-62257DC2BC8C}" srcOrd="2" destOrd="0" presId="urn:microsoft.com/office/officeart/2008/layout/VerticalCurvedList"/>
    <dgm:cxn modelId="{904C848D-E88C-4079-97A0-29CBC9B216CB}" type="presParOf" srcId="{E8850E2D-8AA5-47B6-AE2D-EE0CB1D61BBF}" destId="{027FC0AE-27B7-4629-82AC-F2F07DFCD844}" srcOrd="3" destOrd="0" presId="urn:microsoft.com/office/officeart/2008/layout/VerticalCurvedList"/>
    <dgm:cxn modelId="{09535A11-06DA-44E7-B0D3-64653E784803}" type="presParOf" srcId="{304E9C7B-0FAD-416E-BA49-B450FBFFA3F1}" destId="{EC452FCE-81D5-4583-BC7A-DFF25E6FB651}" srcOrd="1" destOrd="0" presId="urn:microsoft.com/office/officeart/2008/layout/VerticalCurvedList"/>
    <dgm:cxn modelId="{6387B191-8F7F-413C-9A3A-03561AF353AC}" type="presParOf" srcId="{304E9C7B-0FAD-416E-BA49-B450FBFFA3F1}" destId="{8ABE98F8-896A-46B2-BBD4-95C89305B247}" srcOrd="2" destOrd="0" presId="urn:microsoft.com/office/officeart/2008/layout/VerticalCurvedList"/>
    <dgm:cxn modelId="{0C046098-3640-4383-9D66-37605EE44DC0}" type="presParOf" srcId="{8ABE98F8-896A-46B2-BBD4-95C89305B247}" destId="{33B04269-F63F-4838-A25B-D7952EA4F3D0}"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D0EEE7D-EA1D-41EE-B707-B62AF6891E9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E206B3B-BB4A-4394-AE1A-0699AED62D99}">
      <dgm:prSet custT="1"/>
      <dgm:spPr/>
      <dgm:t>
        <a:bodyPr/>
        <a:lstStyle/>
        <a:p>
          <a:pPr algn="ctr" rtl="0"/>
          <a:r>
            <a:rPr lang="en-US" sz="4000" dirty="0" smtClean="0"/>
            <a:t>Application Architecture v3.1</a:t>
          </a:r>
          <a:endParaRPr lang="en-US" sz="4000" dirty="0"/>
        </a:p>
      </dgm:t>
    </dgm:pt>
    <dgm:pt modelId="{2A1A548D-DC2F-4062-AAC4-EF25012B0428}" type="parTrans" cxnId="{D0485F6A-B06E-420D-AFBC-0EF8B18CD9BF}">
      <dgm:prSet/>
      <dgm:spPr/>
      <dgm:t>
        <a:bodyPr/>
        <a:lstStyle/>
        <a:p>
          <a:endParaRPr lang="en-US"/>
        </a:p>
      </dgm:t>
    </dgm:pt>
    <dgm:pt modelId="{41CA203D-8DAD-4E91-850E-C9DCA1485C6C}" type="sibTrans" cxnId="{D0485F6A-B06E-420D-AFBC-0EF8B18CD9BF}">
      <dgm:prSet/>
      <dgm:spPr/>
      <dgm:t>
        <a:bodyPr/>
        <a:lstStyle/>
        <a:p>
          <a:endParaRPr lang="en-US"/>
        </a:p>
      </dgm:t>
    </dgm:pt>
    <dgm:pt modelId="{992C6F0E-9C30-4A14-B91F-FD3DE6C08FF8}" type="pres">
      <dgm:prSet presAssocID="{CD0EEE7D-EA1D-41EE-B707-B62AF6891E94}" presName="linear" presStyleCnt="0">
        <dgm:presLayoutVars>
          <dgm:animLvl val="lvl"/>
          <dgm:resizeHandles val="exact"/>
        </dgm:presLayoutVars>
      </dgm:prSet>
      <dgm:spPr/>
      <dgm:t>
        <a:bodyPr/>
        <a:lstStyle/>
        <a:p>
          <a:endParaRPr lang="en-US"/>
        </a:p>
      </dgm:t>
    </dgm:pt>
    <dgm:pt modelId="{8A680B49-1BF7-4423-A09D-A612D704805D}" type="pres">
      <dgm:prSet presAssocID="{2E206B3B-BB4A-4394-AE1A-0699AED62D99}" presName="parentText" presStyleLbl="node1" presStyleIdx="0" presStyleCnt="1" custLinFactY="42" custLinFactNeighborX="27778" custLinFactNeighborY="100000">
        <dgm:presLayoutVars>
          <dgm:chMax val="0"/>
          <dgm:bulletEnabled val="1"/>
        </dgm:presLayoutVars>
      </dgm:prSet>
      <dgm:spPr/>
      <dgm:t>
        <a:bodyPr/>
        <a:lstStyle/>
        <a:p>
          <a:endParaRPr lang="en-US"/>
        </a:p>
      </dgm:t>
    </dgm:pt>
  </dgm:ptLst>
  <dgm:cxnLst>
    <dgm:cxn modelId="{280C360E-770B-4C9C-9304-01E2E702D298}" type="presOf" srcId="{CD0EEE7D-EA1D-41EE-B707-B62AF6891E94}" destId="{992C6F0E-9C30-4A14-B91F-FD3DE6C08FF8}" srcOrd="0" destOrd="0" presId="urn:microsoft.com/office/officeart/2005/8/layout/vList2"/>
    <dgm:cxn modelId="{CC92CCB0-BB6A-49DC-A144-5ACC595B3CB1}" type="presOf" srcId="{2E206B3B-BB4A-4394-AE1A-0699AED62D99}" destId="{8A680B49-1BF7-4423-A09D-A612D704805D}" srcOrd="0" destOrd="0" presId="urn:microsoft.com/office/officeart/2005/8/layout/vList2"/>
    <dgm:cxn modelId="{D0485F6A-B06E-420D-AFBC-0EF8B18CD9BF}" srcId="{CD0EEE7D-EA1D-41EE-B707-B62AF6891E94}" destId="{2E206B3B-BB4A-4394-AE1A-0699AED62D99}" srcOrd="0" destOrd="0" parTransId="{2A1A548D-DC2F-4062-AAC4-EF25012B0428}" sibTransId="{41CA203D-8DAD-4E91-850E-C9DCA1485C6C}"/>
    <dgm:cxn modelId="{4F9EAA1A-552E-437C-82AF-8C478E55A825}" type="presParOf" srcId="{992C6F0E-9C30-4A14-B91F-FD3DE6C08FF8}" destId="{8A680B49-1BF7-4423-A09D-A612D704805D}"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332A54B-02B9-4F0B-8E0B-D2655B5C8EF8}"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27480975-06EA-484A-A1C3-EEAAE61F3356}">
      <dgm:prSet phldrT="[Text]"/>
      <dgm:spPr/>
      <dgm:t>
        <a:bodyPr/>
        <a:lstStyle/>
        <a:p>
          <a:r>
            <a:rPr lang="en-US" dirty="0" err="1" smtClean="0"/>
            <a:t>Eunyoung</a:t>
          </a:r>
          <a:r>
            <a:rPr lang="en-US" dirty="0" smtClean="0"/>
            <a:t> Shin</a:t>
          </a:r>
          <a:endParaRPr lang="en-US" dirty="0"/>
        </a:p>
      </dgm:t>
    </dgm:pt>
    <dgm:pt modelId="{0F43EA1D-F9C3-417B-A9E7-4B246BD9E5E3}" type="parTrans" cxnId="{48587956-F68C-488F-95E7-28A63697CFA1}">
      <dgm:prSet/>
      <dgm:spPr/>
      <dgm:t>
        <a:bodyPr/>
        <a:lstStyle/>
        <a:p>
          <a:endParaRPr lang="en-US"/>
        </a:p>
      </dgm:t>
    </dgm:pt>
    <dgm:pt modelId="{9849DFAD-3F9A-478B-9200-AE8D22F0BE9C}" type="sibTrans" cxnId="{48587956-F68C-488F-95E7-28A63697CFA1}">
      <dgm:prSet/>
      <dgm:spPr/>
      <dgm:t>
        <a:bodyPr/>
        <a:lstStyle/>
        <a:p>
          <a:endParaRPr lang="en-US"/>
        </a:p>
      </dgm:t>
    </dgm:pt>
    <dgm:pt modelId="{B0FE42E9-A45B-4206-8AA7-8DC77FB5043B}" type="pres">
      <dgm:prSet presAssocID="{3332A54B-02B9-4F0B-8E0B-D2655B5C8EF8}" presName="Name0" presStyleCnt="0">
        <dgm:presLayoutVars>
          <dgm:chMax val="7"/>
          <dgm:chPref val="7"/>
          <dgm:dir/>
        </dgm:presLayoutVars>
      </dgm:prSet>
      <dgm:spPr/>
      <dgm:t>
        <a:bodyPr/>
        <a:lstStyle/>
        <a:p>
          <a:endParaRPr lang="en-US"/>
        </a:p>
      </dgm:t>
    </dgm:pt>
    <dgm:pt modelId="{304E9C7B-0FAD-416E-BA49-B450FBFFA3F1}" type="pres">
      <dgm:prSet presAssocID="{3332A54B-02B9-4F0B-8E0B-D2655B5C8EF8}" presName="Name1" presStyleCnt="0"/>
      <dgm:spPr/>
    </dgm:pt>
    <dgm:pt modelId="{E8850E2D-8AA5-47B6-AE2D-EE0CB1D61BBF}" type="pres">
      <dgm:prSet presAssocID="{3332A54B-02B9-4F0B-8E0B-D2655B5C8EF8}" presName="cycle" presStyleCnt="0"/>
      <dgm:spPr/>
    </dgm:pt>
    <dgm:pt modelId="{5D48D3ED-9564-4A11-B63C-A5C4FAACBAFC}" type="pres">
      <dgm:prSet presAssocID="{3332A54B-02B9-4F0B-8E0B-D2655B5C8EF8}" presName="srcNode" presStyleLbl="node1" presStyleIdx="0" presStyleCnt="1"/>
      <dgm:spPr/>
    </dgm:pt>
    <dgm:pt modelId="{6C65B57D-29F7-4D40-BFDA-1E17E4B22359}" type="pres">
      <dgm:prSet presAssocID="{3332A54B-02B9-4F0B-8E0B-D2655B5C8EF8}" presName="conn" presStyleLbl="parChTrans1D2" presStyleIdx="0" presStyleCnt="1"/>
      <dgm:spPr/>
      <dgm:t>
        <a:bodyPr/>
        <a:lstStyle/>
        <a:p>
          <a:endParaRPr lang="en-US"/>
        </a:p>
      </dgm:t>
    </dgm:pt>
    <dgm:pt modelId="{F6504C38-4280-4B14-9283-62257DC2BC8C}" type="pres">
      <dgm:prSet presAssocID="{3332A54B-02B9-4F0B-8E0B-D2655B5C8EF8}" presName="extraNode" presStyleLbl="node1" presStyleIdx="0" presStyleCnt="1"/>
      <dgm:spPr/>
    </dgm:pt>
    <dgm:pt modelId="{027FC0AE-27B7-4629-82AC-F2F07DFCD844}" type="pres">
      <dgm:prSet presAssocID="{3332A54B-02B9-4F0B-8E0B-D2655B5C8EF8}" presName="dstNode" presStyleLbl="node1" presStyleIdx="0" presStyleCnt="1"/>
      <dgm:spPr/>
    </dgm:pt>
    <dgm:pt modelId="{EC452FCE-81D5-4583-BC7A-DFF25E6FB651}" type="pres">
      <dgm:prSet presAssocID="{27480975-06EA-484A-A1C3-EEAAE61F3356}" presName="text_1" presStyleLbl="node1" presStyleIdx="0" presStyleCnt="1">
        <dgm:presLayoutVars>
          <dgm:bulletEnabled val="1"/>
        </dgm:presLayoutVars>
      </dgm:prSet>
      <dgm:spPr/>
      <dgm:t>
        <a:bodyPr/>
        <a:lstStyle/>
        <a:p>
          <a:endParaRPr lang="en-US"/>
        </a:p>
      </dgm:t>
    </dgm:pt>
    <dgm:pt modelId="{8ABE98F8-896A-46B2-BBD4-95C89305B247}" type="pres">
      <dgm:prSet presAssocID="{27480975-06EA-484A-A1C3-EEAAE61F3356}" presName="accent_1" presStyleCnt="0"/>
      <dgm:spPr/>
    </dgm:pt>
    <dgm:pt modelId="{33B04269-F63F-4838-A25B-D7952EA4F3D0}" type="pres">
      <dgm:prSet presAssocID="{27480975-06EA-484A-A1C3-EEAAE61F3356}" presName="accentRepeatNode" presStyleLbl="solidFgAcc1" presStyleIdx="0" presStyleCnt="1"/>
      <dgm:spPr/>
    </dgm:pt>
  </dgm:ptLst>
  <dgm:cxnLst>
    <dgm:cxn modelId="{580685EB-465A-4F9B-8EAB-F025F379E450}" type="presOf" srcId="{9849DFAD-3F9A-478B-9200-AE8D22F0BE9C}" destId="{6C65B57D-29F7-4D40-BFDA-1E17E4B22359}" srcOrd="0" destOrd="0" presId="urn:microsoft.com/office/officeart/2008/layout/VerticalCurvedList"/>
    <dgm:cxn modelId="{C8652A53-9475-496C-B923-9DF7B9AFA1A3}" type="presOf" srcId="{3332A54B-02B9-4F0B-8E0B-D2655B5C8EF8}" destId="{B0FE42E9-A45B-4206-8AA7-8DC77FB5043B}" srcOrd="0" destOrd="0" presId="urn:microsoft.com/office/officeart/2008/layout/VerticalCurvedList"/>
    <dgm:cxn modelId="{48587956-F68C-488F-95E7-28A63697CFA1}" srcId="{3332A54B-02B9-4F0B-8E0B-D2655B5C8EF8}" destId="{27480975-06EA-484A-A1C3-EEAAE61F3356}" srcOrd="0" destOrd="0" parTransId="{0F43EA1D-F9C3-417B-A9E7-4B246BD9E5E3}" sibTransId="{9849DFAD-3F9A-478B-9200-AE8D22F0BE9C}"/>
    <dgm:cxn modelId="{EC6C70D5-AB46-407E-8B06-23BC8E7585F9}" type="presOf" srcId="{27480975-06EA-484A-A1C3-EEAAE61F3356}" destId="{EC452FCE-81D5-4583-BC7A-DFF25E6FB651}" srcOrd="0" destOrd="0" presId="urn:microsoft.com/office/officeart/2008/layout/VerticalCurvedList"/>
    <dgm:cxn modelId="{3A529F1B-D105-4D15-A3BD-C8505136020F}" type="presParOf" srcId="{B0FE42E9-A45B-4206-8AA7-8DC77FB5043B}" destId="{304E9C7B-0FAD-416E-BA49-B450FBFFA3F1}" srcOrd="0" destOrd="0" presId="urn:microsoft.com/office/officeart/2008/layout/VerticalCurvedList"/>
    <dgm:cxn modelId="{DF724A50-48CE-4DD3-8128-3847AF131C3D}" type="presParOf" srcId="{304E9C7B-0FAD-416E-BA49-B450FBFFA3F1}" destId="{E8850E2D-8AA5-47B6-AE2D-EE0CB1D61BBF}" srcOrd="0" destOrd="0" presId="urn:microsoft.com/office/officeart/2008/layout/VerticalCurvedList"/>
    <dgm:cxn modelId="{5BE1C82C-5EFE-4EC3-9B12-DF07458511B3}" type="presParOf" srcId="{E8850E2D-8AA5-47B6-AE2D-EE0CB1D61BBF}" destId="{5D48D3ED-9564-4A11-B63C-A5C4FAACBAFC}" srcOrd="0" destOrd="0" presId="urn:microsoft.com/office/officeart/2008/layout/VerticalCurvedList"/>
    <dgm:cxn modelId="{5F1ACB54-C166-46F9-A1D2-CA09C04A0815}" type="presParOf" srcId="{E8850E2D-8AA5-47B6-AE2D-EE0CB1D61BBF}" destId="{6C65B57D-29F7-4D40-BFDA-1E17E4B22359}" srcOrd="1" destOrd="0" presId="urn:microsoft.com/office/officeart/2008/layout/VerticalCurvedList"/>
    <dgm:cxn modelId="{29DCFD2C-1AF2-4A7D-AE1F-8401F0E18F61}" type="presParOf" srcId="{E8850E2D-8AA5-47B6-AE2D-EE0CB1D61BBF}" destId="{F6504C38-4280-4B14-9283-62257DC2BC8C}" srcOrd="2" destOrd="0" presId="urn:microsoft.com/office/officeart/2008/layout/VerticalCurvedList"/>
    <dgm:cxn modelId="{80D4DD2A-12B8-4677-BF4F-6905C5C6D20A}" type="presParOf" srcId="{E8850E2D-8AA5-47B6-AE2D-EE0CB1D61BBF}" destId="{027FC0AE-27B7-4629-82AC-F2F07DFCD844}" srcOrd="3" destOrd="0" presId="urn:microsoft.com/office/officeart/2008/layout/VerticalCurvedList"/>
    <dgm:cxn modelId="{E4ECD930-5A62-4824-8DF6-8E20D40A39B4}" type="presParOf" srcId="{304E9C7B-0FAD-416E-BA49-B450FBFFA3F1}" destId="{EC452FCE-81D5-4583-BC7A-DFF25E6FB651}" srcOrd="1" destOrd="0" presId="urn:microsoft.com/office/officeart/2008/layout/VerticalCurvedList"/>
    <dgm:cxn modelId="{B40D13E2-EE2E-414C-8296-66AB8BC6A3A7}" type="presParOf" srcId="{304E9C7B-0FAD-416E-BA49-B450FBFFA3F1}" destId="{8ABE98F8-896A-46B2-BBD4-95C89305B247}" srcOrd="2" destOrd="0" presId="urn:microsoft.com/office/officeart/2008/layout/VerticalCurvedList"/>
    <dgm:cxn modelId="{E8563847-A8EC-4720-A3BE-7DC076A93BE4}" type="presParOf" srcId="{8ABE98F8-896A-46B2-BBD4-95C89305B247}" destId="{33B04269-F63F-4838-A25B-D7952EA4F3D0}"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680B49-1BF7-4423-A09D-A612D704805D}">
      <dsp:nvSpPr>
        <dsp:cNvPr id="0" name=""/>
        <dsp:cNvSpPr/>
      </dsp:nvSpPr>
      <dsp:spPr>
        <a:xfrm>
          <a:off x="0" y="238"/>
          <a:ext cx="8229600" cy="56308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rtl="0">
            <a:lnSpc>
              <a:spcPct val="90000"/>
            </a:lnSpc>
            <a:spcBef>
              <a:spcPct val="0"/>
            </a:spcBef>
            <a:spcAft>
              <a:spcPct val="35000"/>
            </a:spcAft>
          </a:pPr>
          <a:r>
            <a:rPr lang="en-US" sz="4000" kern="1200" dirty="0" smtClean="0"/>
            <a:t>Propagation Delay</a:t>
          </a:r>
          <a:endParaRPr lang="en-US" sz="4000" kern="1200" dirty="0"/>
        </a:p>
      </dsp:txBody>
      <dsp:txXfrm>
        <a:off x="27488" y="27726"/>
        <a:ext cx="8174624" cy="50810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680B49-1BF7-4423-A09D-A612D704805D}">
      <dsp:nvSpPr>
        <dsp:cNvPr id="0" name=""/>
        <dsp:cNvSpPr/>
      </dsp:nvSpPr>
      <dsp:spPr>
        <a:xfrm>
          <a:off x="0" y="238"/>
          <a:ext cx="8229600" cy="56308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rtl="0">
            <a:lnSpc>
              <a:spcPct val="90000"/>
            </a:lnSpc>
            <a:spcBef>
              <a:spcPct val="0"/>
            </a:spcBef>
            <a:spcAft>
              <a:spcPct val="35000"/>
            </a:spcAft>
          </a:pPr>
          <a:r>
            <a:rPr lang="en-US" sz="4000" kern="1200" dirty="0" smtClean="0"/>
            <a:t>Application Architecture v4.0</a:t>
          </a:r>
          <a:endParaRPr lang="en-US" sz="4000" kern="1200" dirty="0"/>
        </a:p>
      </dsp:txBody>
      <dsp:txXfrm>
        <a:off x="27488" y="27726"/>
        <a:ext cx="8174624" cy="50810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65B57D-29F7-4D40-BFDA-1E17E4B22359}">
      <dsp:nvSpPr>
        <dsp:cNvPr id="0" name=""/>
        <dsp:cNvSpPr/>
      </dsp:nvSpPr>
      <dsp:spPr>
        <a:xfrm>
          <a:off x="-512974" y="-74413"/>
          <a:ext cx="682226" cy="682226"/>
        </a:xfrm>
        <a:prstGeom prst="blockArc">
          <a:avLst>
            <a:gd name="adj1" fmla="val 18900000"/>
            <a:gd name="adj2" fmla="val 2700000"/>
            <a:gd name="adj3" fmla="val 3166"/>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C452FCE-81D5-4583-BC7A-DFF25E6FB651}">
      <dsp:nvSpPr>
        <dsp:cNvPr id="0" name=""/>
        <dsp:cNvSpPr/>
      </dsp:nvSpPr>
      <dsp:spPr>
        <a:xfrm>
          <a:off x="165008" y="134692"/>
          <a:ext cx="4406991" cy="26401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1693" tIns="33020" rIns="33020" bIns="33020" numCol="1" spcCol="1270" anchor="ctr" anchorCtr="0">
          <a:noAutofit/>
        </a:bodyPr>
        <a:lstStyle/>
        <a:p>
          <a:pPr lvl="0" algn="l" defTabSz="577850">
            <a:lnSpc>
              <a:spcPct val="90000"/>
            </a:lnSpc>
            <a:spcBef>
              <a:spcPct val="0"/>
            </a:spcBef>
            <a:spcAft>
              <a:spcPct val="35000"/>
            </a:spcAft>
          </a:pPr>
          <a:r>
            <a:rPr lang="en-US" sz="1300" kern="1200" dirty="0" err="1" smtClean="0"/>
            <a:t>Eunyoung</a:t>
          </a:r>
          <a:r>
            <a:rPr lang="en-US" sz="1300" kern="1200" dirty="0" smtClean="0"/>
            <a:t> Shin</a:t>
          </a:r>
          <a:endParaRPr lang="en-US" sz="1300" kern="1200" dirty="0"/>
        </a:p>
      </dsp:txBody>
      <dsp:txXfrm>
        <a:off x="165008" y="134692"/>
        <a:ext cx="4406991" cy="264013"/>
      </dsp:txXfrm>
    </dsp:sp>
    <dsp:sp modelId="{33B04269-F63F-4838-A25B-D7952EA4F3D0}">
      <dsp:nvSpPr>
        <dsp:cNvPr id="0" name=""/>
        <dsp:cNvSpPr/>
      </dsp:nvSpPr>
      <dsp:spPr>
        <a:xfrm>
          <a:off x="0" y="101690"/>
          <a:ext cx="330017" cy="330017"/>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680B49-1BF7-4423-A09D-A612D704805D}">
      <dsp:nvSpPr>
        <dsp:cNvPr id="0" name=""/>
        <dsp:cNvSpPr/>
      </dsp:nvSpPr>
      <dsp:spPr>
        <a:xfrm>
          <a:off x="0" y="238"/>
          <a:ext cx="8229600" cy="56308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rtl="0">
            <a:lnSpc>
              <a:spcPct val="90000"/>
            </a:lnSpc>
            <a:spcBef>
              <a:spcPct val="0"/>
            </a:spcBef>
            <a:spcAft>
              <a:spcPct val="35000"/>
            </a:spcAft>
          </a:pPr>
          <a:r>
            <a:rPr lang="en-US" sz="4000" kern="1200" dirty="0" smtClean="0"/>
            <a:t>Application Architecture v4.0</a:t>
          </a:r>
          <a:endParaRPr lang="en-US" sz="4000" kern="1200" dirty="0"/>
        </a:p>
      </dsp:txBody>
      <dsp:txXfrm>
        <a:off x="27488" y="27726"/>
        <a:ext cx="8174624" cy="50810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65B57D-29F7-4D40-BFDA-1E17E4B22359}">
      <dsp:nvSpPr>
        <dsp:cNvPr id="0" name=""/>
        <dsp:cNvSpPr/>
      </dsp:nvSpPr>
      <dsp:spPr>
        <a:xfrm>
          <a:off x="-512974" y="-74413"/>
          <a:ext cx="682226" cy="682226"/>
        </a:xfrm>
        <a:prstGeom prst="blockArc">
          <a:avLst>
            <a:gd name="adj1" fmla="val 18900000"/>
            <a:gd name="adj2" fmla="val 2700000"/>
            <a:gd name="adj3" fmla="val 3166"/>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C452FCE-81D5-4583-BC7A-DFF25E6FB651}">
      <dsp:nvSpPr>
        <dsp:cNvPr id="0" name=""/>
        <dsp:cNvSpPr/>
      </dsp:nvSpPr>
      <dsp:spPr>
        <a:xfrm>
          <a:off x="165008" y="134692"/>
          <a:ext cx="4406991" cy="26401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1693" tIns="33020" rIns="33020" bIns="33020" numCol="1" spcCol="1270" anchor="ctr" anchorCtr="0">
          <a:noAutofit/>
        </a:bodyPr>
        <a:lstStyle/>
        <a:p>
          <a:pPr lvl="0" algn="l" defTabSz="577850">
            <a:lnSpc>
              <a:spcPct val="90000"/>
            </a:lnSpc>
            <a:spcBef>
              <a:spcPct val="0"/>
            </a:spcBef>
            <a:spcAft>
              <a:spcPct val="35000"/>
            </a:spcAft>
          </a:pPr>
          <a:r>
            <a:rPr lang="en-US" sz="1300" kern="1200" dirty="0" smtClean="0"/>
            <a:t>Mark Parker</a:t>
          </a:r>
          <a:endParaRPr lang="en-US" sz="1300" kern="1200" dirty="0"/>
        </a:p>
      </dsp:txBody>
      <dsp:txXfrm>
        <a:off x="165008" y="134692"/>
        <a:ext cx="4406991" cy="264013"/>
      </dsp:txXfrm>
    </dsp:sp>
    <dsp:sp modelId="{33B04269-F63F-4838-A25B-D7952EA4F3D0}">
      <dsp:nvSpPr>
        <dsp:cNvPr id="0" name=""/>
        <dsp:cNvSpPr/>
      </dsp:nvSpPr>
      <dsp:spPr>
        <a:xfrm>
          <a:off x="0" y="101690"/>
          <a:ext cx="330017" cy="330017"/>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680B49-1BF7-4423-A09D-A612D704805D}">
      <dsp:nvSpPr>
        <dsp:cNvPr id="0" name=""/>
        <dsp:cNvSpPr/>
      </dsp:nvSpPr>
      <dsp:spPr>
        <a:xfrm>
          <a:off x="0" y="238"/>
          <a:ext cx="8229600" cy="56308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rtl="0">
            <a:lnSpc>
              <a:spcPct val="90000"/>
            </a:lnSpc>
            <a:spcBef>
              <a:spcPct val="0"/>
            </a:spcBef>
            <a:spcAft>
              <a:spcPct val="35000"/>
            </a:spcAft>
          </a:pPr>
          <a:r>
            <a:rPr lang="en-US" sz="4000" kern="1200" dirty="0" smtClean="0"/>
            <a:t>Database Structure</a:t>
          </a:r>
          <a:endParaRPr lang="en-US" sz="4000" kern="1200" dirty="0"/>
        </a:p>
      </dsp:txBody>
      <dsp:txXfrm>
        <a:off x="27488" y="27726"/>
        <a:ext cx="8174624" cy="50810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65B57D-29F7-4D40-BFDA-1E17E4B22359}">
      <dsp:nvSpPr>
        <dsp:cNvPr id="0" name=""/>
        <dsp:cNvSpPr/>
      </dsp:nvSpPr>
      <dsp:spPr>
        <a:xfrm>
          <a:off x="-512974" y="-74413"/>
          <a:ext cx="682226" cy="682226"/>
        </a:xfrm>
        <a:prstGeom prst="blockArc">
          <a:avLst>
            <a:gd name="adj1" fmla="val 18900000"/>
            <a:gd name="adj2" fmla="val 2700000"/>
            <a:gd name="adj3" fmla="val 3166"/>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C452FCE-81D5-4583-BC7A-DFF25E6FB651}">
      <dsp:nvSpPr>
        <dsp:cNvPr id="0" name=""/>
        <dsp:cNvSpPr/>
      </dsp:nvSpPr>
      <dsp:spPr>
        <a:xfrm>
          <a:off x="165008" y="134692"/>
          <a:ext cx="4406991" cy="26401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1693" tIns="33020" rIns="33020" bIns="33020" numCol="1" spcCol="1270" anchor="ctr" anchorCtr="0">
          <a:noAutofit/>
        </a:bodyPr>
        <a:lstStyle/>
        <a:p>
          <a:pPr lvl="0" algn="l" defTabSz="577850">
            <a:lnSpc>
              <a:spcPct val="90000"/>
            </a:lnSpc>
            <a:spcBef>
              <a:spcPct val="0"/>
            </a:spcBef>
            <a:spcAft>
              <a:spcPct val="35000"/>
            </a:spcAft>
          </a:pPr>
          <a:r>
            <a:rPr lang="en-US" sz="1300" kern="1200" dirty="0" smtClean="0"/>
            <a:t>Mark Parker</a:t>
          </a:r>
          <a:endParaRPr lang="en-US" sz="1300" kern="1200" dirty="0"/>
        </a:p>
      </dsp:txBody>
      <dsp:txXfrm>
        <a:off x="165008" y="134692"/>
        <a:ext cx="4406991" cy="264013"/>
      </dsp:txXfrm>
    </dsp:sp>
    <dsp:sp modelId="{33B04269-F63F-4838-A25B-D7952EA4F3D0}">
      <dsp:nvSpPr>
        <dsp:cNvPr id="0" name=""/>
        <dsp:cNvSpPr/>
      </dsp:nvSpPr>
      <dsp:spPr>
        <a:xfrm>
          <a:off x="0" y="101690"/>
          <a:ext cx="330017" cy="330017"/>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680B49-1BF7-4423-A09D-A612D704805D}">
      <dsp:nvSpPr>
        <dsp:cNvPr id="0" name=""/>
        <dsp:cNvSpPr/>
      </dsp:nvSpPr>
      <dsp:spPr>
        <a:xfrm>
          <a:off x="0" y="238"/>
          <a:ext cx="8229600" cy="56308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rtl="0">
            <a:lnSpc>
              <a:spcPct val="90000"/>
            </a:lnSpc>
            <a:spcBef>
              <a:spcPct val="0"/>
            </a:spcBef>
            <a:spcAft>
              <a:spcPct val="35000"/>
            </a:spcAft>
          </a:pPr>
          <a:r>
            <a:rPr lang="en-US" sz="4000" kern="1200" dirty="0" smtClean="0"/>
            <a:t>Database Structure</a:t>
          </a:r>
          <a:endParaRPr lang="en-US" sz="4000" kern="1200" dirty="0"/>
        </a:p>
      </dsp:txBody>
      <dsp:txXfrm>
        <a:off x="27488" y="27726"/>
        <a:ext cx="8174624" cy="508109"/>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65B57D-29F7-4D40-BFDA-1E17E4B22359}">
      <dsp:nvSpPr>
        <dsp:cNvPr id="0" name=""/>
        <dsp:cNvSpPr/>
      </dsp:nvSpPr>
      <dsp:spPr>
        <a:xfrm>
          <a:off x="-512974" y="-74413"/>
          <a:ext cx="682226" cy="682226"/>
        </a:xfrm>
        <a:prstGeom prst="blockArc">
          <a:avLst>
            <a:gd name="adj1" fmla="val 18900000"/>
            <a:gd name="adj2" fmla="val 2700000"/>
            <a:gd name="adj3" fmla="val 3166"/>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C452FCE-81D5-4583-BC7A-DFF25E6FB651}">
      <dsp:nvSpPr>
        <dsp:cNvPr id="0" name=""/>
        <dsp:cNvSpPr/>
      </dsp:nvSpPr>
      <dsp:spPr>
        <a:xfrm>
          <a:off x="165008" y="134692"/>
          <a:ext cx="4406991" cy="26401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1693" tIns="33020" rIns="33020" bIns="33020" numCol="1" spcCol="1270" anchor="ctr" anchorCtr="0">
          <a:noAutofit/>
        </a:bodyPr>
        <a:lstStyle/>
        <a:p>
          <a:pPr lvl="0" algn="l" defTabSz="577850">
            <a:lnSpc>
              <a:spcPct val="90000"/>
            </a:lnSpc>
            <a:spcBef>
              <a:spcPct val="0"/>
            </a:spcBef>
            <a:spcAft>
              <a:spcPct val="35000"/>
            </a:spcAft>
          </a:pPr>
          <a:r>
            <a:rPr lang="en-US" sz="1300" kern="1200" dirty="0" smtClean="0"/>
            <a:t>Mark Parker</a:t>
          </a:r>
          <a:endParaRPr lang="en-US" sz="1300" kern="1200" dirty="0"/>
        </a:p>
      </dsp:txBody>
      <dsp:txXfrm>
        <a:off x="165008" y="134692"/>
        <a:ext cx="4406991" cy="264013"/>
      </dsp:txXfrm>
    </dsp:sp>
    <dsp:sp modelId="{33B04269-F63F-4838-A25B-D7952EA4F3D0}">
      <dsp:nvSpPr>
        <dsp:cNvPr id="0" name=""/>
        <dsp:cNvSpPr/>
      </dsp:nvSpPr>
      <dsp:spPr>
        <a:xfrm>
          <a:off x="0" y="101690"/>
          <a:ext cx="330017" cy="330017"/>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680B49-1BF7-4423-A09D-A612D704805D}">
      <dsp:nvSpPr>
        <dsp:cNvPr id="0" name=""/>
        <dsp:cNvSpPr/>
      </dsp:nvSpPr>
      <dsp:spPr>
        <a:xfrm>
          <a:off x="0" y="238"/>
          <a:ext cx="8229600" cy="56308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rtl="0">
            <a:lnSpc>
              <a:spcPct val="90000"/>
            </a:lnSpc>
            <a:spcBef>
              <a:spcPct val="0"/>
            </a:spcBef>
            <a:spcAft>
              <a:spcPct val="35000"/>
            </a:spcAft>
          </a:pPr>
          <a:r>
            <a:rPr lang="en-US" sz="4000" kern="1200" dirty="0" smtClean="0"/>
            <a:t>DB Design Tradeoffs</a:t>
          </a:r>
          <a:endParaRPr lang="en-US" sz="4000" kern="1200" dirty="0"/>
        </a:p>
      </dsp:txBody>
      <dsp:txXfrm>
        <a:off x="27488" y="27726"/>
        <a:ext cx="8174624" cy="508109"/>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65B57D-29F7-4D40-BFDA-1E17E4B22359}">
      <dsp:nvSpPr>
        <dsp:cNvPr id="0" name=""/>
        <dsp:cNvSpPr/>
      </dsp:nvSpPr>
      <dsp:spPr>
        <a:xfrm>
          <a:off x="-512974" y="-74413"/>
          <a:ext cx="682226" cy="682226"/>
        </a:xfrm>
        <a:prstGeom prst="blockArc">
          <a:avLst>
            <a:gd name="adj1" fmla="val 18900000"/>
            <a:gd name="adj2" fmla="val 2700000"/>
            <a:gd name="adj3" fmla="val 3166"/>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C452FCE-81D5-4583-BC7A-DFF25E6FB651}">
      <dsp:nvSpPr>
        <dsp:cNvPr id="0" name=""/>
        <dsp:cNvSpPr/>
      </dsp:nvSpPr>
      <dsp:spPr>
        <a:xfrm>
          <a:off x="165008" y="134692"/>
          <a:ext cx="4406991" cy="26401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1693" tIns="33020" rIns="33020" bIns="33020" numCol="1" spcCol="1270" anchor="ctr" anchorCtr="0">
          <a:noAutofit/>
        </a:bodyPr>
        <a:lstStyle/>
        <a:p>
          <a:pPr lvl="0" algn="l" defTabSz="577850">
            <a:lnSpc>
              <a:spcPct val="90000"/>
            </a:lnSpc>
            <a:spcBef>
              <a:spcPct val="0"/>
            </a:spcBef>
            <a:spcAft>
              <a:spcPct val="35000"/>
            </a:spcAft>
          </a:pPr>
          <a:r>
            <a:rPr lang="en-US" sz="1300" kern="1200" dirty="0" smtClean="0"/>
            <a:t>Mark Parker</a:t>
          </a:r>
          <a:endParaRPr lang="en-US" sz="1300" kern="1200" dirty="0"/>
        </a:p>
      </dsp:txBody>
      <dsp:txXfrm>
        <a:off x="165008" y="134692"/>
        <a:ext cx="4406991" cy="264013"/>
      </dsp:txXfrm>
    </dsp:sp>
    <dsp:sp modelId="{33B04269-F63F-4838-A25B-D7952EA4F3D0}">
      <dsp:nvSpPr>
        <dsp:cNvPr id="0" name=""/>
        <dsp:cNvSpPr/>
      </dsp:nvSpPr>
      <dsp:spPr>
        <a:xfrm>
          <a:off x="0" y="101690"/>
          <a:ext cx="330017" cy="330017"/>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65B57D-29F7-4D40-BFDA-1E17E4B22359}">
      <dsp:nvSpPr>
        <dsp:cNvPr id="0" name=""/>
        <dsp:cNvSpPr/>
      </dsp:nvSpPr>
      <dsp:spPr>
        <a:xfrm>
          <a:off x="-512974" y="-74413"/>
          <a:ext cx="682226" cy="682226"/>
        </a:xfrm>
        <a:prstGeom prst="blockArc">
          <a:avLst>
            <a:gd name="adj1" fmla="val 18900000"/>
            <a:gd name="adj2" fmla="val 2700000"/>
            <a:gd name="adj3" fmla="val 3166"/>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C452FCE-81D5-4583-BC7A-DFF25E6FB651}">
      <dsp:nvSpPr>
        <dsp:cNvPr id="0" name=""/>
        <dsp:cNvSpPr/>
      </dsp:nvSpPr>
      <dsp:spPr>
        <a:xfrm>
          <a:off x="165008" y="134692"/>
          <a:ext cx="4406991" cy="26401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1693" tIns="33020" rIns="33020" bIns="33020" numCol="1" spcCol="1270" anchor="ctr" anchorCtr="0">
          <a:noAutofit/>
        </a:bodyPr>
        <a:lstStyle/>
        <a:p>
          <a:pPr lvl="0" algn="l" defTabSz="577850">
            <a:lnSpc>
              <a:spcPct val="90000"/>
            </a:lnSpc>
            <a:spcBef>
              <a:spcPct val="0"/>
            </a:spcBef>
            <a:spcAft>
              <a:spcPct val="35000"/>
            </a:spcAft>
          </a:pPr>
          <a:r>
            <a:rPr lang="en-US" sz="1300" kern="1200" dirty="0" smtClean="0"/>
            <a:t>Andrew </a:t>
          </a:r>
          <a:r>
            <a:rPr lang="en-US" sz="1300" kern="1200" dirty="0" err="1" smtClean="0"/>
            <a:t>Habegger</a:t>
          </a:r>
          <a:endParaRPr lang="en-US" sz="1300" kern="1200" dirty="0"/>
        </a:p>
      </dsp:txBody>
      <dsp:txXfrm>
        <a:off x="165008" y="134692"/>
        <a:ext cx="4406991" cy="264013"/>
      </dsp:txXfrm>
    </dsp:sp>
    <dsp:sp modelId="{33B04269-F63F-4838-A25B-D7952EA4F3D0}">
      <dsp:nvSpPr>
        <dsp:cNvPr id="0" name=""/>
        <dsp:cNvSpPr/>
      </dsp:nvSpPr>
      <dsp:spPr>
        <a:xfrm>
          <a:off x="0" y="101690"/>
          <a:ext cx="330017" cy="330017"/>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680B49-1BF7-4423-A09D-A612D704805D}">
      <dsp:nvSpPr>
        <dsp:cNvPr id="0" name=""/>
        <dsp:cNvSpPr/>
      </dsp:nvSpPr>
      <dsp:spPr>
        <a:xfrm>
          <a:off x="0" y="238"/>
          <a:ext cx="8229600" cy="56308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rtl="0">
            <a:lnSpc>
              <a:spcPct val="90000"/>
            </a:lnSpc>
            <a:spcBef>
              <a:spcPct val="0"/>
            </a:spcBef>
            <a:spcAft>
              <a:spcPct val="35000"/>
            </a:spcAft>
          </a:pPr>
          <a:r>
            <a:rPr lang="en-US" sz="4000" kern="1200" dirty="0" smtClean="0"/>
            <a:t>DB Design Tradeoffs</a:t>
          </a:r>
          <a:endParaRPr lang="en-US" sz="4000" kern="1200" dirty="0"/>
        </a:p>
      </dsp:txBody>
      <dsp:txXfrm>
        <a:off x="27488" y="27726"/>
        <a:ext cx="8174624" cy="508109"/>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65B57D-29F7-4D40-BFDA-1E17E4B22359}">
      <dsp:nvSpPr>
        <dsp:cNvPr id="0" name=""/>
        <dsp:cNvSpPr/>
      </dsp:nvSpPr>
      <dsp:spPr>
        <a:xfrm>
          <a:off x="-512974" y="-74413"/>
          <a:ext cx="682226" cy="682226"/>
        </a:xfrm>
        <a:prstGeom prst="blockArc">
          <a:avLst>
            <a:gd name="adj1" fmla="val 18900000"/>
            <a:gd name="adj2" fmla="val 2700000"/>
            <a:gd name="adj3" fmla="val 3166"/>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C452FCE-81D5-4583-BC7A-DFF25E6FB651}">
      <dsp:nvSpPr>
        <dsp:cNvPr id="0" name=""/>
        <dsp:cNvSpPr/>
      </dsp:nvSpPr>
      <dsp:spPr>
        <a:xfrm>
          <a:off x="165008" y="134692"/>
          <a:ext cx="4406991" cy="26401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1693" tIns="33020" rIns="33020" bIns="33020" numCol="1" spcCol="1270" anchor="ctr" anchorCtr="0">
          <a:noAutofit/>
        </a:bodyPr>
        <a:lstStyle/>
        <a:p>
          <a:pPr lvl="0" algn="l" defTabSz="577850">
            <a:lnSpc>
              <a:spcPct val="90000"/>
            </a:lnSpc>
            <a:spcBef>
              <a:spcPct val="0"/>
            </a:spcBef>
            <a:spcAft>
              <a:spcPct val="35000"/>
            </a:spcAft>
          </a:pPr>
          <a:r>
            <a:rPr lang="en-US" sz="1300" kern="1200" dirty="0" smtClean="0"/>
            <a:t>Sun young Park</a:t>
          </a:r>
          <a:endParaRPr lang="en-US" sz="1300" kern="1200" dirty="0"/>
        </a:p>
      </dsp:txBody>
      <dsp:txXfrm>
        <a:off x="165008" y="134692"/>
        <a:ext cx="4406991" cy="264013"/>
      </dsp:txXfrm>
    </dsp:sp>
    <dsp:sp modelId="{33B04269-F63F-4838-A25B-D7952EA4F3D0}">
      <dsp:nvSpPr>
        <dsp:cNvPr id="0" name=""/>
        <dsp:cNvSpPr/>
      </dsp:nvSpPr>
      <dsp:spPr>
        <a:xfrm>
          <a:off x="0" y="101690"/>
          <a:ext cx="330017" cy="330017"/>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680B49-1BF7-4423-A09D-A612D704805D}">
      <dsp:nvSpPr>
        <dsp:cNvPr id="0" name=""/>
        <dsp:cNvSpPr/>
      </dsp:nvSpPr>
      <dsp:spPr>
        <a:xfrm>
          <a:off x="0" y="238"/>
          <a:ext cx="8229600" cy="56308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rtl="0">
            <a:lnSpc>
              <a:spcPct val="90000"/>
            </a:lnSpc>
            <a:spcBef>
              <a:spcPct val="0"/>
            </a:spcBef>
            <a:spcAft>
              <a:spcPct val="35000"/>
            </a:spcAft>
          </a:pPr>
          <a:r>
            <a:rPr lang="en-US" sz="4000" kern="1200" dirty="0" smtClean="0"/>
            <a:t>Purpose of Gantt chart is</a:t>
          </a:r>
          <a:endParaRPr lang="en-US" sz="4000" kern="1200" dirty="0"/>
        </a:p>
      </dsp:txBody>
      <dsp:txXfrm>
        <a:off x="27488" y="27726"/>
        <a:ext cx="8174624" cy="508109"/>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65B57D-29F7-4D40-BFDA-1E17E4B22359}">
      <dsp:nvSpPr>
        <dsp:cNvPr id="0" name=""/>
        <dsp:cNvSpPr/>
      </dsp:nvSpPr>
      <dsp:spPr>
        <a:xfrm>
          <a:off x="-512974" y="-74413"/>
          <a:ext cx="682226" cy="682226"/>
        </a:xfrm>
        <a:prstGeom prst="blockArc">
          <a:avLst>
            <a:gd name="adj1" fmla="val 18900000"/>
            <a:gd name="adj2" fmla="val 2700000"/>
            <a:gd name="adj3" fmla="val 3166"/>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C452FCE-81D5-4583-BC7A-DFF25E6FB651}">
      <dsp:nvSpPr>
        <dsp:cNvPr id="0" name=""/>
        <dsp:cNvSpPr/>
      </dsp:nvSpPr>
      <dsp:spPr>
        <a:xfrm>
          <a:off x="165008" y="134692"/>
          <a:ext cx="4406991" cy="26401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1693" tIns="33020" rIns="33020" bIns="33020" numCol="1" spcCol="1270" anchor="ctr" anchorCtr="0">
          <a:noAutofit/>
        </a:bodyPr>
        <a:lstStyle/>
        <a:p>
          <a:pPr lvl="0" algn="l" defTabSz="577850">
            <a:lnSpc>
              <a:spcPct val="90000"/>
            </a:lnSpc>
            <a:spcBef>
              <a:spcPct val="0"/>
            </a:spcBef>
            <a:spcAft>
              <a:spcPct val="35000"/>
            </a:spcAft>
          </a:pPr>
          <a:r>
            <a:rPr lang="en-US" sz="1300" kern="1200" dirty="0" smtClean="0"/>
            <a:t>Sun young Park</a:t>
          </a:r>
          <a:endParaRPr lang="en-US" sz="1300" kern="1200" dirty="0"/>
        </a:p>
      </dsp:txBody>
      <dsp:txXfrm>
        <a:off x="165008" y="134692"/>
        <a:ext cx="4406991" cy="264013"/>
      </dsp:txXfrm>
    </dsp:sp>
    <dsp:sp modelId="{33B04269-F63F-4838-A25B-D7952EA4F3D0}">
      <dsp:nvSpPr>
        <dsp:cNvPr id="0" name=""/>
        <dsp:cNvSpPr/>
      </dsp:nvSpPr>
      <dsp:spPr>
        <a:xfrm>
          <a:off x="0" y="101690"/>
          <a:ext cx="330017" cy="330017"/>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680B49-1BF7-4423-A09D-A612D704805D}">
      <dsp:nvSpPr>
        <dsp:cNvPr id="0" name=""/>
        <dsp:cNvSpPr/>
      </dsp:nvSpPr>
      <dsp:spPr>
        <a:xfrm>
          <a:off x="0" y="238"/>
          <a:ext cx="8229600" cy="56308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rtl="0">
            <a:lnSpc>
              <a:spcPct val="90000"/>
            </a:lnSpc>
            <a:spcBef>
              <a:spcPct val="0"/>
            </a:spcBef>
            <a:spcAft>
              <a:spcPct val="35000"/>
            </a:spcAft>
          </a:pPr>
          <a:r>
            <a:rPr lang="en-US" sz="4000" kern="1200" dirty="0" smtClean="0"/>
            <a:t>Current Gantt Chart</a:t>
          </a:r>
          <a:endParaRPr lang="en-US" sz="4000" kern="1200" dirty="0"/>
        </a:p>
      </dsp:txBody>
      <dsp:txXfrm>
        <a:off x="27488" y="27726"/>
        <a:ext cx="8174624" cy="508109"/>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65B57D-29F7-4D40-BFDA-1E17E4B22359}">
      <dsp:nvSpPr>
        <dsp:cNvPr id="0" name=""/>
        <dsp:cNvSpPr/>
      </dsp:nvSpPr>
      <dsp:spPr>
        <a:xfrm>
          <a:off x="-512974" y="-74413"/>
          <a:ext cx="682226" cy="682226"/>
        </a:xfrm>
        <a:prstGeom prst="blockArc">
          <a:avLst>
            <a:gd name="adj1" fmla="val 18900000"/>
            <a:gd name="adj2" fmla="val 2700000"/>
            <a:gd name="adj3" fmla="val 3166"/>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C452FCE-81D5-4583-BC7A-DFF25E6FB651}">
      <dsp:nvSpPr>
        <dsp:cNvPr id="0" name=""/>
        <dsp:cNvSpPr/>
      </dsp:nvSpPr>
      <dsp:spPr>
        <a:xfrm>
          <a:off x="165008" y="134692"/>
          <a:ext cx="4406991" cy="26401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1693" tIns="33020" rIns="33020" bIns="33020" numCol="1" spcCol="1270" anchor="ctr" anchorCtr="0">
          <a:noAutofit/>
        </a:bodyPr>
        <a:lstStyle/>
        <a:p>
          <a:pPr lvl="0" algn="l" defTabSz="577850">
            <a:lnSpc>
              <a:spcPct val="90000"/>
            </a:lnSpc>
            <a:spcBef>
              <a:spcPct val="0"/>
            </a:spcBef>
            <a:spcAft>
              <a:spcPct val="35000"/>
            </a:spcAft>
          </a:pPr>
          <a:r>
            <a:rPr lang="en-US" sz="1300" kern="1200" dirty="0" smtClean="0"/>
            <a:t>Sun young Park</a:t>
          </a:r>
          <a:endParaRPr lang="en-US" sz="1300" kern="1200" dirty="0"/>
        </a:p>
      </dsp:txBody>
      <dsp:txXfrm>
        <a:off x="165008" y="134692"/>
        <a:ext cx="4406991" cy="264013"/>
      </dsp:txXfrm>
    </dsp:sp>
    <dsp:sp modelId="{33B04269-F63F-4838-A25B-D7952EA4F3D0}">
      <dsp:nvSpPr>
        <dsp:cNvPr id="0" name=""/>
        <dsp:cNvSpPr/>
      </dsp:nvSpPr>
      <dsp:spPr>
        <a:xfrm>
          <a:off x="0" y="101690"/>
          <a:ext cx="330017" cy="330017"/>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680B49-1BF7-4423-A09D-A612D704805D}">
      <dsp:nvSpPr>
        <dsp:cNvPr id="0" name=""/>
        <dsp:cNvSpPr/>
      </dsp:nvSpPr>
      <dsp:spPr>
        <a:xfrm>
          <a:off x="0" y="238"/>
          <a:ext cx="8229600" cy="56308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rtl="0">
            <a:lnSpc>
              <a:spcPct val="90000"/>
            </a:lnSpc>
            <a:spcBef>
              <a:spcPct val="0"/>
            </a:spcBef>
            <a:spcAft>
              <a:spcPct val="35000"/>
            </a:spcAft>
          </a:pPr>
          <a:r>
            <a:rPr lang="en-US" altLang="ko-KR" sz="4000" kern="1200" dirty="0" smtClean="0"/>
            <a:t>Changed Gantt Chart </a:t>
          </a:r>
          <a:endParaRPr lang="en-US" sz="4000" kern="1200" dirty="0"/>
        </a:p>
      </dsp:txBody>
      <dsp:txXfrm>
        <a:off x="27488" y="27726"/>
        <a:ext cx="8174624" cy="508109"/>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65B57D-29F7-4D40-BFDA-1E17E4B22359}">
      <dsp:nvSpPr>
        <dsp:cNvPr id="0" name=""/>
        <dsp:cNvSpPr/>
      </dsp:nvSpPr>
      <dsp:spPr>
        <a:xfrm>
          <a:off x="-512974" y="-74413"/>
          <a:ext cx="682226" cy="682226"/>
        </a:xfrm>
        <a:prstGeom prst="blockArc">
          <a:avLst>
            <a:gd name="adj1" fmla="val 18900000"/>
            <a:gd name="adj2" fmla="val 2700000"/>
            <a:gd name="adj3" fmla="val 3166"/>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C452FCE-81D5-4583-BC7A-DFF25E6FB651}">
      <dsp:nvSpPr>
        <dsp:cNvPr id="0" name=""/>
        <dsp:cNvSpPr/>
      </dsp:nvSpPr>
      <dsp:spPr>
        <a:xfrm>
          <a:off x="165008" y="134692"/>
          <a:ext cx="4406991" cy="26401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1693" tIns="33020" rIns="33020" bIns="33020" numCol="1" spcCol="1270" anchor="ctr" anchorCtr="0">
          <a:noAutofit/>
        </a:bodyPr>
        <a:lstStyle/>
        <a:p>
          <a:pPr lvl="0" algn="l" defTabSz="577850">
            <a:lnSpc>
              <a:spcPct val="90000"/>
            </a:lnSpc>
            <a:spcBef>
              <a:spcPct val="0"/>
            </a:spcBef>
            <a:spcAft>
              <a:spcPct val="35000"/>
            </a:spcAft>
          </a:pPr>
          <a:r>
            <a:rPr lang="en-US" sz="1300" kern="1200" dirty="0" smtClean="0"/>
            <a:t>Matthew </a:t>
          </a:r>
          <a:r>
            <a:rPr lang="en-US" sz="1300" kern="1200" dirty="0" err="1" smtClean="0"/>
            <a:t>Rasler</a:t>
          </a:r>
          <a:endParaRPr lang="en-US" sz="1300" kern="1200" dirty="0"/>
        </a:p>
      </dsp:txBody>
      <dsp:txXfrm>
        <a:off x="165008" y="134692"/>
        <a:ext cx="4406991" cy="264013"/>
      </dsp:txXfrm>
    </dsp:sp>
    <dsp:sp modelId="{33B04269-F63F-4838-A25B-D7952EA4F3D0}">
      <dsp:nvSpPr>
        <dsp:cNvPr id="0" name=""/>
        <dsp:cNvSpPr/>
      </dsp:nvSpPr>
      <dsp:spPr>
        <a:xfrm>
          <a:off x="0" y="101690"/>
          <a:ext cx="330017" cy="330017"/>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680B49-1BF7-4423-A09D-A612D704805D}">
      <dsp:nvSpPr>
        <dsp:cNvPr id="0" name=""/>
        <dsp:cNvSpPr/>
      </dsp:nvSpPr>
      <dsp:spPr>
        <a:xfrm>
          <a:off x="0" y="238"/>
          <a:ext cx="8229600" cy="56308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rtl="0">
            <a:lnSpc>
              <a:spcPct val="90000"/>
            </a:lnSpc>
            <a:spcBef>
              <a:spcPct val="0"/>
            </a:spcBef>
            <a:spcAft>
              <a:spcPct val="35000"/>
            </a:spcAft>
          </a:pPr>
          <a:r>
            <a:rPr lang="en-US" sz="4000" kern="1200" dirty="0" smtClean="0"/>
            <a:t>Finding the best tool for the job…</a:t>
          </a:r>
          <a:endParaRPr lang="en-US" sz="4000" kern="1200" dirty="0"/>
        </a:p>
      </dsp:txBody>
      <dsp:txXfrm>
        <a:off x="27488" y="27726"/>
        <a:ext cx="8174624" cy="508109"/>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65B57D-29F7-4D40-BFDA-1E17E4B22359}">
      <dsp:nvSpPr>
        <dsp:cNvPr id="0" name=""/>
        <dsp:cNvSpPr/>
      </dsp:nvSpPr>
      <dsp:spPr>
        <a:xfrm>
          <a:off x="-512974" y="-74413"/>
          <a:ext cx="682226" cy="682226"/>
        </a:xfrm>
        <a:prstGeom prst="blockArc">
          <a:avLst>
            <a:gd name="adj1" fmla="val 18900000"/>
            <a:gd name="adj2" fmla="val 2700000"/>
            <a:gd name="adj3" fmla="val 3166"/>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C452FCE-81D5-4583-BC7A-DFF25E6FB651}">
      <dsp:nvSpPr>
        <dsp:cNvPr id="0" name=""/>
        <dsp:cNvSpPr/>
      </dsp:nvSpPr>
      <dsp:spPr>
        <a:xfrm>
          <a:off x="165008" y="134692"/>
          <a:ext cx="4406991" cy="26401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1693" tIns="33020" rIns="33020" bIns="33020" numCol="1" spcCol="1270" anchor="ctr" anchorCtr="0">
          <a:noAutofit/>
        </a:bodyPr>
        <a:lstStyle/>
        <a:p>
          <a:pPr lvl="0" algn="l" defTabSz="577850">
            <a:lnSpc>
              <a:spcPct val="90000"/>
            </a:lnSpc>
            <a:spcBef>
              <a:spcPct val="0"/>
            </a:spcBef>
            <a:spcAft>
              <a:spcPct val="35000"/>
            </a:spcAft>
          </a:pPr>
          <a:r>
            <a:rPr lang="en-US" sz="1300" kern="1200" smtClean="0"/>
            <a:t>Matthew Rasler</a:t>
          </a:r>
          <a:endParaRPr lang="en-US" sz="1300" kern="1200" dirty="0"/>
        </a:p>
      </dsp:txBody>
      <dsp:txXfrm>
        <a:off x="165008" y="134692"/>
        <a:ext cx="4406991" cy="264013"/>
      </dsp:txXfrm>
    </dsp:sp>
    <dsp:sp modelId="{33B04269-F63F-4838-A25B-D7952EA4F3D0}">
      <dsp:nvSpPr>
        <dsp:cNvPr id="0" name=""/>
        <dsp:cNvSpPr/>
      </dsp:nvSpPr>
      <dsp:spPr>
        <a:xfrm>
          <a:off x="0" y="101690"/>
          <a:ext cx="330017" cy="330017"/>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65B57D-29F7-4D40-BFDA-1E17E4B22359}">
      <dsp:nvSpPr>
        <dsp:cNvPr id="0" name=""/>
        <dsp:cNvSpPr/>
      </dsp:nvSpPr>
      <dsp:spPr>
        <a:xfrm>
          <a:off x="-512974" y="-74413"/>
          <a:ext cx="682226" cy="682226"/>
        </a:xfrm>
        <a:prstGeom prst="blockArc">
          <a:avLst>
            <a:gd name="adj1" fmla="val 18900000"/>
            <a:gd name="adj2" fmla="val 2700000"/>
            <a:gd name="adj3" fmla="val 3166"/>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C452FCE-81D5-4583-BC7A-DFF25E6FB651}">
      <dsp:nvSpPr>
        <dsp:cNvPr id="0" name=""/>
        <dsp:cNvSpPr/>
      </dsp:nvSpPr>
      <dsp:spPr>
        <a:xfrm>
          <a:off x="165008" y="134692"/>
          <a:ext cx="4406991" cy="26401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1693" tIns="33020" rIns="33020" bIns="33020" numCol="1" spcCol="1270" anchor="ctr" anchorCtr="0">
          <a:noAutofit/>
        </a:bodyPr>
        <a:lstStyle/>
        <a:p>
          <a:pPr lvl="0" algn="l" defTabSz="577850">
            <a:lnSpc>
              <a:spcPct val="90000"/>
            </a:lnSpc>
            <a:spcBef>
              <a:spcPct val="0"/>
            </a:spcBef>
            <a:spcAft>
              <a:spcPct val="35000"/>
            </a:spcAft>
          </a:pPr>
          <a:r>
            <a:rPr lang="en-US" sz="1300" kern="1200" dirty="0" smtClean="0"/>
            <a:t>Andrew </a:t>
          </a:r>
          <a:r>
            <a:rPr lang="en-US" sz="1300" kern="1200" dirty="0" err="1" smtClean="0"/>
            <a:t>Habegger</a:t>
          </a:r>
          <a:endParaRPr lang="en-US" sz="1300" kern="1200" dirty="0"/>
        </a:p>
      </dsp:txBody>
      <dsp:txXfrm>
        <a:off x="165008" y="134692"/>
        <a:ext cx="4406991" cy="264013"/>
      </dsp:txXfrm>
    </dsp:sp>
    <dsp:sp modelId="{33B04269-F63F-4838-A25B-D7952EA4F3D0}">
      <dsp:nvSpPr>
        <dsp:cNvPr id="0" name=""/>
        <dsp:cNvSpPr/>
      </dsp:nvSpPr>
      <dsp:spPr>
        <a:xfrm>
          <a:off x="0" y="101690"/>
          <a:ext cx="330017" cy="330017"/>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680B49-1BF7-4423-A09D-A612D704805D}">
      <dsp:nvSpPr>
        <dsp:cNvPr id="0" name=""/>
        <dsp:cNvSpPr/>
      </dsp:nvSpPr>
      <dsp:spPr>
        <a:xfrm>
          <a:off x="0" y="238"/>
          <a:ext cx="8229600" cy="56308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rtl="0">
            <a:lnSpc>
              <a:spcPct val="90000"/>
            </a:lnSpc>
            <a:spcBef>
              <a:spcPct val="0"/>
            </a:spcBef>
            <a:spcAft>
              <a:spcPct val="35000"/>
            </a:spcAft>
          </a:pPr>
          <a:r>
            <a:rPr lang="en-US" sz="4000" kern="1200" dirty="0" smtClean="0"/>
            <a:t>Visual </a:t>
          </a:r>
          <a:r>
            <a:rPr lang="en-US" sz="4000" kern="1200" dirty="0" err="1" smtClean="0"/>
            <a:t>WebGUI</a:t>
          </a:r>
          <a:endParaRPr lang="en-US" sz="4000" kern="1200" dirty="0"/>
        </a:p>
      </dsp:txBody>
      <dsp:txXfrm>
        <a:off x="27488" y="27726"/>
        <a:ext cx="8174624" cy="508109"/>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65B57D-29F7-4D40-BFDA-1E17E4B22359}">
      <dsp:nvSpPr>
        <dsp:cNvPr id="0" name=""/>
        <dsp:cNvSpPr/>
      </dsp:nvSpPr>
      <dsp:spPr>
        <a:xfrm>
          <a:off x="-512974" y="-74413"/>
          <a:ext cx="682226" cy="682226"/>
        </a:xfrm>
        <a:prstGeom prst="blockArc">
          <a:avLst>
            <a:gd name="adj1" fmla="val 18900000"/>
            <a:gd name="adj2" fmla="val 2700000"/>
            <a:gd name="adj3" fmla="val 3166"/>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C452FCE-81D5-4583-BC7A-DFF25E6FB651}">
      <dsp:nvSpPr>
        <dsp:cNvPr id="0" name=""/>
        <dsp:cNvSpPr/>
      </dsp:nvSpPr>
      <dsp:spPr>
        <a:xfrm>
          <a:off x="165008" y="134692"/>
          <a:ext cx="4406991" cy="26401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1693" tIns="33020" rIns="33020" bIns="33020" numCol="1" spcCol="1270" anchor="ctr" anchorCtr="0">
          <a:noAutofit/>
        </a:bodyPr>
        <a:lstStyle/>
        <a:p>
          <a:pPr lvl="0" algn="l" defTabSz="577850">
            <a:lnSpc>
              <a:spcPct val="90000"/>
            </a:lnSpc>
            <a:spcBef>
              <a:spcPct val="0"/>
            </a:spcBef>
            <a:spcAft>
              <a:spcPct val="35000"/>
            </a:spcAft>
          </a:pPr>
          <a:r>
            <a:rPr lang="en-US" sz="1300" kern="1200" smtClean="0"/>
            <a:t>Matthew Rasler</a:t>
          </a:r>
          <a:endParaRPr lang="en-US" sz="1300" kern="1200" dirty="0"/>
        </a:p>
      </dsp:txBody>
      <dsp:txXfrm>
        <a:off x="165008" y="134692"/>
        <a:ext cx="4406991" cy="264013"/>
      </dsp:txXfrm>
    </dsp:sp>
    <dsp:sp modelId="{33B04269-F63F-4838-A25B-D7952EA4F3D0}">
      <dsp:nvSpPr>
        <dsp:cNvPr id="0" name=""/>
        <dsp:cNvSpPr/>
      </dsp:nvSpPr>
      <dsp:spPr>
        <a:xfrm>
          <a:off x="0" y="101690"/>
          <a:ext cx="330017" cy="330017"/>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680B49-1BF7-4423-A09D-A612D704805D}">
      <dsp:nvSpPr>
        <dsp:cNvPr id="0" name=""/>
        <dsp:cNvSpPr/>
      </dsp:nvSpPr>
      <dsp:spPr>
        <a:xfrm>
          <a:off x="0" y="238"/>
          <a:ext cx="8229600" cy="56308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rtl="0">
            <a:lnSpc>
              <a:spcPct val="90000"/>
            </a:lnSpc>
            <a:spcBef>
              <a:spcPct val="0"/>
            </a:spcBef>
            <a:spcAft>
              <a:spcPct val="35000"/>
            </a:spcAft>
          </a:pPr>
          <a:r>
            <a:rPr lang="en-US" sz="4000" kern="1200" dirty="0" smtClean="0"/>
            <a:t>Visual </a:t>
          </a:r>
          <a:r>
            <a:rPr lang="en-US" sz="4000" kern="1200" dirty="0" err="1" smtClean="0"/>
            <a:t>WebGUI</a:t>
          </a:r>
          <a:endParaRPr lang="en-US" sz="4000" kern="1200" dirty="0"/>
        </a:p>
      </dsp:txBody>
      <dsp:txXfrm>
        <a:off x="27488" y="27726"/>
        <a:ext cx="8174624" cy="508109"/>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65B57D-29F7-4D40-BFDA-1E17E4B22359}">
      <dsp:nvSpPr>
        <dsp:cNvPr id="0" name=""/>
        <dsp:cNvSpPr/>
      </dsp:nvSpPr>
      <dsp:spPr>
        <a:xfrm>
          <a:off x="-512974" y="-74413"/>
          <a:ext cx="682226" cy="682226"/>
        </a:xfrm>
        <a:prstGeom prst="blockArc">
          <a:avLst>
            <a:gd name="adj1" fmla="val 18900000"/>
            <a:gd name="adj2" fmla="val 2700000"/>
            <a:gd name="adj3" fmla="val 3166"/>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C452FCE-81D5-4583-BC7A-DFF25E6FB651}">
      <dsp:nvSpPr>
        <dsp:cNvPr id="0" name=""/>
        <dsp:cNvSpPr/>
      </dsp:nvSpPr>
      <dsp:spPr>
        <a:xfrm>
          <a:off x="165008" y="134692"/>
          <a:ext cx="4406991" cy="26401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1693" tIns="33020" rIns="33020" bIns="33020" numCol="1" spcCol="1270" anchor="ctr" anchorCtr="0">
          <a:noAutofit/>
        </a:bodyPr>
        <a:lstStyle/>
        <a:p>
          <a:pPr lvl="0" algn="l" defTabSz="577850">
            <a:lnSpc>
              <a:spcPct val="90000"/>
            </a:lnSpc>
            <a:spcBef>
              <a:spcPct val="0"/>
            </a:spcBef>
            <a:spcAft>
              <a:spcPct val="35000"/>
            </a:spcAft>
          </a:pPr>
          <a:r>
            <a:rPr lang="en-US" sz="1300" kern="1200" smtClean="0"/>
            <a:t>Matthew Rasler</a:t>
          </a:r>
          <a:endParaRPr lang="en-US" sz="1300" kern="1200" dirty="0"/>
        </a:p>
      </dsp:txBody>
      <dsp:txXfrm>
        <a:off x="165008" y="134692"/>
        <a:ext cx="4406991" cy="264013"/>
      </dsp:txXfrm>
    </dsp:sp>
    <dsp:sp modelId="{33B04269-F63F-4838-A25B-D7952EA4F3D0}">
      <dsp:nvSpPr>
        <dsp:cNvPr id="0" name=""/>
        <dsp:cNvSpPr/>
      </dsp:nvSpPr>
      <dsp:spPr>
        <a:xfrm>
          <a:off x="0" y="101690"/>
          <a:ext cx="330017" cy="330017"/>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680B49-1BF7-4423-A09D-A612D704805D}">
      <dsp:nvSpPr>
        <dsp:cNvPr id="0" name=""/>
        <dsp:cNvSpPr/>
      </dsp:nvSpPr>
      <dsp:spPr>
        <a:xfrm>
          <a:off x="0" y="238"/>
          <a:ext cx="8229600" cy="56308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rtl="0">
            <a:lnSpc>
              <a:spcPct val="90000"/>
            </a:lnSpc>
            <a:spcBef>
              <a:spcPct val="0"/>
            </a:spcBef>
            <a:spcAft>
              <a:spcPct val="35000"/>
            </a:spcAft>
          </a:pPr>
          <a:r>
            <a:rPr lang="en-US" sz="4000" kern="1200" dirty="0" smtClean="0"/>
            <a:t>EARL Website</a:t>
          </a:r>
          <a:endParaRPr lang="en-US" sz="4000" kern="1200" dirty="0"/>
        </a:p>
      </dsp:txBody>
      <dsp:txXfrm>
        <a:off x="27488" y="27726"/>
        <a:ext cx="8174624" cy="508109"/>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65B57D-29F7-4D40-BFDA-1E17E4B22359}">
      <dsp:nvSpPr>
        <dsp:cNvPr id="0" name=""/>
        <dsp:cNvSpPr/>
      </dsp:nvSpPr>
      <dsp:spPr>
        <a:xfrm>
          <a:off x="-512974" y="-74413"/>
          <a:ext cx="682226" cy="682226"/>
        </a:xfrm>
        <a:prstGeom prst="blockArc">
          <a:avLst>
            <a:gd name="adj1" fmla="val 18900000"/>
            <a:gd name="adj2" fmla="val 2700000"/>
            <a:gd name="adj3" fmla="val 3166"/>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C452FCE-81D5-4583-BC7A-DFF25E6FB651}">
      <dsp:nvSpPr>
        <dsp:cNvPr id="0" name=""/>
        <dsp:cNvSpPr/>
      </dsp:nvSpPr>
      <dsp:spPr>
        <a:xfrm>
          <a:off x="165008" y="134692"/>
          <a:ext cx="4406991" cy="26401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1693" tIns="33020" rIns="33020" bIns="33020" numCol="1" spcCol="1270" anchor="ctr" anchorCtr="0">
          <a:noAutofit/>
        </a:bodyPr>
        <a:lstStyle/>
        <a:p>
          <a:pPr lvl="0" algn="l" defTabSz="577850">
            <a:lnSpc>
              <a:spcPct val="90000"/>
            </a:lnSpc>
            <a:spcBef>
              <a:spcPct val="0"/>
            </a:spcBef>
            <a:spcAft>
              <a:spcPct val="35000"/>
            </a:spcAft>
          </a:pPr>
          <a:r>
            <a:rPr lang="en-US" sz="1300" kern="1200" dirty="0" smtClean="0"/>
            <a:t>Andrew Habegger</a:t>
          </a:r>
          <a:endParaRPr lang="en-US" sz="1300" kern="1200" dirty="0"/>
        </a:p>
      </dsp:txBody>
      <dsp:txXfrm>
        <a:off x="165008" y="134692"/>
        <a:ext cx="4406991" cy="264013"/>
      </dsp:txXfrm>
    </dsp:sp>
    <dsp:sp modelId="{33B04269-F63F-4838-A25B-D7952EA4F3D0}">
      <dsp:nvSpPr>
        <dsp:cNvPr id="0" name=""/>
        <dsp:cNvSpPr/>
      </dsp:nvSpPr>
      <dsp:spPr>
        <a:xfrm>
          <a:off x="0" y="101690"/>
          <a:ext cx="330017" cy="330017"/>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680B49-1BF7-4423-A09D-A612D704805D}">
      <dsp:nvSpPr>
        <dsp:cNvPr id="0" name=""/>
        <dsp:cNvSpPr/>
      </dsp:nvSpPr>
      <dsp:spPr>
        <a:xfrm>
          <a:off x="0" y="238"/>
          <a:ext cx="8229600" cy="56308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rtl="0">
            <a:lnSpc>
              <a:spcPct val="90000"/>
            </a:lnSpc>
            <a:spcBef>
              <a:spcPct val="0"/>
            </a:spcBef>
            <a:spcAft>
              <a:spcPct val="35000"/>
            </a:spcAft>
          </a:pPr>
          <a:r>
            <a:rPr lang="en-US" sz="4000" kern="1200" dirty="0" smtClean="0"/>
            <a:t>Live Demonstration</a:t>
          </a:r>
          <a:endParaRPr lang="en-US" sz="4000" kern="1200" dirty="0"/>
        </a:p>
      </dsp:txBody>
      <dsp:txXfrm>
        <a:off x="27488" y="27726"/>
        <a:ext cx="8174624" cy="50810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680B49-1BF7-4423-A09D-A612D704805D}">
      <dsp:nvSpPr>
        <dsp:cNvPr id="0" name=""/>
        <dsp:cNvSpPr/>
      </dsp:nvSpPr>
      <dsp:spPr>
        <a:xfrm>
          <a:off x="0" y="238"/>
          <a:ext cx="8229600" cy="56308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rtl="0">
            <a:lnSpc>
              <a:spcPct val="90000"/>
            </a:lnSpc>
            <a:spcBef>
              <a:spcPct val="0"/>
            </a:spcBef>
            <a:spcAft>
              <a:spcPct val="35000"/>
            </a:spcAft>
          </a:pPr>
          <a:r>
            <a:rPr lang="en-US" sz="4000" kern="1200" dirty="0" smtClean="0"/>
            <a:t>Transmission Errors</a:t>
          </a:r>
          <a:endParaRPr lang="en-US" sz="4000" kern="1200" dirty="0"/>
        </a:p>
      </dsp:txBody>
      <dsp:txXfrm>
        <a:off x="27488" y="27726"/>
        <a:ext cx="8174624" cy="50810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65B57D-29F7-4D40-BFDA-1E17E4B22359}">
      <dsp:nvSpPr>
        <dsp:cNvPr id="0" name=""/>
        <dsp:cNvSpPr/>
      </dsp:nvSpPr>
      <dsp:spPr>
        <a:xfrm>
          <a:off x="-512974" y="-74413"/>
          <a:ext cx="682226" cy="682226"/>
        </a:xfrm>
        <a:prstGeom prst="blockArc">
          <a:avLst>
            <a:gd name="adj1" fmla="val 18900000"/>
            <a:gd name="adj2" fmla="val 2700000"/>
            <a:gd name="adj3" fmla="val 3166"/>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C452FCE-81D5-4583-BC7A-DFF25E6FB651}">
      <dsp:nvSpPr>
        <dsp:cNvPr id="0" name=""/>
        <dsp:cNvSpPr/>
      </dsp:nvSpPr>
      <dsp:spPr>
        <a:xfrm>
          <a:off x="165008" y="134692"/>
          <a:ext cx="4406991" cy="26401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1693" tIns="33020" rIns="33020" bIns="33020" numCol="1" spcCol="1270" anchor="ctr" anchorCtr="0">
          <a:noAutofit/>
        </a:bodyPr>
        <a:lstStyle/>
        <a:p>
          <a:pPr lvl="0" algn="l" defTabSz="577850">
            <a:lnSpc>
              <a:spcPct val="90000"/>
            </a:lnSpc>
            <a:spcBef>
              <a:spcPct val="0"/>
            </a:spcBef>
            <a:spcAft>
              <a:spcPct val="35000"/>
            </a:spcAft>
          </a:pPr>
          <a:r>
            <a:rPr lang="en-US" sz="1300" kern="1200" dirty="0" smtClean="0"/>
            <a:t>Andrew </a:t>
          </a:r>
          <a:r>
            <a:rPr lang="en-US" sz="1300" kern="1200" dirty="0" err="1" smtClean="0"/>
            <a:t>Habegger</a:t>
          </a:r>
          <a:endParaRPr lang="en-US" sz="1300" kern="1200" dirty="0"/>
        </a:p>
      </dsp:txBody>
      <dsp:txXfrm>
        <a:off x="165008" y="134692"/>
        <a:ext cx="4406991" cy="264013"/>
      </dsp:txXfrm>
    </dsp:sp>
    <dsp:sp modelId="{33B04269-F63F-4838-A25B-D7952EA4F3D0}">
      <dsp:nvSpPr>
        <dsp:cNvPr id="0" name=""/>
        <dsp:cNvSpPr/>
      </dsp:nvSpPr>
      <dsp:spPr>
        <a:xfrm>
          <a:off x="0" y="101690"/>
          <a:ext cx="330017" cy="330017"/>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680B49-1BF7-4423-A09D-A612D704805D}">
      <dsp:nvSpPr>
        <dsp:cNvPr id="0" name=""/>
        <dsp:cNvSpPr/>
      </dsp:nvSpPr>
      <dsp:spPr>
        <a:xfrm>
          <a:off x="0" y="238"/>
          <a:ext cx="8229600" cy="56308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rtl="0">
            <a:lnSpc>
              <a:spcPct val="90000"/>
            </a:lnSpc>
            <a:spcBef>
              <a:spcPct val="0"/>
            </a:spcBef>
            <a:spcAft>
              <a:spcPct val="35000"/>
            </a:spcAft>
          </a:pPr>
          <a:r>
            <a:rPr lang="en-US" sz="4000" kern="1200" dirty="0" smtClean="0"/>
            <a:t>Transmission Errors (Continued)</a:t>
          </a:r>
          <a:endParaRPr lang="en-US" sz="4000" kern="1200" dirty="0"/>
        </a:p>
      </dsp:txBody>
      <dsp:txXfrm>
        <a:off x="27488" y="27726"/>
        <a:ext cx="8174624" cy="50810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65B57D-29F7-4D40-BFDA-1E17E4B22359}">
      <dsp:nvSpPr>
        <dsp:cNvPr id="0" name=""/>
        <dsp:cNvSpPr/>
      </dsp:nvSpPr>
      <dsp:spPr>
        <a:xfrm>
          <a:off x="-512974" y="-74413"/>
          <a:ext cx="682226" cy="682226"/>
        </a:xfrm>
        <a:prstGeom prst="blockArc">
          <a:avLst>
            <a:gd name="adj1" fmla="val 18900000"/>
            <a:gd name="adj2" fmla="val 2700000"/>
            <a:gd name="adj3" fmla="val 3166"/>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C452FCE-81D5-4583-BC7A-DFF25E6FB651}">
      <dsp:nvSpPr>
        <dsp:cNvPr id="0" name=""/>
        <dsp:cNvSpPr/>
      </dsp:nvSpPr>
      <dsp:spPr>
        <a:xfrm>
          <a:off x="165008" y="134692"/>
          <a:ext cx="4406991" cy="26401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1693" tIns="33020" rIns="33020" bIns="33020" numCol="1" spcCol="1270" anchor="ctr" anchorCtr="0">
          <a:noAutofit/>
        </a:bodyPr>
        <a:lstStyle/>
        <a:p>
          <a:pPr lvl="0" algn="l" defTabSz="577850">
            <a:lnSpc>
              <a:spcPct val="90000"/>
            </a:lnSpc>
            <a:spcBef>
              <a:spcPct val="0"/>
            </a:spcBef>
            <a:spcAft>
              <a:spcPct val="35000"/>
            </a:spcAft>
          </a:pPr>
          <a:r>
            <a:rPr lang="en-US" sz="1300" kern="1200" dirty="0" err="1" smtClean="0"/>
            <a:t>Eunyoung</a:t>
          </a:r>
          <a:r>
            <a:rPr lang="en-US" sz="1300" kern="1200" dirty="0" smtClean="0"/>
            <a:t> Shin</a:t>
          </a:r>
          <a:endParaRPr lang="en-US" sz="1300" kern="1200" dirty="0"/>
        </a:p>
      </dsp:txBody>
      <dsp:txXfrm>
        <a:off x="165008" y="134692"/>
        <a:ext cx="4406991" cy="264013"/>
      </dsp:txXfrm>
    </dsp:sp>
    <dsp:sp modelId="{33B04269-F63F-4838-A25B-D7952EA4F3D0}">
      <dsp:nvSpPr>
        <dsp:cNvPr id="0" name=""/>
        <dsp:cNvSpPr/>
      </dsp:nvSpPr>
      <dsp:spPr>
        <a:xfrm>
          <a:off x="0" y="101690"/>
          <a:ext cx="330017" cy="330017"/>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680B49-1BF7-4423-A09D-A612D704805D}">
      <dsp:nvSpPr>
        <dsp:cNvPr id="0" name=""/>
        <dsp:cNvSpPr/>
      </dsp:nvSpPr>
      <dsp:spPr>
        <a:xfrm>
          <a:off x="0" y="476"/>
          <a:ext cx="8229600" cy="56308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rtl="0">
            <a:lnSpc>
              <a:spcPct val="90000"/>
            </a:lnSpc>
            <a:spcBef>
              <a:spcPct val="0"/>
            </a:spcBef>
            <a:spcAft>
              <a:spcPct val="35000"/>
            </a:spcAft>
          </a:pPr>
          <a:r>
            <a:rPr lang="en-US" sz="4000" kern="1200" dirty="0" smtClean="0"/>
            <a:t>Application Architecture v3.1</a:t>
          </a:r>
          <a:endParaRPr lang="en-US" sz="4000" kern="1200" dirty="0"/>
        </a:p>
      </dsp:txBody>
      <dsp:txXfrm>
        <a:off x="27488" y="27964"/>
        <a:ext cx="8174624" cy="50810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65B57D-29F7-4D40-BFDA-1E17E4B22359}">
      <dsp:nvSpPr>
        <dsp:cNvPr id="0" name=""/>
        <dsp:cNvSpPr/>
      </dsp:nvSpPr>
      <dsp:spPr>
        <a:xfrm>
          <a:off x="-512974" y="-74413"/>
          <a:ext cx="682226" cy="682226"/>
        </a:xfrm>
        <a:prstGeom prst="blockArc">
          <a:avLst>
            <a:gd name="adj1" fmla="val 18900000"/>
            <a:gd name="adj2" fmla="val 2700000"/>
            <a:gd name="adj3" fmla="val 3166"/>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C452FCE-81D5-4583-BC7A-DFF25E6FB651}">
      <dsp:nvSpPr>
        <dsp:cNvPr id="0" name=""/>
        <dsp:cNvSpPr/>
      </dsp:nvSpPr>
      <dsp:spPr>
        <a:xfrm>
          <a:off x="165008" y="134692"/>
          <a:ext cx="4406991" cy="26401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1693" tIns="33020" rIns="33020" bIns="33020" numCol="1" spcCol="1270" anchor="ctr" anchorCtr="0">
          <a:noAutofit/>
        </a:bodyPr>
        <a:lstStyle/>
        <a:p>
          <a:pPr lvl="0" algn="l" defTabSz="577850">
            <a:lnSpc>
              <a:spcPct val="90000"/>
            </a:lnSpc>
            <a:spcBef>
              <a:spcPct val="0"/>
            </a:spcBef>
            <a:spcAft>
              <a:spcPct val="35000"/>
            </a:spcAft>
          </a:pPr>
          <a:r>
            <a:rPr lang="en-US" sz="1300" kern="1200" dirty="0" err="1" smtClean="0"/>
            <a:t>Eunyoung</a:t>
          </a:r>
          <a:r>
            <a:rPr lang="en-US" sz="1300" kern="1200" dirty="0" smtClean="0"/>
            <a:t> Shin</a:t>
          </a:r>
          <a:endParaRPr lang="en-US" sz="1300" kern="1200" dirty="0"/>
        </a:p>
      </dsp:txBody>
      <dsp:txXfrm>
        <a:off x="165008" y="134692"/>
        <a:ext cx="4406991" cy="264013"/>
      </dsp:txXfrm>
    </dsp:sp>
    <dsp:sp modelId="{33B04269-F63F-4838-A25B-D7952EA4F3D0}">
      <dsp:nvSpPr>
        <dsp:cNvPr id="0" name=""/>
        <dsp:cNvSpPr/>
      </dsp:nvSpPr>
      <dsp:spPr>
        <a:xfrm>
          <a:off x="0" y="101690"/>
          <a:ext cx="330017" cy="330017"/>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69C45E5-2984-4458-87BC-47C06A624A21}" type="datetimeFigureOut">
              <a:rPr lang="en-US" smtClean="0"/>
              <a:t>2/26/2012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95A5F7-1B07-4EB6-91F7-B9A791B37598}" type="slidenum">
              <a:rPr lang="en-US" smtClean="0"/>
              <a:t>‹#›</a:t>
            </a:fld>
            <a:endParaRPr lang="en-US"/>
          </a:p>
        </p:txBody>
      </p:sp>
    </p:spTree>
    <p:extLst>
      <p:ext uri="{BB962C8B-B14F-4D97-AF65-F5344CB8AC3E}">
        <p14:creationId xmlns:p14="http://schemas.microsoft.com/office/powerpoint/2010/main" val="2226848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9C45E5-2984-4458-87BC-47C06A624A21}" type="datetimeFigureOut">
              <a:rPr lang="en-US" smtClean="0"/>
              <a:t>2/26/2012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95A5F7-1B07-4EB6-91F7-B9A791B37598}" type="slidenum">
              <a:rPr lang="en-US" smtClean="0"/>
              <a:t>‹#›</a:t>
            </a:fld>
            <a:endParaRPr lang="en-US"/>
          </a:p>
        </p:txBody>
      </p:sp>
    </p:spTree>
    <p:extLst>
      <p:ext uri="{BB962C8B-B14F-4D97-AF65-F5344CB8AC3E}">
        <p14:creationId xmlns:p14="http://schemas.microsoft.com/office/powerpoint/2010/main" val="4195391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9C45E5-2984-4458-87BC-47C06A624A21}" type="datetimeFigureOut">
              <a:rPr lang="en-US" smtClean="0"/>
              <a:t>2/26/2012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95A5F7-1B07-4EB6-91F7-B9A791B37598}" type="slidenum">
              <a:rPr lang="en-US" smtClean="0"/>
              <a:t>‹#›</a:t>
            </a:fld>
            <a:endParaRPr lang="en-US"/>
          </a:p>
        </p:txBody>
      </p:sp>
    </p:spTree>
    <p:extLst>
      <p:ext uri="{BB962C8B-B14F-4D97-AF65-F5344CB8AC3E}">
        <p14:creationId xmlns:p14="http://schemas.microsoft.com/office/powerpoint/2010/main" val="3660193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9C45E5-2984-4458-87BC-47C06A624A21}" type="datetimeFigureOut">
              <a:rPr lang="en-US" smtClean="0"/>
              <a:t>2/26/2012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95A5F7-1B07-4EB6-91F7-B9A791B37598}" type="slidenum">
              <a:rPr lang="en-US" smtClean="0"/>
              <a:t>‹#›</a:t>
            </a:fld>
            <a:endParaRPr lang="en-US"/>
          </a:p>
        </p:txBody>
      </p:sp>
    </p:spTree>
    <p:extLst>
      <p:ext uri="{BB962C8B-B14F-4D97-AF65-F5344CB8AC3E}">
        <p14:creationId xmlns:p14="http://schemas.microsoft.com/office/powerpoint/2010/main" val="2034079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69C45E5-2984-4458-87BC-47C06A624A21}" type="datetimeFigureOut">
              <a:rPr lang="en-US" smtClean="0"/>
              <a:t>2/26/2012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95A5F7-1B07-4EB6-91F7-B9A791B37598}" type="slidenum">
              <a:rPr lang="en-US" smtClean="0"/>
              <a:t>‹#›</a:t>
            </a:fld>
            <a:endParaRPr lang="en-US"/>
          </a:p>
        </p:txBody>
      </p:sp>
    </p:spTree>
    <p:extLst>
      <p:ext uri="{BB962C8B-B14F-4D97-AF65-F5344CB8AC3E}">
        <p14:creationId xmlns:p14="http://schemas.microsoft.com/office/powerpoint/2010/main" val="2153137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69C45E5-2984-4458-87BC-47C06A624A21}" type="datetimeFigureOut">
              <a:rPr lang="en-US" smtClean="0"/>
              <a:t>2/26/2012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95A5F7-1B07-4EB6-91F7-B9A791B37598}" type="slidenum">
              <a:rPr lang="en-US" smtClean="0"/>
              <a:t>‹#›</a:t>
            </a:fld>
            <a:endParaRPr lang="en-US"/>
          </a:p>
        </p:txBody>
      </p:sp>
    </p:spTree>
    <p:extLst>
      <p:ext uri="{BB962C8B-B14F-4D97-AF65-F5344CB8AC3E}">
        <p14:creationId xmlns:p14="http://schemas.microsoft.com/office/powerpoint/2010/main" val="418430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69C45E5-2984-4458-87BC-47C06A624A21}" type="datetimeFigureOut">
              <a:rPr lang="en-US" smtClean="0"/>
              <a:t>2/26/2012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95A5F7-1B07-4EB6-91F7-B9A791B37598}" type="slidenum">
              <a:rPr lang="en-US" smtClean="0"/>
              <a:t>‹#›</a:t>
            </a:fld>
            <a:endParaRPr lang="en-US"/>
          </a:p>
        </p:txBody>
      </p:sp>
    </p:spTree>
    <p:extLst>
      <p:ext uri="{BB962C8B-B14F-4D97-AF65-F5344CB8AC3E}">
        <p14:creationId xmlns:p14="http://schemas.microsoft.com/office/powerpoint/2010/main" val="2981558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69C45E5-2984-4458-87BC-47C06A624A21}" type="datetimeFigureOut">
              <a:rPr lang="en-US" smtClean="0"/>
              <a:t>2/26/2012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95A5F7-1B07-4EB6-91F7-B9A791B37598}" type="slidenum">
              <a:rPr lang="en-US" smtClean="0"/>
              <a:t>‹#›</a:t>
            </a:fld>
            <a:endParaRPr lang="en-US"/>
          </a:p>
        </p:txBody>
      </p:sp>
    </p:spTree>
    <p:extLst>
      <p:ext uri="{BB962C8B-B14F-4D97-AF65-F5344CB8AC3E}">
        <p14:creationId xmlns:p14="http://schemas.microsoft.com/office/powerpoint/2010/main" val="1214913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9C45E5-2984-4458-87BC-47C06A624A21}" type="datetimeFigureOut">
              <a:rPr lang="en-US" smtClean="0"/>
              <a:t>2/26/2012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95A5F7-1B07-4EB6-91F7-B9A791B37598}" type="slidenum">
              <a:rPr lang="en-US" smtClean="0"/>
              <a:t>‹#›</a:t>
            </a:fld>
            <a:endParaRPr lang="en-US"/>
          </a:p>
        </p:txBody>
      </p:sp>
    </p:spTree>
    <p:extLst>
      <p:ext uri="{BB962C8B-B14F-4D97-AF65-F5344CB8AC3E}">
        <p14:creationId xmlns:p14="http://schemas.microsoft.com/office/powerpoint/2010/main" val="8836961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9C45E5-2984-4458-87BC-47C06A624A21}" type="datetimeFigureOut">
              <a:rPr lang="en-US" smtClean="0"/>
              <a:t>2/26/2012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95A5F7-1B07-4EB6-91F7-B9A791B37598}" type="slidenum">
              <a:rPr lang="en-US" smtClean="0"/>
              <a:t>‹#›</a:t>
            </a:fld>
            <a:endParaRPr lang="en-US"/>
          </a:p>
        </p:txBody>
      </p:sp>
    </p:spTree>
    <p:extLst>
      <p:ext uri="{BB962C8B-B14F-4D97-AF65-F5344CB8AC3E}">
        <p14:creationId xmlns:p14="http://schemas.microsoft.com/office/powerpoint/2010/main" val="2508991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9C45E5-2984-4458-87BC-47C06A624A21}" type="datetimeFigureOut">
              <a:rPr lang="en-US" smtClean="0"/>
              <a:t>2/26/2012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95A5F7-1B07-4EB6-91F7-B9A791B37598}" type="slidenum">
              <a:rPr lang="en-US" smtClean="0"/>
              <a:t>‹#›</a:t>
            </a:fld>
            <a:endParaRPr lang="en-US"/>
          </a:p>
        </p:txBody>
      </p:sp>
    </p:spTree>
    <p:extLst>
      <p:ext uri="{BB962C8B-B14F-4D97-AF65-F5344CB8AC3E}">
        <p14:creationId xmlns:p14="http://schemas.microsoft.com/office/powerpoint/2010/main" val="34082763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9C45E5-2984-4458-87BC-47C06A624A21}" type="datetimeFigureOut">
              <a:rPr lang="en-US" smtClean="0"/>
              <a:t>2/26/2012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95A5F7-1B07-4EB6-91F7-B9A791B37598}" type="slidenum">
              <a:rPr lang="en-US" smtClean="0"/>
              <a:t>‹#›</a:t>
            </a:fld>
            <a:endParaRPr lang="en-US"/>
          </a:p>
        </p:txBody>
      </p:sp>
    </p:spTree>
    <p:extLst>
      <p:ext uri="{BB962C8B-B14F-4D97-AF65-F5344CB8AC3E}">
        <p14:creationId xmlns:p14="http://schemas.microsoft.com/office/powerpoint/2010/main" val="29139191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4v"/><Relationship Id="rId1" Type="http://schemas.microsoft.com/office/2007/relationships/media" Target="../media/media1.m4v"/><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18.xml"/><Relationship Id="rId3" Type="http://schemas.openxmlformats.org/officeDocument/2006/relationships/diagramLayout" Target="../diagrams/layout17.xml"/><Relationship Id="rId7" Type="http://schemas.openxmlformats.org/officeDocument/2006/relationships/diagramData" Target="../diagrams/data18.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11" Type="http://schemas.microsoft.com/office/2007/relationships/diagramDrawing" Target="../diagrams/drawing18.xml"/><Relationship Id="rId5" Type="http://schemas.openxmlformats.org/officeDocument/2006/relationships/diagramColors" Target="../diagrams/colors17.xml"/><Relationship Id="rId10" Type="http://schemas.openxmlformats.org/officeDocument/2006/relationships/diagramColors" Target="../diagrams/colors18.xml"/><Relationship Id="rId4" Type="http://schemas.openxmlformats.org/officeDocument/2006/relationships/diagramQuickStyle" Target="../diagrams/quickStyle17.xml"/><Relationship Id="rId9" Type="http://schemas.openxmlformats.org/officeDocument/2006/relationships/diagramQuickStyle" Target="../diagrams/quickStyle18.xml"/></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20.xml"/><Relationship Id="rId3" Type="http://schemas.openxmlformats.org/officeDocument/2006/relationships/diagramLayout" Target="../diagrams/layout19.xml"/><Relationship Id="rId7" Type="http://schemas.openxmlformats.org/officeDocument/2006/relationships/diagramData" Target="../diagrams/data20.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11" Type="http://schemas.microsoft.com/office/2007/relationships/diagramDrawing" Target="../diagrams/drawing20.xml"/><Relationship Id="rId5" Type="http://schemas.openxmlformats.org/officeDocument/2006/relationships/diagramColors" Target="../diagrams/colors19.xml"/><Relationship Id="rId10" Type="http://schemas.openxmlformats.org/officeDocument/2006/relationships/diagramColors" Target="../diagrams/colors20.xml"/><Relationship Id="rId4" Type="http://schemas.openxmlformats.org/officeDocument/2006/relationships/diagramQuickStyle" Target="../diagrams/quickStyle19.xml"/><Relationship Id="rId9" Type="http://schemas.openxmlformats.org/officeDocument/2006/relationships/diagramQuickStyle" Target="../diagrams/quickStyle20.xml"/></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22.xml"/><Relationship Id="rId3" Type="http://schemas.openxmlformats.org/officeDocument/2006/relationships/diagramLayout" Target="../diagrams/layout21.xml"/><Relationship Id="rId7" Type="http://schemas.openxmlformats.org/officeDocument/2006/relationships/diagramData" Target="../diagrams/data22.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11" Type="http://schemas.microsoft.com/office/2007/relationships/diagramDrawing" Target="../diagrams/drawing22.xml"/><Relationship Id="rId5" Type="http://schemas.openxmlformats.org/officeDocument/2006/relationships/diagramColors" Target="../diagrams/colors21.xml"/><Relationship Id="rId10" Type="http://schemas.openxmlformats.org/officeDocument/2006/relationships/diagramColors" Target="../diagrams/colors22.xml"/><Relationship Id="rId4" Type="http://schemas.openxmlformats.org/officeDocument/2006/relationships/diagramQuickStyle" Target="../diagrams/quickStyle21.xml"/><Relationship Id="rId9" Type="http://schemas.openxmlformats.org/officeDocument/2006/relationships/diagramQuickStyle" Target="../diagrams/quickStyle22.xml"/></Relationships>
</file>

<file path=ppt/slides/_rels/slide13.xml.rels><?xml version="1.0" encoding="UTF-8" standalone="yes"?>
<Relationships xmlns="http://schemas.openxmlformats.org/package/2006/relationships"><Relationship Id="rId8" Type="http://schemas.openxmlformats.org/officeDocument/2006/relationships/diagramData" Target="../diagrams/data24.xml"/><Relationship Id="rId3" Type="http://schemas.openxmlformats.org/officeDocument/2006/relationships/diagramData" Target="../diagrams/data23.xml"/><Relationship Id="rId7" Type="http://schemas.microsoft.com/office/2007/relationships/diagramDrawing" Target="../diagrams/drawing23.xml"/><Relationship Id="rId12" Type="http://schemas.microsoft.com/office/2007/relationships/diagramDrawing" Target="../diagrams/drawing24.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Colors" Target="../diagrams/colors23.xml"/><Relationship Id="rId11" Type="http://schemas.openxmlformats.org/officeDocument/2006/relationships/diagramColors" Target="../diagrams/colors24.xml"/><Relationship Id="rId5" Type="http://schemas.openxmlformats.org/officeDocument/2006/relationships/diagramQuickStyle" Target="../diagrams/quickStyle23.xml"/><Relationship Id="rId10" Type="http://schemas.openxmlformats.org/officeDocument/2006/relationships/diagramQuickStyle" Target="../diagrams/quickStyle24.xml"/><Relationship Id="rId4" Type="http://schemas.openxmlformats.org/officeDocument/2006/relationships/diagramLayout" Target="../diagrams/layout23.xml"/><Relationship Id="rId9" Type="http://schemas.openxmlformats.org/officeDocument/2006/relationships/diagramLayout" Target="../diagrams/layout24.xml"/></Relationships>
</file>

<file path=ppt/slides/_rels/slide14.xml.rels><?xml version="1.0" encoding="UTF-8" standalone="yes"?>
<Relationships xmlns="http://schemas.openxmlformats.org/package/2006/relationships"><Relationship Id="rId8" Type="http://schemas.openxmlformats.org/officeDocument/2006/relationships/diagramData" Target="../diagrams/data26.xml"/><Relationship Id="rId3" Type="http://schemas.openxmlformats.org/officeDocument/2006/relationships/diagramData" Target="../diagrams/data25.xml"/><Relationship Id="rId7" Type="http://schemas.microsoft.com/office/2007/relationships/diagramDrawing" Target="../diagrams/drawing25.xml"/><Relationship Id="rId12" Type="http://schemas.microsoft.com/office/2007/relationships/diagramDrawing" Target="../diagrams/drawing26.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diagramColors" Target="../diagrams/colors25.xml"/><Relationship Id="rId11" Type="http://schemas.openxmlformats.org/officeDocument/2006/relationships/diagramColors" Target="../diagrams/colors26.xml"/><Relationship Id="rId5" Type="http://schemas.openxmlformats.org/officeDocument/2006/relationships/diagramQuickStyle" Target="../diagrams/quickStyle25.xml"/><Relationship Id="rId10" Type="http://schemas.openxmlformats.org/officeDocument/2006/relationships/diagramQuickStyle" Target="../diagrams/quickStyle26.xml"/><Relationship Id="rId4" Type="http://schemas.openxmlformats.org/officeDocument/2006/relationships/diagramLayout" Target="../diagrams/layout25.xml"/><Relationship Id="rId9" Type="http://schemas.openxmlformats.org/officeDocument/2006/relationships/diagramLayout" Target="../diagrams/layout26.xml"/></Relationships>
</file>

<file path=ppt/slides/_rels/slide15.xml.rels><?xml version="1.0" encoding="UTF-8" standalone="yes"?>
<Relationships xmlns="http://schemas.openxmlformats.org/package/2006/relationships"><Relationship Id="rId8" Type="http://schemas.openxmlformats.org/officeDocument/2006/relationships/diagramLayout" Target="../diagrams/layout28.xml"/><Relationship Id="rId3" Type="http://schemas.openxmlformats.org/officeDocument/2006/relationships/diagramLayout" Target="../diagrams/layout27.xml"/><Relationship Id="rId7" Type="http://schemas.openxmlformats.org/officeDocument/2006/relationships/diagramData" Target="../diagrams/data28.xml"/><Relationship Id="rId2" Type="http://schemas.openxmlformats.org/officeDocument/2006/relationships/diagramData" Target="../diagrams/data27.xml"/><Relationship Id="rId1" Type="http://schemas.openxmlformats.org/officeDocument/2006/relationships/slideLayout" Target="../slideLayouts/slideLayout2.xml"/><Relationship Id="rId6" Type="http://schemas.microsoft.com/office/2007/relationships/diagramDrawing" Target="../diagrams/drawing27.xml"/><Relationship Id="rId11" Type="http://schemas.microsoft.com/office/2007/relationships/diagramDrawing" Target="../diagrams/drawing28.xml"/><Relationship Id="rId5" Type="http://schemas.openxmlformats.org/officeDocument/2006/relationships/diagramColors" Target="../diagrams/colors27.xml"/><Relationship Id="rId10" Type="http://schemas.openxmlformats.org/officeDocument/2006/relationships/diagramColors" Target="../diagrams/colors28.xml"/><Relationship Id="rId4" Type="http://schemas.openxmlformats.org/officeDocument/2006/relationships/diagramQuickStyle" Target="../diagrams/quickStyle27.xml"/><Relationship Id="rId9" Type="http://schemas.openxmlformats.org/officeDocument/2006/relationships/diagramQuickStyle" Target="../diagrams/quickStyle28.xml"/></Relationships>
</file>

<file path=ppt/slides/_rels/slide16.xml.rels><?xml version="1.0" encoding="UTF-8" standalone="yes"?>
<Relationships xmlns="http://schemas.openxmlformats.org/package/2006/relationships"><Relationship Id="rId8" Type="http://schemas.openxmlformats.org/officeDocument/2006/relationships/diagramLayout" Target="../diagrams/layout30.xml"/><Relationship Id="rId3" Type="http://schemas.openxmlformats.org/officeDocument/2006/relationships/diagramLayout" Target="../diagrams/layout29.xml"/><Relationship Id="rId7" Type="http://schemas.openxmlformats.org/officeDocument/2006/relationships/diagramData" Target="../diagrams/data30.xml"/><Relationship Id="rId2" Type="http://schemas.openxmlformats.org/officeDocument/2006/relationships/diagramData" Target="../diagrams/data29.xml"/><Relationship Id="rId1" Type="http://schemas.openxmlformats.org/officeDocument/2006/relationships/slideLayout" Target="../slideLayouts/slideLayout2.xml"/><Relationship Id="rId6" Type="http://schemas.microsoft.com/office/2007/relationships/diagramDrawing" Target="../diagrams/drawing29.xml"/><Relationship Id="rId11" Type="http://schemas.microsoft.com/office/2007/relationships/diagramDrawing" Target="../diagrams/drawing30.xml"/><Relationship Id="rId5" Type="http://schemas.openxmlformats.org/officeDocument/2006/relationships/diagramColors" Target="../diagrams/colors29.xml"/><Relationship Id="rId10" Type="http://schemas.openxmlformats.org/officeDocument/2006/relationships/diagramColors" Target="../diagrams/colors30.xml"/><Relationship Id="rId4" Type="http://schemas.openxmlformats.org/officeDocument/2006/relationships/diagramQuickStyle" Target="../diagrams/quickStyle29.xml"/><Relationship Id="rId9" Type="http://schemas.openxmlformats.org/officeDocument/2006/relationships/diagramQuickStyle" Target="../diagrams/quickStyle30.xml"/></Relationships>
</file>

<file path=ppt/slides/_rels/slide17.xml.rels><?xml version="1.0" encoding="UTF-8" standalone="yes"?>
<Relationships xmlns="http://schemas.openxmlformats.org/package/2006/relationships"><Relationship Id="rId8" Type="http://schemas.openxmlformats.org/officeDocument/2006/relationships/diagramLayout" Target="../diagrams/layout32.xml"/><Relationship Id="rId13" Type="http://schemas.openxmlformats.org/officeDocument/2006/relationships/image" Target="../media/image9.png"/><Relationship Id="rId3" Type="http://schemas.openxmlformats.org/officeDocument/2006/relationships/diagramLayout" Target="../diagrams/layout31.xml"/><Relationship Id="rId7" Type="http://schemas.openxmlformats.org/officeDocument/2006/relationships/diagramData" Target="../diagrams/data32.xml"/><Relationship Id="rId12" Type="http://schemas.openxmlformats.org/officeDocument/2006/relationships/image" Target="../media/image8.png"/><Relationship Id="rId2" Type="http://schemas.openxmlformats.org/officeDocument/2006/relationships/diagramData" Target="../diagrams/data31.xml"/><Relationship Id="rId1" Type="http://schemas.openxmlformats.org/officeDocument/2006/relationships/slideLayout" Target="../slideLayouts/slideLayout2.xml"/><Relationship Id="rId6" Type="http://schemas.microsoft.com/office/2007/relationships/diagramDrawing" Target="../diagrams/drawing31.xml"/><Relationship Id="rId11" Type="http://schemas.microsoft.com/office/2007/relationships/diagramDrawing" Target="../diagrams/drawing32.xml"/><Relationship Id="rId5" Type="http://schemas.openxmlformats.org/officeDocument/2006/relationships/diagramColors" Target="../diagrams/colors31.xml"/><Relationship Id="rId10" Type="http://schemas.openxmlformats.org/officeDocument/2006/relationships/diagramColors" Target="../diagrams/colors32.xml"/><Relationship Id="rId4" Type="http://schemas.openxmlformats.org/officeDocument/2006/relationships/diagramQuickStyle" Target="../diagrams/quickStyle31.xml"/><Relationship Id="rId9" Type="http://schemas.openxmlformats.org/officeDocument/2006/relationships/diagramQuickStyle" Target="../diagrams/quickStyle32.xml"/></Relationships>
</file>

<file path=ppt/slides/_rels/slide18.xml.rels><?xml version="1.0" encoding="UTF-8" standalone="yes"?>
<Relationships xmlns="http://schemas.openxmlformats.org/package/2006/relationships"><Relationship Id="rId8" Type="http://schemas.openxmlformats.org/officeDocument/2006/relationships/diagramData" Target="../diagrams/data34.xml"/><Relationship Id="rId3" Type="http://schemas.openxmlformats.org/officeDocument/2006/relationships/diagramData" Target="../diagrams/data33.xml"/><Relationship Id="rId7" Type="http://schemas.microsoft.com/office/2007/relationships/diagramDrawing" Target="../diagrams/drawing33.xml"/><Relationship Id="rId12" Type="http://schemas.microsoft.com/office/2007/relationships/diagramDrawing" Target="../diagrams/drawing34.xml"/><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diagramColors" Target="../diagrams/colors33.xml"/><Relationship Id="rId11" Type="http://schemas.openxmlformats.org/officeDocument/2006/relationships/diagramColors" Target="../diagrams/colors34.xml"/><Relationship Id="rId5" Type="http://schemas.openxmlformats.org/officeDocument/2006/relationships/diagramQuickStyle" Target="../diagrams/quickStyle33.xml"/><Relationship Id="rId10" Type="http://schemas.openxmlformats.org/officeDocument/2006/relationships/diagramQuickStyle" Target="../diagrams/quickStyle34.xml"/><Relationship Id="rId4" Type="http://schemas.openxmlformats.org/officeDocument/2006/relationships/diagramLayout" Target="../diagrams/layout33.xml"/><Relationship Id="rId9" Type="http://schemas.openxmlformats.org/officeDocument/2006/relationships/diagramLayout" Target="../diagrams/layout34.xml"/></Relationships>
</file>

<file path=ppt/slides/_rels/slide19.xml.rels><?xml version="1.0" encoding="UTF-8" standalone="yes"?>
<Relationships xmlns="http://schemas.openxmlformats.org/package/2006/relationships"><Relationship Id="rId8" Type="http://schemas.openxmlformats.org/officeDocument/2006/relationships/diagramLayout" Target="../diagrams/layout36.xml"/><Relationship Id="rId3" Type="http://schemas.openxmlformats.org/officeDocument/2006/relationships/diagramLayout" Target="../diagrams/layout35.xml"/><Relationship Id="rId7" Type="http://schemas.openxmlformats.org/officeDocument/2006/relationships/diagramData" Target="../diagrams/data36.xml"/><Relationship Id="rId2" Type="http://schemas.openxmlformats.org/officeDocument/2006/relationships/diagramData" Target="../diagrams/data35.xml"/><Relationship Id="rId1" Type="http://schemas.openxmlformats.org/officeDocument/2006/relationships/slideLayout" Target="../slideLayouts/slideLayout2.xml"/><Relationship Id="rId6" Type="http://schemas.microsoft.com/office/2007/relationships/diagramDrawing" Target="../diagrams/drawing35.xml"/><Relationship Id="rId11" Type="http://schemas.microsoft.com/office/2007/relationships/diagramDrawing" Target="../diagrams/drawing36.xml"/><Relationship Id="rId5" Type="http://schemas.openxmlformats.org/officeDocument/2006/relationships/diagramColors" Target="../diagrams/colors35.xml"/><Relationship Id="rId10" Type="http://schemas.openxmlformats.org/officeDocument/2006/relationships/diagramColors" Target="../diagrams/colors36.xml"/><Relationship Id="rId4" Type="http://schemas.openxmlformats.org/officeDocument/2006/relationships/diagramQuickStyle" Target="../diagrams/quickStyle35.xml"/><Relationship Id="rId9" Type="http://schemas.openxmlformats.org/officeDocument/2006/relationships/diagramQuickStyle" Target="../diagrams/quickStyle36.xml"/></Relationships>
</file>

<file path=ppt/slides/_rels/slide2.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avi"/><Relationship Id="rId1" Type="http://schemas.microsoft.com/office/2007/relationships/media" Target="../media/media2.avi"/><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5.xml"/><Relationship Id="rId7" Type="http://schemas.openxmlformats.org/officeDocument/2006/relationships/diagramData" Target="../diagrams/data6.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diagramLayout" Target="../diagrams/layout7.xml"/><Relationship Id="rId7" Type="http://schemas.openxmlformats.org/officeDocument/2006/relationships/diagramData" Target="../diagrams/data8.xml"/><Relationship Id="rId12" Type="http://schemas.openxmlformats.org/officeDocument/2006/relationships/image" Target="../media/image2.tiff"/><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11" Type="http://schemas.microsoft.com/office/2007/relationships/diagramDrawing" Target="../diagrams/drawing8.xml"/><Relationship Id="rId5" Type="http://schemas.openxmlformats.org/officeDocument/2006/relationships/diagramColors" Target="../diagrams/colors7.xml"/><Relationship Id="rId10" Type="http://schemas.openxmlformats.org/officeDocument/2006/relationships/diagramColors" Target="../diagrams/colors8.xml"/><Relationship Id="rId4" Type="http://schemas.openxmlformats.org/officeDocument/2006/relationships/diagramQuickStyle" Target="../diagrams/quickStyle7.xml"/><Relationship Id="rId9" Type="http://schemas.openxmlformats.org/officeDocument/2006/relationships/diagramQuickStyle" Target="../diagrams/quickStyle8.xml"/></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10.xml"/><Relationship Id="rId3" Type="http://schemas.openxmlformats.org/officeDocument/2006/relationships/diagramLayout" Target="../diagrams/layout9.xml"/><Relationship Id="rId7" Type="http://schemas.openxmlformats.org/officeDocument/2006/relationships/diagramData" Target="../diagrams/data10.xml"/><Relationship Id="rId12" Type="http://schemas.openxmlformats.org/officeDocument/2006/relationships/image" Target="../media/image3.pn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11" Type="http://schemas.microsoft.com/office/2007/relationships/diagramDrawing" Target="../diagrams/drawing10.xml"/><Relationship Id="rId5" Type="http://schemas.openxmlformats.org/officeDocument/2006/relationships/diagramColors" Target="../diagrams/colors9.xml"/><Relationship Id="rId10" Type="http://schemas.openxmlformats.org/officeDocument/2006/relationships/diagramColors" Target="../diagrams/colors10.xml"/><Relationship Id="rId4" Type="http://schemas.openxmlformats.org/officeDocument/2006/relationships/diagramQuickStyle" Target="../diagrams/quickStyle9.xml"/><Relationship Id="rId9" Type="http://schemas.openxmlformats.org/officeDocument/2006/relationships/diagramQuickStyle" Target="../diagrams/quickStyle10.xml"/></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12.xml"/><Relationship Id="rId3" Type="http://schemas.openxmlformats.org/officeDocument/2006/relationships/diagramLayout" Target="../diagrams/layout11.xml"/><Relationship Id="rId7" Type="http://schemas.openxmlformats.org/officeDocument/2006/relationships/diagramData" Target="../diagrams/data12.xml"/><Relationship Id="rId12" Type="http://schemas.openxmlformats.org/officeDocument/2006/relationships/image" Target="../media/image4.png"/><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11" Type="http://schemas.microsoft.com/office/2007/relationships/diagramDrawing" Target="../diagrams/drawing12.xml"/><Relationship Id="rId5" Type="http://schemas.openxmlformats.org/officeDocument/2006/relationships/diagramColors" Target="../diagrams/colors11.xml"/><Relationship Id="rId10" Type="http://schemas.openxmlformats.org/officeDocument/2006/relationships/diagramColors" Target="../diagrams/colors12.xml"/><Relationship Id="rId4" Type="http://schemas.openxmlformats.org/officeDocument/2006/relationships/diagramQuickStyle" Target="../diagrams/quickStyle11.xml"/><Relationship Id="rId9" Type="http://schemas.openxmlformats.org/officeDocument/2006/relationships/diagramQuickStyle" Target="../diagrams/quickStyle12.xml"/></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14.xml"/><Relationship Id="rId3" Type="http://schemas.openxmlformats.org/officeDocument/2006/relationships/diagramLayout" Target="../diagrams/layout13.xml"/><Relationship Id="rId7" Type="http://schemas.openxmlformats.org/officeDocument/2006/relationships/diagramData" Target="../diagrams/data14.xml"/><Relationship Id="rId12" Type="http://schemas.openxmlformats.org/officeDocument/2006/relationships/image" Target="../media/image5.jpeg"/><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11" Type="http://schemas.microsoft.com/office/2007/relationships/diagramDrawing" Target="../diagrams/drawing14.xml"/><Relationship Id="rId5" Type="http://schemas.openxmlformats.org/officeDocument/2006/relationships/diagramColors" Target="../diagrams/colors13.xml"/><Relationship Id="rId10" Type="http://schemas.openxmlformats.org/officeDocument/2006/relationships/diagramColors" Target="../diagrams/colors14.xml"/><Relationship Id="rId4" Type="http://schemas.openxmlformats.org/officeDocument/2006/relationships/diagramQuickStyle" Target="../diagrams/quickStyle13.xml"/><Relationship Id="rId9" Type="http://schemas.openxmlformats.org/officeDocument/2006/relationships/diagramQuickStyle" Target="../diagrams/quickStyle14.xml"/></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16.xml"/><Relationship Id="rId3" Type="http://schemas.openxmlformats.org/officeDocument/2006/relationships/diagramLayout" Target="../diagrams/layout15.xml"/><Relationship Id="rId7" Type="http://schemas.openxmlformats.org/officeDocument/2006/relationships/diagramData" Target="../diagrams/data16.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11" Type="http://schemas.microsoft.com/office/2007/relationships/diagramDrawing" Target="../diagrams/drawing16.xml"/><Relationship Id="rId5" Type="http://schemas.openxmlformats.org/officeDocument/2006/relationships/diagramColors" Target="../diagrams/colors15.xml"/><Relationship Id="rId10" Type="http://schemas.openxmlformats.org/officeDocument/2006/relationships/diagramColors" Target="../diagrams/colors16.xml"/><Relationship Id="rId4" Type="http://schemas.openxmlformats.org/officeDocument/2006/relationships/diagramQuickStyle" Target="../diagrams/quickStyle15.xml"/><Relationship Id="rId9" Type="http://schemas.openxmlformats.org/officeDocument/2006/relationships/diagramQuickStyle" Target="../diagrams/quickStyle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egin.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038600" y="3657600"/>
            <a:ext cx="3928533" cy="2209800"/>
          </a:xfrm>
          <a:prstGeom prst="rect">
            <a:avLst/>
          </a:prstGeom>
        </p:spPr>
      </p:pic>
    </p:spTree>
    <p:extLst>
      <p:ext uri="{BB962C8B-B14F-4D97-AF65-F5344CB8AC3E}">
        <p14:creationId xmlns:p14="http://schemas.microsoft.com/office/powerpoint/2010/main" val="4194497903"/>
      </p:ext>
    </p:extLst>
  </p:cSld>
  <p:clrMapOvr>
    <a:masterClrMapping/>
  </p:clrMapOvr>
  <mc:AlternateContent xmlns:mc="http://schemas.openxmlformats.org/markup-compatibility/2006" xmlns:p14="http://schemas.microsoft.com/office/powerpoint/2010/main">
    <mc:Choice Requires="p14">
      <p:transition spd="med" p14:dur="700" advClick="0" advTm="8300">
        <p:fade/>
      </p:transition>
    </mc:Choice>
    <mc:Fallback xmlns="">
      <p:transition spd="med" advClick="0" advTm="83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3822311317"/>
              </p:ext>
            </p:extLst>
          </p:nvPr>
        </p:nvGraphicFramePr>
        <p:xfrm>
          <a:off x="5105400" y="6096000"/>
          <a:ext cx="4572000" cy="5333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 3"/>
          <p:cNvGraphicFramePr/>
          <p:nvPr>
            <p:extLst>
              <p:ext uri="{D42A27DB-BD31-4B8C-83A1-F6EECF244321}">
                <p14:modId xmlns:p14="http://schemas.microsoft.com/office/powerpoint/2010/main" val="680735047"/>
              </p:ext>
            </p:extLst>
          </p:nvPr>
        </p:nvGraphicFramePr>
        <p:xfrm>
          <a:off x="457200" y="274638"/>
          <a:ext cx="8229600" cy="56356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 name="Content Placeholder 2"/>
          <p:cNvSpPr>
            <a:spLocks noGrp="1"/>
          </p:cNvSpPr>
          <p:nvPr/>
        </p:nvSpPr>
        <p:spPr>
          <a:xfrm>
            <a:off x="1028700" y="1166019"/>
            <a:ext cx="7086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None/>
            </a:pPr>
            <a:r>
              <a:rPr lang="en-US" u="sng" dirty="0" smtClean="0"/>
              <a:t>Benefits</a:t>
            </a:r>
          </a:p>
          <a:p>
            <a:pPr>
              <a:buNone/>
            </a:pPr>
            <a:endParaRPr lang="en-US" u="sng" dirty="0" smtClean="0"/>
          </a:p>
          <a:p>
            <a:pPr lvl="1">
              <a:buFont typeface="Arial" pitchFamily="34" charset="0"/>
              <a:buChar char="•"/>
            </a:pPr>
            <a:r>
              <a:rPr lang="en-US" sz="3200" dirty="0" smtClean="0"/>
              <a:t>Efficient distribution of data.</a:t>
            </a:r>
          </a:p>
          <a:p>
            <a:pPr lvl="2"/>
            <a:r>
              <a:rPr lang="en-US" sz="3200" dirty="0" smtClean="0"/>
              <a:t>Minimum of replication.</a:t>
            </a:r>
          </a:p>
          <a:p>
            <a:pPr lvl="1"/>
            <a:endParaRPr lang="en-US" sz="3200" dirty="0" smtClean="0"/>
          </a:p>
          <a:p>
            <a:pPr lvl="1">
              <a:buFont typeface="Arial" pitchFamily="34" charset="0"/>
              <a:buChar char="•"/>
            </a:pPr>
            <a:r>
              <a:rPr lang="en-US" sz="3200" dirty="0" smtClean="0"/>
              <a:t>Scales without reworking.</a:t>
            </a:r>
            <a:endParaRPr lang="en-US" sz="3200" dirty="0"/>
          </a:p>
        </p:txBody>
      </p:sp>
    </p:spTree>
    <p:extLst>
      <p:ext uri="{BB962C8B-B14F-4D97-AF65-F5344CB8AC3E}">
        <p14:creationId xmlns:p14="http://schemas.microsoft.com/office/powerpoint/2010/main" val="3191326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2042183855"/>
              </p:ext>
            </p:extLst>
          </p:nvPr>
        </p:nvGraphicFramePr>
        <p:xfrm>
          <a:off x="5105400" y="6096000"/>
          <a:ext cx="4572000" cy="5333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 3"/>
          <p:cNvGraphicFramePr/>
          <p:nvPr>
            <p:extLst>
              <p:ext uri="{D42A27DB-BD31-4B8C-83A1-F6EECF244321}">
                <p14:modId xmlns:p14="http://schemas.microsoft.com/office/powerpoint/2010/main" val="680097957"/>
              </p:ext>
            </p:extLst>
          </p:nvPr>
        </p:nvGraphicFramePr>
        <p:xfrm>
          <a:off x="457200" y="274638"/>
          <a:ext cx="8229600" cy="56356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Content Placeholder 2"/>
          <p:cNvSpPr>
            <a:spLocks noGrp="1"/>
          </p:cNvSpPr>
          <p:nvPr/>
        </p:nvSpPr>
        <p:spPr>
          <a:xfrm>
            <a:off x="457200" y="1166019"/>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buNone/>
            </a:pPr>
            <a:endParaRPr lang="en-US" dirty="0" smtClean="0"/>
          </a:p>
          <a:p>
            <a:pPr lvl="1" algn="ctr">
              <a:buNone/>
            </a:pPr>
            <a:r>
              <a:rPr lang="en-US" sz="3200" u="sng" dirty="0" smtClean="0"/>
              <a:t>Potential issues</a:t>
            </a:r>
            <a:endParaRPr lang="en-US" sz="3200" u="sng" dirty="0"/>
          </a:p>
          <a:p>
            <a:pPr lvl="1">
              <a:buFont typeface="Arial" pitchFamily="34" charset="0"/>
              <a:buChar char="•"/>
            </a:pPr>
            <a:endParaRPr lang="en-US" dirty="0" smtClean="0"/>
          </a:p>
          <a:p>
            <a:pPr lvl="1">
              <a:buFont typeface="Arial" pitchFamily="34" charset="0"/>
              <a:buChar char="•"/>
            </a:pPr>
            <a:r>
              <a:rPr lang="en-US" dirty="0" smtClean="0"/>
              <a:t>Size will grow quickly.</a:t>
            </a:r>
          </a:p>
          <a:p>
            <a:pPr lvl="1">
              <a:buFont typeface="Arial" pitchFamily="34" charset="0"/>
              <a:buChar char="•"/>
            </a:pPr>
            <a:endParaRPr lang="en-US" dirty="0"/>
          </a:p>
          <a:p>
            <a:pPr lvl="1">
              <a:buFont typeface="Arial" pitchFamily="34" charset="0"/>
              <a:buChar char="•"/>
            </a:pPr>
            <a:r>
              <a:rPr lang="en-US" smtClean="0"/>
              <a:t>Complex queries.</a:t>
            </a:r>
            <a:endParaRPr lang="en-US" dirty="0" smtClean="0"/>
          </a:p>
          <a:p>
            <a:pPr lvl="1">
              <a:buFont typeface="Arial" pitchFamily="34" charset="0"/>
              <a:buChar char="•"/>
            </a:pPr>
            <a:endParaRPr lang="en-US" dirty="0" smtClean="0"/>
          </a:p>
          <a:p>
            <a:pPr lvl="1">
              <a:buFont typeface="Arial" pitchFamily="34" charset="0"/>
              <a:buChar char="•"/>
            </a:pPr>
            <a:r>
              <a:rPr lang="en-US" dirty="0" smtClean="0"/>
              <a:t>May not keep up with updates (‘thrashing’).</a:t>
            </a:r>
          </a:p>
          <a:p>
            <a:endParaRPr lang="en-US" dirty="0"/>
          </a:p>
        </p:txBody>
      </p:sp>
    </p:spTree>
    <p:extLst>
      <p:ext uri="{BB962C8B-B14F-4D97-AF65-F5344CB8AC3E}">
        <p14:creationId xmlns:p14="http://schemas.microsoft.com/office/powerpoint/2010/main" val="3553838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3851113820"/>
              </p:ext>
            </p:extLst>
          </p:nvPr>
        </p:nvGraphicFramePr>
        <p:xfrm>
          <a:off x="5105400" y="6096000"/>
          <a:ext cx="4572000" cy="5333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 3"/>
          <p:cNvGraphicFramePr/>
          <p:nvPr>
            <p:extLst>
              <p:ext uri="{D42A27DB-BD31-4B8C-83A1-F6EECF244321}">
                <p14:modId xmlns:p14="http://schemas.microsoft.com/office/powerpoint/2010/main" val="1979963978"/>
              </p:ext>
            </p:extLst>
          </p:nvPr>
        </p:nvGraphicFramePr>
        <p:xfrm>
          <a:off x="457200" y="274638"/>
          <a:ext cx="8229600" cy="56356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 name="내용 개체 틀 4"/>
          <p:cNvSpPr txBox="1">
            <a:spLocks/>
          </p:cNvSpPr>
          <p:nvPr/>
        </p:nvSpPr>
        <p:spPr>
          <a:xfrm>
            <a:off x="457200" y="1600200"/>
            <a:ext cx="8229600" cy="4525963"/>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mtClean="0"/>
              <a:t>Help you to plan out the tasks that need to be completed</a:t>
            </a:r>
            <a:endParaRPr lang="ko-KR" altLang="en-US" smtClean="0"/>
          </a:p>
          <a:p>
            <a:r>
              <a:rPr lang="en-US" smtClean="0"/>
              <a:t>Give you a basis for scheduling when these tasks will be carried out</a:t>
            </a:r>
            <a:endParaRPr lang="ko-KR" altLang="en-US" smtClean="0"/>
          </a:p>
          <a:p>
            <a:r>
              <a:rPr lang="en-US" smtClean="0"/>
              <a:t>Allow you to plan the allocation of resources needed to complete the project, and</a:t>
            </a:r>
            <a:endParaRPr lang="ko-KR" altLang="en-US" smtClean="0"/>
          </a:p>
          <a:p>
            <a:r>
              <a:rPr lang="en-US" smtClean="0"/>
              <a:t>Help you to work out the critical path for a project where you must complete it by a particular date.</a:t>
            </a:r>
            <a:endParaRPr lang="ko-KR" altLang="en-US" smtClean="0"/>
          </a:p>
          <a:p>
            <a:endParaRPr lang="ko-KR" altLang="en-US" dirty="0"/>
          </a:p>
        </p:txBody>
      </p:sp>
    </p:spTree>
    <p:extLst>
      <p:ext uri="{BB962C8B-B14F-4D97-AF65-F5344CB8AC3E}">
        <p14:creationId xmlns:p14="http://schemas.microsoft.com/office/powerpoint/2010/main" val="3191326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p:cNvPicPr>
          <p:nvPr/>
        </p:nvPicPr>
        <p:blipFill>
          <a:blip r:embed="rId2" cstate="print"/>
          <a:srcRect/>
          <a:stretch>
            <a:fillRect/>
          </a:stretch>
        </p:blipFill>
        <p:spPr bwMode="auto">
          <a:xfrm>
            <a:off x="0" y="1600200"/>
            <a:ext cx="9144000" cy="5257800"/>
          </a:xfrm>
          <a:prstGeom prst="rect">
            <a:avLst/>
          </a:prstGeom>
          <a:noFill/>
          <a:ln w="9525">
            <a:noFill/>
            <a:miter lim="800000"/>
            <a:headEnd/>
            <a:tailEnd/>
          </a:ln>
        </p:spPr>
      </p:pic>
      <p:graphicFrame>
        <p:nvGraphicFramePr>
          <p:cNvPr id="6" name="Content Placeholder 5"/>
          <p:cNvGraphicFramePr>
            <a:graphicFrameLocks noGrp="1"/>
          </p:cNvGraphicFramePr>
          <p:nvPr>
            <p:ph idx="1"/>
            <p:extLst>
              <p:ext uri="{D42A27DB-BD31-4B8C-83A1-F6EECF244321}">
                <p14:modId xmlns:p14="http://schemas.microsoft.com/office/powerpoint/2010/main" val="3930760996"/>
              </p:ext>
            </p:extLst>
          </p:nvPr>
        </p:nvGraphicFramePr>
        <p:xfrm>
          <a:off x="5105400" y="6096000"/>
          <a:ext cx="4572000" cy="5333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 3"/>
          <p:cNvGraphicFramePr/>
          <p:nvPr>
            <p:extLst>
              <p:ext uri="{D42A27DB-BD31-4B8C-83A1-F6EECF244321}">
                <p14:modId xmlns:p14="http://schemas.microsoft.com/office/powerpoint/2010/main" val="2305192709"/>
              </p:ext>
            </p:extLst>
          </p:nvPr>
        </p:nvGraphicFramePr>
        <p:xfrm>
          <a:off x="457200" y="274638"/>
          <a:ext cx="8229600" cy="56356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191326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srcRect/>
          <a:stretch>
            <a:fillRect/>
          </a:stretch>
        </p:blipFill>
        <p:spPr bwMode="auto">
          <a:xfrm>
            <a:off x="0" y="1524000"/>
            <a:ext cx="9144000" cy="5334000"/>
          </a:xfrm>
          <a:prstGeom prst="rect">
            <a:avLst/>
          </a:prstGeom>
          <a:noFill/>
          <a:ln w="9525">
            <a:noFill/>
            <a:miter lim="800000"/>
            <a:headEnd/>
            <a:tailEnd/>
          </a:ln>
          <a:effectLst/>
        </p:spPr>
      </p:pic>
      <p:graphicFrame>
        <p:nvGraphicFramePr>
          <p:cNvPr id="6" name="Content Placeholder 5"/>
          <p:cNvGraphicFramePr>
            <a:graphicFrameLocks noGrp="1"/>
          </p:cNvGraphicFramePr>
          <p:nvPr>
            <p:ph idx="1"/>
            <p:extLst>
              <p:ext uri="{D42A27DB-BD31-4B8C-83A1-F6EECF244321}">
                <p14:modId xmlns:p14="http://schemas.microsoft.com/office/powerpoint/2010/main" val="2245870472"/>
              </p:ext>
            </p:extLst>
          </p:nvPr>
        </p:nvGraphicFramePr>
        <p:xfrm>
          <a:off x="5105400" y="6096000"/>
          <a:ext cx="4572000" cy="5333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 3"/>
          <p:cNvGraphicFramePr/>
          <p:nvPr>
            <p:extLst>
              <p:ext uri="{D42A27DB-BD31-4B8C-83A1-F6EECF244321}">
                <p14:modId xmlns:p14="http://schemas.microsoft.com/office/powerpoint/2010/main" val="816033101"/>
              </p:ext>
            </p:extLst>
          </p:nvPr>
        </p:nvGraphicFramePr>
        <p:xfrm>
          <a:off x="457200" y="274638"/>
          <a:ext cx="8229600" cy="56356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191326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1768580003"/>
              </p:ext>
            </p:extLst>
          </p:nvPr>
        </p:nvGraphicFramePr>
        <p:xfrm>
          <a:off x="5105400" y="6096000"/>
          <a:ext cx="4572000" cy="5333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 3"/>
          <p:cNvGraphicFramePr/>
          <p:nvPr>
            <p:extLst>
              <p:ext uri="{D42A27DB-BD31-4B8C-83A1-F6EECF244321}">
                <p14:modId xmlns:p14="http://schemas.microsoft.com/office/powerpoint/2010/main" val="431453578"/>
              </p:ext>
            </p:extLst>
          </p:nvPr>
        </p:nvGraphicFramePr>
        <p:xfrm>
          <a:off x="457200" y="274638"/>
          <a:ext cx="8229600" cy="56356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 name="TextBox 2"/>
          <p:cNvSpPr txBox="1"/>
          <p:nvPr/>
        </p:nvSpPr>
        <p:spPr>
          <a:xfrm>
            <a:off x="1066800" y="1447800"/>
            <a:ext cx="1440907" cy="369332"/>
          </a:xfrm>
          <a:prstGeom prst="rect">
            <a:avLst/>
          </a:prstGeom>
          <a:noFill/>
        </p:spPr>
        <p:txBody>
          <a:bodyPr wrap="none" rtlCol="0">
            <a:spAutoFit/>
          </a:bodyPr>
          <a:lstStyle/>
          <a:p>
            <a:r>
              <a:rPr lang="en-US" dirty="0" smtClean="0"/>
              <a:t>The Problem:</a:t>
            </a:r>
            <a:endParaRPr lang="en-US" dirty="0"/>
          </a:p>
        </p:txBody>
      </p:sp>
      <p:sp>
        <p:nvSpPr>
          <p:cNvPr id="5" name="TextBox 4"/>
          <p:cNvSpPr txBox="1"/>
          <p:nvPr/>
        </p:nvSpPr>
        <p:spPr>
          <a:xfrm>
            <a:off x="1371600" y="1840468"/>
            <a:ext cx="7162800" cy="1477328"/>
          </a:xfrm>
          <a:prstGeom prst="rect">
            <a:avLst/>
          </a:prstGeom>
          <a:noFill/>
        </p:spPr>
        <p:txBody>
          <a:bodyPr wrap="square" rtlCol="0">
            <a:spAutoFit/>
          </a:bodyPr>
          <a:lstStyle/>
          <a:p>
            <a:r>
              <a:rPr lang="en-US" dirty="0" smtClean="0"/>
              <a:t>Traditionally, web designing and web development are distinctly different fields; designers will create mock designs with graphics rendering tools, or environments for fast client validation.  But these tools lack functional capabilities and the graphics libraries that are included in actual web use (e.g. pull-down menus, combo-boxes, and date pickers).</a:t>
            </a:r>
            <a:endParaRPr lang="en-US" dirty="0"/>
          </a:p>
        </p:txBody>
      </p:sp>
      <p:sp>
        <p:nvSpPr>
          <p:cNvPr id="7" name="TextBox 6"/>
          <p:cNvSpPr txBox="1"/>
          <p:nvPr/>
        </p:nvSpPr>
        <p:spPr>
          <a:xfrm>
            <a:off x="1143000" y="3733800"/>
            <a:ext cx="1425390" cy="369332"/>
          </a:xfrm>
          <a:prstGeom prst="rect">
            <a:avLst/>
          </a:prstGeom>
          <a:noFill/>
        </p:spPr>
        <p:txBody>
          <a:bodyPr wrap="none" rtlCol="0">
            <a:spAutoFit/>
          </a:bodyPr>
          <a:lstStyle/>
          <a:p>
            <a:r>
              <a:rPr lang="en-US" dirty="0" smtClean="0"/>
              <a:t>The Solution:</a:t>
            </a:r>
            <a:endParaRPr lang="en-US" dirty="0"/>
          </a:p>
        </p:txBody>
      </p:sp>
      <p:sp>
        <p:nvSpPr>
          <p:cNvPr id="8" name="TextBox 7"/>
          <p:cNvSpPr txBox="1"/>
          <p:nvPr/>
        </p:nvSpPr>
        <p:spPr>
          <a:xfrm>
            <a:off x="1524000" y="4343400"/>
            <a:ext cx="7010400" cy="646331"/>
          </a:xfrm>
          <a:prstGeom prst="rect">
            <a:avLst/>
          </a:prstGeom>
          <a:noFill/>
        </p:spPr>
        <p:txBody>
          <a:bodyPr wrap="square" rtlCol="0">
            <a:spAutoFit/>
          </a:bodyPr>
          <a:lstStyle/>
          <a:p>
            <a:r>
              <a:rPr lang="en-US" dirty="0" smtClean="0"/>
              <a:t>Utilize Visual </a:t>
            </a:r>
            <a:r>
              <a:rPr lang="en-US" dirty="0" err="1" smtClean="0"/>
              <a:t>WebGUI</a:t>
            </a:r>
            <a:r>
              <a:rPr lang="en-US" dirty="0" smtClean="0"/>
              <a:t> to fast prototype page design AND functionality in classic .NET visual form-based designer.</a:t>
            </a:r>
          </a:p>
        </p:txBody>
      </p:sp>
    </p:spTree>
    <p:extLst>
      <p:ext uri="{BB962C8B-B14F-4D97-AF65-F5344CB8AC3E}">
        <p14:creationId xmlns:p14="http://schemas.microsoft.com/office/powerpoint/2010/main" val="3191326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3330417773"/>
              </p:ext>
            </p:extLst>
          </p:nvPr>
        </p:nvGraphicFramePr>
        <p:xfrm>
          <a:off x="5105400" y="6096000"/>
          <a:ext cx="4572000" cy="5333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 3"/>
          <p:cNvGraphicFramePr/>
          <p:nvPr>
            <p:extLst>
              <p:ext uri="{D42A27DB-BD31-4B8C-83A1-F6EECF244321}">
                <p14:modId xmlns:p14="http://schemas.microsoft.com/office/powerpoint/2010/main" val="3422353905"/>
              </p:ext>
            </p:extLst>
          </p:nvPr>
        </p:nvGraphicFramePr>
        <p:xfrm>
          <a:off x="457200" y="274638"/>
          <a:ext cx="8229600" cy="56356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 name="TextBox 2"/>
          <p:cNvSpPr txBox="1"/>
          <p:nvPr/>
        </p:nvSpPr>
        <p:spPr>
          <a:xfrm>
            <a:off x="533400" y="1154668"/>
            <a:ext cx="2450351" cy="369332"/>
          </a:xfrm>
          <a:prstGeom prst="rect">
            <a:avLst/>
          </a:prstGeom>
          <a:noFill/>
        </p:spPr>
        <p:txBody>
          <a:bodyPr wrap="none" rtlCol="0">
            <a:spAutoFit/>
          </a:bodyPr>
          <a:lstStyle/>
          <a:p>
            <a:r>
              <a:rPr lang="en-US" dirty="0" smtClean="0"/>
              <a:t>What is Visual </a:t>
            </a:r>
            <a:r>
              <a:rPr lang="en-US" dirty="0" err="1" smtClean="0"/>
              <a:t>WebGUI</a:t>
            </a:r>
            <a:r>
              <a:rPr lang="en-US" dirty="0" smtClean="0"/>
              <a:t>?</a:t>
            </a:r>
            <a:endParaRPr lang="en-US" dirty="0"/>
          </a:p>
        </p:txBody>
      </p:sp>
      <p:sp>
        <p:nvSpPr>
          <p:cNvPr id="5" name="TextBox 4"/>
          <p:cNvSpPr txBox="1"/>
          <p:nvPr/>
        </p:nvSpPr>
        <p:spPr>
          <a:xfrm>
            <a:off x="838200" y="1536469"/>
            <a:ext cx="7315200" cy="1200329"/>
          </a:xfrm>
          <a:prstGeom prst="rect">
            <a:avLst/>
          </a:prstGeom>
          <a:noFill/>
        </p:spPr>
        <p:txBody>
          <a:bodyPr wrap="square" rtlCol="0">
            <a:spAutoFit/>
          </a:bodyPr>
          <a:lstStyle/>
          <a:p>
            <a:r>
              <a:rPr lang="en-US" dirty="0" smtClean="0"/>
              <a:t>A platform for rapid development incorporated with an SDK </a:t>
            </a:r>
            <a:r>
              <a:rPr lang="en-US" dirty="0" err="1" smtClean="0"/>
              <a:t>wich</a:t>
            </a:r>
            <a:r>
              <a:rPr lang="en-US" dirty="0" smtClean="0"/>
              <a:t> is integrative to Microsoft Visual Studio, enabling productive, secure and desktop-like Rich Internet Applications with a very small footprint comparatively to IIS based CMSs.</a:t>
            </a:r>
            <a:endParaRPr lang="en-US" dirty="0"/>
          </a:p>
        </p:txBody>
      </p:sp>
      <p:sp>
        <p:nvSpPr>
          <p:cNvPr id="7" name="TextBox 6"/>
          <p:cNvSpPr txBox="1"/>
          <p:nvPr/>
        </p:nvSpPr>
        <p:spPr>
          <a:xfrm>
            <a:off x="533400" y="2754868"/>
            <a:ext cx="2011128" cy="369332"/>
          </a:xfrm>
          <a:prstGeom prst="rect">
            <a:avLst/>
          </a:prstGeom>
          <a:noFill/>
        </p:spPr>
        <p:txBody>
          <a:bodyPr wrap="none" rtlCol="0">
            <a:spAutoFit/>
          </a:bodyPr>
          <a:lstStyle/>
          <a:p>
            <a:r>
              <a:rPr lang="en-US" dirty="0" smtClean="0"/>
              <a:t>Beyond designing…</a:t>
            </a:r>
            <a:endParaRPr lang="en-US" dirty="0"/>
          </a:p>
        </p:txBody>
      </p:sp>
      <p:sp>
        <p:nvSpPr>
          <p:cNvPr id="8" name="TextBox 7"/>
          <p:cNvSpPr txBox="1"/>
          <p:nvPr/>
        </p:nvSpPr>
        <p:spPr>
          <a:xfrm>
            <a:off x="897775" y="3146768"/>
            <a:ext cx="7408025" cy="646331"/>
          </a:xfrm>
          <a:prstGeom prst="rect">
            <a:avLst/>
          </a:prstGeom>
          <a:noFill/>
        </p:spPr>
        <p:txBody>
          <a:bodyPr wrap="square" rtlCol="0">
            <a:spAutoFit/>
          </a:bodyPr>
          <a:lstStyle/>
          <a:p>
            <a:r>
              <a:rPr lang="en-US" dirty="0" smtClean="0"/>
              <a:t>The result is a functional web page; so no design translation needs to be made, decoupling design from development.</a:t>
            </a:r>
            <a:endParaRPr lang="en-US" dirty="0"/>
          </a:p>
        </p:txBody>
      </p:sp>
      <p:sp>
        <p:nvSpPr>
          <p:cNvPr id="9" name="TextBox 8"/>
          <p:cNvSpPr txBox="1"/>
          <p:nvPr/>
        </p:nvSpPr>
        <p:spPr>
          <a:xfrm>
            <a:off x="533400" y="3897868"/>
            <a:ext cx="1919115" cy="369332"/>
          </a:xfrm>
          <a:prstGeom prst="rect">
            <a:avLst/>
          </a:prstGeom>
          <a:noFill/>
        </p:spPr>
        <p:txBody>
          <a:bodyPr wrap="none" rtlCol="0">
            <a:spAutoFit/>
          </a:bodyPr>
          <a:lstStyle/>
          <a:p>
            <a:r>
              <a:rPr lang="en-US" dirty="0" smtClean="0"/>
              <a:t>Functional Aspect:</a:t>
            </a:r>
            <a:endParaRPr lang="en-US" dirty="0"/>
          </a:p>
        </p:txBody>
      </p:sp>
      <p:sp>
        <p:nvSpPr>
          <p:cNvPr id="10" name="TextBox 9"/>
          <p:cNvSpPr txBox="1"/>
          <p:nvPr/>
        </p:nvSpPr>
        <p:spPr>
          <a:xfrm>
            <a:off x="933797" y="4267200"/>
            <a:ext cx="7423053" cy="923330"/>
          </a:xfrm>
          <a:prstGeom prst="rect">
            <a:avLst/>
          </a:prstGeom>
          <a:noFill/>
        </p:spPr>
        <p:txBody>
          <a:bodyPr wrap="square" rtlCol="0">
            <a:spAutoFit/>
          </a:bodyPr>
          <a:lstStyle/>
          <a:p>
            <a:r>
              <a:rPr lang="en-US" dirty="0" smtClean="0"/>
              <a:t>A military grade secure, ultra small, fast, extensible web site, supported by all major browsers, because no code is generated at runtime, especially in access to the client.</a:t>
            </a:r>
            <a:endParaRPr lang="en-US" dirty="0"/>
          </a:p>
        </p:txBody>
      </p:sp>
      <p:sp>
        <p:nvSpPr>
          <p:cNvPr id="12" name="TextBox 11"/>
          <p:cNvSpPr txBox="1"/>
          <p:nvPr/>
        </p:nvSpPr>
        <p:spPr>
          <a:xfrm>
            <a:off x="933797" y="5334000"/>
            <a:ext cx="7372003" cy="646331"/>
          </a:xfrm>
          <a:prstGeom prst="rect">
            <a:avLst/>
          </a:prstGeom>
          <a:noFill/>
        </p:spPr>
        <p:txBody>
          <a:bodyPr wrap="square" rtlCol="0">
            <a:spAutoFit/>
          </a:bodyPr>
          <a:lstStyle/>
          <a:p>
            <a:r>
              <a:rPr lang="en-US" dirty="0" smtClean="0"/>
              <a:t>Completely interactive with any ASP .NET or any other web technology, by  use of an AJAX like operational structure.</a:t>
            </a:r>
            <a:endParaRPr lang="en-US" dirty="0"/>
          </a:p>
        </p:txBody>
      </p:sp>
    </p:spTree>
    <p:extLst>
      <p:ext uri="{BB962C8B-B14F-4D97-AF65-F5344CB8AC3E}">
        <p14:creationId xmlns:p14="http://schemas.microsoft.com/office/powerpoint/2010/main" val="9227617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3330417773"/>
              </p:ext>
            </p:extLst>
          </p:nvPr>
        </p:nvGraphicFramePr>
        <p:xfrm>
          <a:off x="5105400" y="6096000"/>
          <a:ext cx="4572000" cy="5333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 3"/>
          <p:cNvGraphicFramePr/>
          <p:nvPr>
            <p:extLst>
              <p:ext uri="{D42A27DB-BD31-4B8C-83A1-F6EECF244321}">
                <p14:modId xmlns:p14="http://schemas.microsoft.com/office/powerpoint/2010/main" val="1324047846"/>
              </p:ext>
            </p:extLst>
          </p:nvPr>
        </p:nvGraphicFramePr>
        <p:xfrm>
          <a:off x="457200" y="274638"/>
          <a:ext cx="8229600" cy="56356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 name="TextBox 2"/>
          <p:cNvSpPr txBox="1"/>
          <p:nvPr/>
        </p:nvSpPr>
        <p:spPr>
          <a:xfrm>
            <a:off x="533400" y="1110734"/>
            <a:ext cx="1469954" cy="369332"/>
          </a:xfrm>
          <a:prstGeom prst="rect">
            <a:avLst/>
          </a:prstGeom>
          <a:noFill/>
        </p:spPr>
        <p:txBody>
          <a:bodyPr wrap="none" rtlCol="0">
            <a:spAutoFit/>
          </a:bodyPr>
          <a:lstStyle/>
          <a:p>
            <a:r>
              <a:rPr lang="en-US" dirty="0" smtClean="0"/>
              <a:t>How it works:</a:t>
            </a:r>
            <a:endParaRPr lang="en-US" dirty="0"/>
          </a:p>
        </p:txBody>
      </p:sp>
      <p:pic>
        <p:nvPicPr>
          <p:cNvPr id="2050"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8600" y="1600200"/>
            <a:ext cx="4430256"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15007" y="1447800"/>
            <a:ext cx="4400393" cy="3326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33400" y="5181600"/>
            <a:ext cx="8229600" cy="646331"/>
          </a:xfrm>
          <a:prstGeom prst="rect">
            <a:avLst/>
          </a:prstGeom>
          <a:noFill/>
        </p:spPr>
        <p:txBody>
          <a:bodyPr wrap="square" rtlCol="0">
            <a:spAutoFit/>
          </a:bodyPr>
          <a:lstStyle/>
          <a:p>
            <a:r>
              <a:rPr lang="en-US" dirty="0" smtClean="0"/>
              <a:t>Development in Visual Studio, utilizing </a:t>
            </a:r>
            <a:r>
              <a:rPr lang="en-US" dirty="0" err="1" smtClean="0"/>
              <a:t>Wysiwyg</a:t>
            </a:r>
            <a:r>
              <a:rPr lang="en-US" dirty="0" smtClean="0"/>
              <a:t> visual editor and C#, compile and deploy application to web server; IIS handles the rest.</a:t>
            </a:r>
            <a:endParaRPr lang="en-US" dirty="0"/>
          </a:p>
        </p:txBody>
      </p:sp>
    </p:spTree>
    <p:extLst>
      <p:ext uri="{BB962C8B-B14F-4D97-AF65-F5344CB8AC3E}">
        <p14:creationId xmlns:p14="http://schemas.microsoft.com/office/powerpoint/2010/main" val="9227617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906352"/>
            <a:ext cx="5257800" cy="5709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6" name="Content Placeholder 5"/>
          <p:cNvGraphicFramePr>
            <a:graphicFrameLocks noGrp="1"/>
          </p:cNvGraphicFramePr>
          <p:nvPr>
            <p:ph idx="1"/>
            <p:extLst>
              <p:ext uri="{D42A27DB-BD31-4B8C-83A1-F6EECF244321}">
                <p14:modId xmlns:p14="http://schemas.microsoft.com/office/powerpoint/2010/main" val="2027083167"/>
              </p:ext>
            </p:extLst>
          </p:nvPr>
        </p:nvGraphicFramePr>
        <p:xfrm>
          <a:off x="5105400" y="6096000"/>
          <a:ext cx="4572000" cy="5333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 3"/>
          <p:cNvGraphicFramePr/>
          <p:nvPr>
            <p:extLst>
              <p:ext uri="{D42A27DB-BD31-4B8C-83A1-F6EECF244321}">
                <p14:modId xmlns:p14="http://schemas.microsoft.com/office/powerpoint/2010/main" val="3458874681"/>
              </p:ext>
            </p:extLst>
          </p:nvPr>
        </p:nvGraphicFramePr>
        <p:xfrm>
          <a:off x="457200" y="274638"/>
          <a:ext cx="8229600" cy="56356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5813504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5"/>
          <p:cNvGraphicFramePr>
            <a:graphicFrameLocks/>
          </p:cNvGraphicFramePr>
          <p:nvPr>
            <p:extLst>
              <p:ext uri="{D42A27DB-BD31-4B8C-83A1-F6EECF244321}">
                <p14:modId xmlns:p14="http://schemas.microsoft.com/office/powerpoint/2010/main" val="2698248787"/>
              </p:ext>
            </p:extLst>
          </p:nvPr>
        </p:nvGraphicFramePr>
        <p:xfrm>
          <a:off x="5105400" y="6096000"/>
          <a:ext cx="4572000" cy="5333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p:cNvGraphicFramePr/>
          <p:nvPr>
            <p:extLst>
              <p:ext uri="{D42A27DB-BD31-4B8C-83A1-F6EECF244321}">
                <p14:modId xmlns:p14="http://schemas.microsoft.com/office/powerpoint/2010/main" val="3895928037"/>
              </p:ext>
            </p:extLst>
          </p:nvPr>
        </p:nvGraphicFramePr>
        <p:xfrm>
          <a:off x="457200" y="274638"/>
          <a:ext cx="8229600" cy="56356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734978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p:cNvGraphicFramePr/>
          <p:nvPr>
            <p:extLst>
              <p:ext uri="{D42A27DB-BD31-4B8C-83A1-F6EECF244321}">
                <p14:modId xmlns:p14="http://schemas.microsoft.com/office/powerpoint/2010/main" val="1971938100"/>
              </p:ext>
            </p:extLst>
          </p:nvPr>
        </p:nvGraphicFramePr>
        <p:xfrm>
          <a:off x="457200" y="274638"/>
          <a:ext cx="8229600" cy="5635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Content Placeholder 5"/>
          <p:cNvGraphicFramePr>
            <a:graphicFrameLocks noGrp="1"/>
          </p:cNvGraphicFramePr>
          <p:nvPr>
            <p:ph idx="1"/>
            <p:extLst>
              <p:ext uri="{D42A27DB-BD31-4B8C-83A1-F6EECF244321}">
                <p14:modId xmlns:p14="http://schemas.microsoft.com/office/powerpoint/2010/main" val="2106942342"/>
              </p:ext>
            </p:extLst>
          </p:nvPr>
        </p:nvGraphicFramePr>
        <p:xfrm>
          <a:off x="5105400" y="6096000"/>
          <a:ext cx="4572000" cy="53339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TextBox 6"/>
          <p:cNvSpPr txBox="1"/>
          <p:nvPr/>
        </p:nvSpPr>
        <p:spPr>
          <a:xfrm>
            <a:off x="1066800" y="1447800"/>
            <a:ext cx="5121980" cy="3139321"/>
          </a:xfrm>
          <a:prstGeom prst="rect">
            <a:avLst/>
          </a:prstGeom>
          <a:noFill/>
        </p:spPr>
        <p:txBody>
          <a:bodyPr wrap="none" rtlCol="0">
            <a:spAutoFit/>
          </a:bodyPr>
          <a:lstStyle/>
          <a:p>
            <a:pPr marL="285750" indent="-285750">
              <a:buFont typeface="Wingdings" pitchFamily="2" charset="2"/>
              <a:buChar char="Ø"/>
            </a:pPr>
            <a:r>
              <a:rPr lang="en-US" dirty="0" smtClean="0"/>
              <a:t>The Problem:</a:t>
            </a:r>
          </a:p>
          <a:p>
            <a:pPr marL="742950" lvl="1" indent="-285750">
              <a:buFont typeface="Wingdings" pitchFamily="2" charset="2"/>
              <a:buChar char="§"/>
            </a:pPr>
            <a:r>
              <a:rPr lang="en-US" dirty="0" smtClean="0"/>
              <a:t>Propagation </a:t>
            </a:r>
            <a:r>
              <a:rPr lang="en-US" dirty="0"/>
              <a:t>Delay</a:t>
            </a:r>
          </a:p>
          <a:p>
            <a:pPr marL="1200150" lvl="2" indent="-285750">
              <a:buFont typeface="Arial" pitchFamily="34" charset="0"/>
              <a:buChar char="•"/>
            </a:pPr>
            <a:r>
              <a:rPr lang="en-US" dirty="0"/>
              <a:t>Cause: UART </a:t>
            </a:r>
            <a:r>
              <a:rPr lang="en-US" dirty="0" smtClean="0"/>
              <a:t>buffers the transmissions</a:t>
            </a:r>
            <a:endParaRPr lang="en-US" dirty="0"/>
          </a:p>
          <a:p>
            <a:pPr marL="285750" indent="-285750">
              <a:buFont typeface="Wingdings" pitchFamily="2" charset="2"/>
              <a:buChar char="Ø"/>
            </a:pPr>
            <a:r>
              <a:rPr lang="en-US" dirty="0" smtClean="0"/>
              <a:t>Constraints:</a:t>
            </a:r>
          </a:p>
          <a:p>
            <a:pPr marL="742950" lvl="1" indent="-285750">
              <a:buFont typeface="Wingdings" pitchFamily="2" charset="2"/>
              <a:buChar char="§"/>
            </a:pPr>
            <a:r>
              <a:rPr lang="en-US" dirty="0" smtClean="0"/>
              <a:t>Transmission Time</a:t>
            </a:r>
            <a:endParaRPr lang="en-US" dirty="0"/>
          </a:p>
          <a:p>
            <a:pPr marL="1200150" lvl="2" indent="-285750">
              <a:buFont typeface="Arial" pitchFamily="34" charset="0"/>
              <a:buChar char="•"/>
            </a:pPr>
            <a:r>
              <a:rPr lang="en-US" dirty="0" smtClean="0"/>
              <a:t>Current delay</a:t>
            </a:r>
            <a:r>
              <a:rPr lang="en-US" dirty="0"/>
              <a:t>: </a:t>
            </a:r>
            <a:r>
              <a:rPr lang="en-US" dirty="0" smtClean="0"/>
              <a:t>~250 </a:t>
            </a:r>
            <a:r>
              <a:rPr lang="en-US" dirty="0" err="1" smtClean="0"/>
              <a:t>ms</a:t>
            </a:r>
            <a:r>
              <a:rPr lang="en-US" dirty="0" smtClean="0"/>
              <a:t> per byte</a:t>
            </a:r>
            <a:endParaRPr lang="en-US" dirty="0"/>
          </a:p>
          <a:p>
            <a:pPr marL="1200150" lvl="2" indent="-285750">
              <a:buFont typeface="Arial" pitchFamily="34" charset="0"/>
              <a:buChar char="•"/>
            </a:pPr>
            <a:r>
              <a:rPr lang="en-US" dirty="0" smtClean="0"/>
              <a:t>Desired delay</a:t>
            </a:r>
            <a:r>
              <a:rPr lang="en-US" dirty="0"/>
              <a:t>: &lt;</a:t>
            </a:r>
            <a:r>
              <a:rPr lang="en-US" dirty="0" smtClean="0"/>
              <a:t>100 </a:t>
            </a:r>
            <a:r>
              <a:rPr lang="en-US" dirty="0" err="1" smtClean="0"/>
              <a:t>ms</a:t>
            </a:r>
            <a:r>
              <a:rPr lang="en-US" dirty="0" smtClean="0"/>
              <a:t> per byte</a:t>
            </a:r>
            <a:endParaRPr lang="en-US" dirty="0"/>
          </a:p>
          <a:p>
            <a:r>
              <a:rPr lang="en-US" dirty="0" smtClean="0"/>
              <a:t>The </a:t>
            </a:r>
            <a:r>
              <a:rPr lang="en-US" dirty="0"/>
              <a:t>Solution</a:t>
            </a:r>
            <a:r>
              <a:rPr lang="en-US" dirty="0" smtClean="0"/>
              <a:t>:</a:t>
            </a:r>
          </a:p>
          <a:p>
            <a:pPr marL="285750" indent="-285750">
              <a:buFont typeface="Wingdings" pitchFamily="2" charset="2"/>
              <a:buChar char="v"/>
            </a:pPr>
            <a:r>
              <a:rPr lang="en-US" dirty="0" smtClean="0"/>
              <a:t>Custom Y-Cable (RX/TX)</a:t>
            </a:r>
          </a:p>
          <a:p>
            <a:pPr marL="742950" lvl="1" indent="-285750">
              <a:buFont typeface="Wingdings" pitchFamily="2" charset="2"/>
              <a:buChar char="ü"/>
            </a:pPr>
            <a:r>
              <a:rPr lang="en-US" dirty="0" smtClean="0"/>
              <a:t>Cheap</a:t>
            </a:r>
          </a:p>
          <a:p>
            <a:pPr marL="742950" lvl="1" indent="-285750">
              <a:buFont typeface="Wingdings" pitchFamily="2" charset="2"/>
              <a:buChar char="ü"/>
            </a:pPr>
            <a:r>
              <a:rPr lang="en-US" dirty="0" smtClean="0"/>
              <a:t>Reduced transmission time (~5 </a:t>
            </a:r>
            <a:r>
              <a:rPr lang="en-US" dirty="0" err="1" smtClean="0"/>
              <a:t>ms</a:t>
            </a:r>
            <a:r>
              <a:rPr lang="en-US" dirty="0" smtClean="0"/>
              <a:t> per byte)</a:t>
            </a:r>
          </a:p>
        </p:txBody>
      </p:sp>
    </p:spTree>
    <p:extLst>
      <p:ext uri="{BB962C8B-B14F-4D97-AF65-F5344CB8AC3E}">
        <p14:creationId xmlns:p14="http://schemas.microsoft.com/office/powerpoint/2010/main" val="39908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end.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447800" y="4800600"/>
            <a:ext cx="1302697" cy="868363"/>
          </a:xfrm>
        </p:spPr>
      </p:pic>
    </p:spTree>
    <p:extLst>
      <p:ext uri="{BB962C8B-B14F-4D97-AF65-F5344CB8AC3E}">
        <p14:creationId xmlns:p14="http://schemas.microsoft.com/office/powerpoint/2010/main" val="1018927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1464733011"/>
              </p:ext>
            </p:extLst>
          </p:nvPr>
        </p:nvGraphicFramePr>
        <p:xfrm>
          <a:off x="5105400" y="6096000"/>
          <a:ext cx="4572000" cy="5333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 3"/>
          <p:cNvGraphicFramePr/>
          <p:nvPr>
            <p:extLst>
              <p:ext uri="{D42A27DB-BD31-4B8C-83A1-F6EECF244321}">
                <p14:modId xmlns:p14="http://schemas.microsoft.com/office/powerpoint/2010/main" val="3341161775"/>
              </p:ext>
            </p:extLst>
          </p:nvPr>
        </p:nvGraphicFramePr>
        <p:xfrm>
          <a:off x="457200" y="274638"/>
          <a:ext cx="8229600" cy="56356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 name="TextBox 4"/>
          <p:cNvSpPr txBox="1"/>
          <p:nvPr/>
        </p:nvSpPr>
        <p:spPr>
          <a:xfrm>
            <a:off x="1066800" y="1447800"/>
            <a:ext cx="6082306" cy="3416320"/>
          </a:xfrm>
          <a:prstGeom prst="rect">
            <a:avLst/>
          </a:prstGeom>
          <a:noFill/>
        </p:spPr>
        <p:txBody>
          <a:bodyPr wrap="none" rtlCol="0">
            <a:spAutoFit/>
          </a:bodyPr>
          <a:lstStyle/>
          <a:p>
            <a:pPr marL="285750" indent="-285750">
              <a:buFont typeface="Wingdings" pitchFamily="2" charset="2"/>
              <a:buChar char="Ø"/>
            </a:pPr>
            <a:r>
              <a:rPr lang="en-US" dirty="0" smtClean="0"/>
              <a:t>The Problem:</a:t>
            </a:r>
          </a:p>
          <a:p>
            <a:pPr marL="742950" lvl="1" indent="-285750">
              <a:buFont typeface="Wingdings" pitchFamily="2" charset="2"/>
              <a:buChar char="§"/>
            </a:pPr>
            <a:r>
              <a:rPr lang="en-US" dirty="0" smtClean="0"/>
              <a:t>Transmission Errors</a:t>
            </a:r>
          </a:p>
          <a:p>
            <a:pPr marL="1200150" lvl="2" indent="-285750">
              <a:buFont typeface="Arial" pitchFamily="34" charset="0"/>
              <a:buChar char="•"/>
            </a:pPr>
            <a:r>
              <a:rPr lang="en-US" dirty="0" smtClean="0"/>
              <a:t>Cause: line impedance</a:t>
            </a:r>
          </a:p>
          <a:p>
            <a:pPr marL="1200150" lvl="2" indent="-285750">
              <a:buFont typeface="Arial" pitchFamily="34" charset="0"/>
              <a:buChar char="•"/>
            </a:pPr>
            <a:r>
              <a:rPr lang="en-US" dirty="0" smtClean="0"/>
              <a:t>Error occurrence: widespread, intermittent noise</a:t>
            </a:r>
            <a:endParaRPr lang="en-US" dirty="0"/>
          </a:p>
          <a:p>
            <a:pPr marL="285750" indent="-285750">
              <a:buFont typeface="Wingdings" pitchFamily="2" charset="2"/>
              <a:buChar char="Ø"/>
            </a:pPr>
            <a:r>
              <a:rPr lang="en-US" dirty="0" smtClean="0"/>
              <a:t>Constraints:</a:t>
            </a:r>
          </a:p>
          <a:p>
            <a:pPr marL="742950" lvl="1" indent="-285750">
              <a:buFont typeface="Wingdings" pitchFamily="2" charset="2"/>
              <a:buChar char="§"/>
            </a:pPr>
            <a:r>
              <a:rPr lang="en-US" dirty="0" smtClean="0"/>
              <a:t>Module Count</a:t>
            </a:r>
            <a:endParaRPr lang="en-US" dirty="0"/>
          </a:p>
          <a:p>
            <a:pPr marL="1200150" lvl="2" indent="-285750">
              <a:buFont typeface="Arial" pitchFamily="34" charset="0"/>
              <a:buChar char="•"/>
            </a:pPr>
            <a:r>
              <a:rPr lang="en-US" dirty="0" smtClean="0"/>
              <a:t>Error condition: &gt;</a:t>
            </a:r>
            <a:r>
              <a:rPr lang="en-US" dirty="0"/>
              <a:t>6 </a:t>
            </a:r>
            <a:r>
              <a:rPr lang="en-US" dirty="0" smtClean="0"/>
              <a:t>connections</a:t>
            </a:r>
            <a:endParaRPr lang="en-US" dirty="0"/>
          </a:p>
          <a:p>
            <a:pPr marL="1200150" lvl="2" indent="-285750">
              <a:buFont typeface="Arial" pitchFamily="34" charset="0"/>
              <a:buChar char="•"/>
            </a:pPr>
            <a:r>
              <a:rPr lang="en-US" dirty="0" smtClean="0"/>
              <a:t>Required count: 7 connections</a:t>
            </a:r>
            <a:endParaRPr lang="en-US" dirty="0"/>
          </a:p>
          <a:p>
            <a:r>
              <a:rPr lang="en-US" dirty="0"/>
              <a:t>The Solution</a:t>
            </a:r>
            <a:r>
              <a:rPr lang="en-US" dirty="0" smtClean="0"/>
              <a:t>:</a:t>
            </a:r>
          </a:p>
          <a:p>
            <a:pPr marL="285750" indent="-285750">
              <a:buFont typeface="Wingdings" pitchFamily="2" charset="2"/>
              <a:buChar char="v"/>
            </a:pPr>
            <a:r>
              <a:rPr lang="en-US" dirty="0" smtClean="0"/>
              <a:t>Better RS485 converters</a:t>
            </a:r>
          </a:p>
          <a:p>
            <a:pPr marL="742950" lvl="1" indent="-285750">
              <a:buFont typeface="Wingdings" pitchFamily="2" charset="2"/>
              <a:buChar char="ü"/>
            </a:pPr>
            <a:r>
              <a:rPr lang="en-US" dirty="0" smtClean="0"/>
              <a:t>No firmware changes</a:t>
            </a:r>
          </a:p>
          <a:p>
            <a:pPr marL="742950" lvl="1" indent="-285750">
              <a:buFont typeface="Wingdings" pitchFamily="2" charset="2"/>
              <a:buChar char="ü"/>
            </a:pPr>
            <a:r>
              <a:rPr lang="en-US" dirty="0" smtClean="0"/>
              <a:t>Up </a:t>
            </a:r>
            <a:r>
              <a:rPr lang="en-US" b="1" dirty="0" smtClean="0"/>
              <a:t>32 connections</a:t>
            </a:r>
            <a:r>
              <a:rPr lang="en-US" dirty="0" smtClean="0"/>
              <a:t> per line</a:t>
            </a:r>
          </a:p>
        </p:txBody>
      </p:sp>
    </p:spTree>
    <p:extLst>
      <p:ext uri="{BB962C8B-B14F-4D97-AF65-F5344CB8AC3E}">
        <p14:creationId xmlns:p14="http://schemas.microsoft.com/office/powerpoint/2010/main" val="3191326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1464733011"/>
              </p:ext>
            </p:extLst>
          </p:nvPr>
        </p:nvGraphicFramePr>
        <p:xfrm>
          <a:off x="5105400" y="6096000"/>
          <a:ext cx="4572000" cy="5333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8" name="Group 7"/>
          <p:cNvGrpSpPr/>
          <p:nvPr/>
        </p:nvGrpSpPr>
        <p:grpSpPr>
          <a:xfrm>
            <a:off x="457200" y="275138"/>
            <a:ext cx="8229600" cy="563062"/>
            <a:chOff x="0" y="249"/>
            <a:chExt cx="8229600" cy="563062"/>
          </a:xfrm>
        </p:grpSpPr>
        <p:sp>
          <p:nvSpPr>
            <p:cNvPr id="9" name="Rounded Rectangle 8"/>
            <p:cNvSpPr/>
            <p:nvPr/>
          </p:nvSpPr>
          <p:spPr>
            <a:xfrm>
              <a:off x="0" y="249"/>
              <a:ext cx="8229600" cy="563062"/>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Rounded Rectangle 4"/>
            <p:cNvSpPr/>
            <p:nvPr/>
          </p:nvSpPr>
          <p:spPr>
            <a:xfrm>
              <a:off x="27486" y="27735"/>
              <a:ext cx="8174628" cy="5080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lvl="0" algn="ctr" defTabSz="1778000" rtl="0">
                <a:lnSpc>
                  <a:spcPct val="90000"/>
                </a:lnSpc>
                <a:spcBef>
                  <a:spcPct val="0"/>
                </a:spcBef>
                <a:spcAft>
                  <a:spcPct val="35000"/>
                </a:spcAft>
              </a:pPr>
              <a:r>
                <a:rPr lang="en-US" sz="4000" kern="1200" dirty="0" smtClean="0"/>
                <a:t>Heading</a:t>
              </a:r>
              <a:endParaRPr lang="en-US" sz="4000" kern="1200" dirty="0"/>
            </a:p>
          </p:txBody>
        </p:sp>
      </p:grpSp>
      <p:graphicFrame>
        <p:nvGraphicFramePr>
          <p:cNvPr id="11" name="Diagram 10"/>
          <p:cNvGraphicFramePr/>
          <p:nvPr>
            <p:extLst>
              <p:ext uri="{D42A27DB-BD31-4B8C-83A1-F6EECF244321}">
                <p14:modId xmlns:p14="http://schemas.microsoft.com/office/powerpoint/2010/main" val="1133874619"/>
              </p:ext>
            </p:extLst>
          </p:nvPr>
        </p:nvGraphicFramePr>
        <p:xfrm>
          <a:off x="457200" y="274638"/>
          <a:ext cx="8229600" cy="56356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4" name="TextBox 13"/>
          <p:cNvSpPr txBox="1"/>
          <p:nvPr/>
        </p:nvSpPr>
        <p:spPr>
          <a:xfrm>
            <a:off x="1066800" y="1447800"/>
            <a:ext cx="6082306" cy="3416320"/>
          </a:xfrm>
          <a:prstGeom prst="rect">
            <a:avLst/>
          </a:prstGeom>
          <a:noFill/>
        </p:spPr>
        <p:txBody>
          <a:bodyPr wrap="none" rtlCol="0">
            <a:spAutoFit/>
          </a:bodyPr>
          <a:lstStyle/>
          <a:p>
            <a:pPr marL="285750" indent="-285750">
              <a:buFont typeface="Wingdings" pitchFamily="2" charset="2"/>
              <a:buChar char="Ø"/>
            </a:pPr>
            <a:r>
              <a:rPr lang="en-US" dirty="0" smtClean="0"/>
              <a:t>The Problem:</a:t>
            </a:r>
          </a:p>
          <a:p>
            <a:pPr marL="742950" lvl="1" indent="-285750">
              <a:buFont typeface="Wingdings" pitchFamily="2" charset="2"/>
              <a:buChar char="§"/>
            </a:pPr>
            <a:r>
              <a:rPr lang="en-US" dirty="0" smtClean="0"/>
              <a:t>Transmission Errors</a:t>
            </a:r>
          </a:p>
          <a:p>
            <a:pPr marL="1200150" lvl="2" indent="-285750">
              <a:buFont typeface="Arial" pitchFamily="34" charset="0"/>
              <a:buChar char="•"/>
            </a:pPr>
            <a:r>
              <a:rPr lang="en-US" dirty="0" smtClean="0"/>
              <a:t>Cause: line impedance</a:t>
            </a:r>
          </a:p>
          <a:p>
            <a:pPr marL="1200150" lvl="2" indent="-285750">
              <a:buFont typeface="Arial" pitchFamily="34" charset="0"/>
              <a:buChar char="•"/>
            </a:pPr>
            <a:r>
              <a:rPr lang="en-US" dirty="0" smtClean="0"/>
              <a:t>Error occurrence: widespread, intermittent noise</a:t>
            </a:r>
            <a:endParaRPr lang="en-US" dirty="0"/>
          </a:p>
          <a:p>
            <a:pPr marL="285750" indent="-285750">
              <a:buFont typeface="Wingdings" pitchFamily="2" charset="2"/>
              <a:buChar char="Ø"/>
            </a:pPr>
            <a:r>
              <a:rPr lang="en-US" dirty="0" smtClean="0"/>
              <a:t>Constraints:</a:t>
            </a:r>
          </a:p>
          <a:p>
            <a:pPr marL="742950" lvl="1" indent="-285750">
              <a:buFont typeface="Wingdings" pitchFamily="2" charset="2"/>
              <a:buChar char="§"/>
            </a:pPr>
            <a:r>
              <a:rPr lang="en-US" dirty="0" smtClean="0"/>
              <a:t>Error Detection</a:t>
            </a:r>
            <a:endParaRPr lang="en-US" dirty="0"/>
          </a:p>
          <a:p>
            <a:pPr marL="1200150" lvl="2" indent="-285750">
              <a:buFont typeface="Arial" pitchFamily="34" charset="0"/>
              <a:buChar char="•"/>
            </a:pPr>
            <a:r>
              <a:rPr lang="en-US" dirty="0" smtClean="0"/>
              <a:t>Current Detection: 0 bits</a:t>
            </a:r>
            <a:endParaRPr lang="en-US" dirty="0"/>
          </a:p>
          <a:p>
            <a:pPr marL="1200150" lvl="2" indent="-285750">
              <a:buFont typeface="Arial" pitchFamily="34" charset="0"/>
              <a:buChar char="•"/>
            </a:pPr>
            <a:r>
              <a:rPr lang="en-US" dirty="0" smtClean="0"/>
              <a:t>Desired Detection: 2 bits</a:t>
            </a:r>
            <a:endParaRPr lang="en-US" dirty="0"/>
          </a:p>
          <a:p>
            <a:r>
              <a:rPr lang="en-US" dirty="0"/>
              <a:t>The Solution</a:t>
            </a:r>
            <a:r>
              <a:rPr lang="en-US" dirty="0" smtClean="0"/>
              <a:t>:</a:t>
            </a:r>
          </a:p>
          <a:p>
            <a:pPr marL="285750" indent="-285750">
              <a:buFont typeface="Wingdings" pitchFamily="2" charset="2"/>
              <a:buChar char="v"/>
            </a:pPr>
            <a:r>
              <a:rPr lang="en-US" dirty="0" smtClean="0"/>
              <a:t>Extended Hamming (8, 4)</a:t>
            </a:r>
          </a:p>
          <a:p>
            <a:pPr marL="742950" lvl="1" indent="-285750">
              <a:buFont typeface="Wingdings" pitchFamily="2" charset="2"/>
              <a:buChar char="ü"/>
            </a:pPr>
            <a:r>
              <a:rPr lang="en-US" dirty="0" smtClean="0"/>
              <a:t>1 error detectable</a:t>
            </a:r>
          </a:p>
          <a:p>
            <a:pPr marL="742950" lvl="1" indent="-285750">
              <a:buFont typeface="Wingdings" pitchFamily="2" charset="2"/>
              <a:buChar char="ü"/>
            </a:pPr>
            <a:r>
              <a:rPr lang="en-US" dirty="0" smtClean="0"/>
              <a:t>3 errors correctable</a:t>
            </a:r>
          </a:p>
        </p:txBody>
      </p:sp>
    </p:spTree>
    <p:extLst>
      <p:ext uri="{BB962C8B-B14F-4D97-AF65-F5344CB8AC3E}">
        <p14:creationId xmlns:p14="http://schemas.microsoft.com/office/powerpoint/2010/main" val="3191326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1181668496"/>
              </p:ext>
            </p:extLst>
          </p:nvPr>
        </p:nvGraphicFramePr>
        <p:xfrm>
          <a:off x="5105400" y="6096000"/>
          <a:ext cx="4572000" cy="5333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 3"/>
          <p:cNvGraphicFramePr/>
          <p:nvPr>
            <p:extLst>
              <p:ext uri="{D42A27DB-BD31-4B8C-83A1-F6EECF244321}">
                <p14:modId xmlns:p14="http://schemas.microsoft.com/office/powerpoint/2010/main" val="2304443068"/>
              </p:ext>
            </p:extLst>
          </p:nvPr>
        </p:nvGraphicFramePr>
        <p:xfrm>
          <a:off x="457200" y="274638"/>
          <a:ext cx="8229600" cy="56356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5" name="Picture 4" descr="H:\Documents2\Dropbox\School2\software eng\appArchitecture 4.tif"/>
          <p:cNvPicPr/>
          <p:nvPr/>
        </p:nvPicPr>
        <p:blipFill>
          <a:blip r:embed="rId12" cstate="print"/>
          <a:srcRect/>
          <a:stretch>
            <a:fillRect/>
          </a:stretch>
        </p:blipFill>
        <p:spPr bwMode="auto">
          <a:xfrm>
            <a:off x="1997460" y="980728"/>
            <a:ext cx="5149080" cy="4896544"/>
          </a:xfrm>
          <a:prstGeom prst="rect">
            <a:avLst/>
          </a:prstGeom>
          <a:noFill/>
          <a:ln w="9525">
            <a:noFill/>
            <a:miter lim="800000"/>
            <a:headEnd/>
            <a:tailEnd/>
          </a:ln>
        </p:spPr>
      </p:pic>
    </p:spTree>
    <p:extLst>
      <p:ext uri="{BB962C8B-B14F-4D97-AF65-F5344CB8AC3E}">
        <p14:creationId xmlns:p14="http://schemas.microsoft.com/office/powerpoint/2010/main" val="3191326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1529459266"/>
              </p:ext>
            </p:extLst>
          </p:nvPr>
        </p:nvGraphicFramePr>
        <p:xfrm>
          <a:off x="5105400" y="6096000"/>
          <a:ext cx="4572000" cy="5333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 3"/>
          <p:cNvGraphicFramePr/>
          <p:nvPr>
            <p:extLst>
              <p:ext uri="{D42A27DB-BD31-4B8C-83A1-F6EECF244321}">
                <p14:modId xmlns:p14="http://schemas.microsoft.com/office/powerpoint/2010/main" val="3963477262"/>
              </p:ext>
            </p:extLst>
          </p:nvPr>
        </p:nvGraphicFramePr>
        <p:xfrm>
          <a:off x="457200" y="274638"/>
          <a:ext cx="8229600" cy="56356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5" name="table"/>
          <p:cNvPicPr>
            <a:picLocks noChangeAspect="1"/>
          </p:cNvPicPr>
          <p:nvPr/>
        </p:nvPicPr>
        <p:blipFill>
          <a:blip r:embed="rId12"/>
          <a:stretch>
            <a:fillRect/>
          </a:stretch>
        </p:blipFill>
        <p:spPr>
          <a:xfrm>
            <a:off x="1701090" y="1164807"/>
            <a:ext cx="5741820" cy="4528386"/>
          </a:xfrm>
          <a:prstGeom prst="rect">
            <a:avLst/>
          </a:prstGeom>
        </p:spPr>
      </p:pic>
    </p:spTree>
    <p:extLst>
      <p:ext uri="{BB962C8B-B14F-4D97-AF65-F5344CB8AC3E}">
        <p14:creationId xmlns:p14="http://schemas.microsoft.com/office/powerpoint/2010/main" val="3191326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997461071"/>
              </p:ext>
            </p:extLst>
          </p:nvPr>
        </p:nvGraphicFramePr>
        <p:xfrm>
          <a:off x="5105400" y="6096000"/>
          <a:ext cx="4572000" cy="5333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 3"/>
          <p:cNvGraphicFramePr/>
          <p:nvPr>
            <p:extLst>
              <p:ext uri="{D42A27DB-BD31-4B8C-83A1-F6EECF244321}">
                <p14:modId xmlns:p14="http://schemas.microsoft.com/office/powerpoint/2010/main" val="3283293945"/>
              </p:ext>
            </p:extLst>
          </p:nvPr>
        </p:nvGraphicFramePr>
        <p:xfrm>
          <a:off x="457200" y="274638"/>
          <a:ext cx="8229600" cy="56356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5" name="table"/>
          <p:cNvPicPr>
            <a:picLocks noChangeAspect="1"/>
          </p:cNvPicPr>
          <p:nvPr/>
        </p:nvPicPr>
        <p:blipFill>
          <a:blip r:embed="rId12"/>
          <a:stretch>
            <a:fillRect/>
          </a:stretch>
        </p:blipFill>
        <p:spPr>
          <a:xfrm>
            <a:off x="457199" y="1384263"/>
            <a:ext cx="8229602" cy="4089474"/>
          </a:xfrm>
          <a:prstGeom prst="rect">
            <a:avLst/>
          </a:prstGeom>
        </p:spPr>
      </p:pic>
    </p:spTree>
    <p:extLst>
      <p:ext uri="{BB962C8B-B14F-4D97-AF65-F5344CB8AC3E}">
        <p14:creationId xmlns:p14="http://schemas.microsoft.com/office/powerpoint/2010/main" val="3191326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1532033020"/>
              </p:ext>
            </p:extLst>
          </p:nvPr>
        </p:nvGraphicFramePr>
        <p:xfrm>
          <a:off x="5105400" y="6096000"/>
          <a:ext cx="4572000" cy="5333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 3"/>
          <p:cNvGraphicFramePr/>
          <p:nvPr>
            <p:extLst>
              <p:ext uri="{D42A27DB-BD31-4B8C-83A1-F6EECF244321}">
                <p14:modId xmlns:p14="http://schemas.microsoft.com/office/powerpoint/2010/main" val="1038256984"/>
              </p:ext>
            </p:extLst>
          </p:nvPr>
        </p:nvGraphicFramePr>
        <p:xfrm>
          <a:off x="457200" y="274638"/>
          <a:ext cx="8229600" cy="56356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5" name="Picture 4" descr="db.jpg"/>
          <p:cNvPicPr>
            <a:picLocks noChangeAspect="1"/>
          </p:cNvPicPr>
          <p:nvPr/>
        </p:nvPicPr>
        <p:blipFill>
          <a:blip r:embed="rId12" cstate="print"/>
          <a:stretch>
            <a:fillRect/>
          </a:stretch>
        </p:blipFill>
        <p:spPr>
          <a:xfrm>
            <a:off x="685800" y="1208974"/>
            <a:ext cx="7772400" cy="4440052"/>
          </a:xfrm>
          <a:prstGeom prst="rect">
            <a:avLst/>
          </a:prstGeom>
        </p:spPr>
      </p:pic>
    </p:spTree>
    <p:extLst>
      <p:ext uri="{BB962C8B-B14F-4D97-AF65-F5344CB8AC3E}">
        <p14:creationId xmlns:p14="http://schemas.microsoft.com/office/powerpoint/2010/main" val="3191326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142825061"/>
              </p:ext>
            </p:extLst>
          </p:nvPr>
        </p:nvGraphicFramePr>
        <p:xfrm>
          <a:off x="5105400" y="6096000"/>
          <a:ext cx="4572000" cy="5333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 3"/>
          <p:cNvGraphicFramePr/>
          <p:nvPr>
            <p:extLst>
              <p:ext uri="{D42A27DB-BD31-4B8C-83A1-F6EECF244321}">
                <p14:modId xmlns:p14="http://schemas.microsoft.com/office/powerpoint/2010/main" val="3156423144"/>
              </p:ext>
            </p:extLst>
          </p:nvPr>
        </p:nvGraphicFramePr>
        <p:xfrm>
          <a:off x="457200" y="274638"/>
          <a:ext cx="8229600" cy="56356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 name="Content Placeholder 2"/>
          <p:cNvSpPr>
            <a:spLocks noGrp="1"/>
          </p:cNvSpPr>
          <p:nvPr/>
        </p:nvSpPr>
        <p:spPr>
          <a:xfrm>
            <a:off x="457200" y="1166019"/>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Indexed on individual module, individual sensor, and timestamp.</a:t>
            </a:r>
          </a:p>
          <a:p>
            <a:r>
              <a:rPr lang="en-US" dirty="0" smtClean="0"/>
              <a:t>Data stored:</a:t>
            </a:r>
          </a:p>
          <a:p>
            <a:pPr lvl="1"/>
            <a:r>
              <a:rPr lang="en-US" dirty="0" smtClean="0"/>
              <a:t>Hardware parameters (currently module/sensor counts and addresses)</a:t>
            </a:r>
          </a:p>
          <a:p>
            <a:pPr lvl="1"/>
            <a:r>
              <a:rPr lang="en-US" dirty="0" smtClean="0"/>
              <a:t>Module status</a:t>
            </a:r>
          </a:p>
          <a:p>
            <a:pPr lvl="1"/>
            <a:r>
              <a:rPr lang="en-US" dirty="0" smtClean="0"/>
              <a:t>Sensor status</a:t>
            </a:r>
          </a:p>
          <a:p>
            <a:pPr lvl="1"/>
            <a:r>
              <a:rPr lang="en-US" dirty="0" smtClean="0"/>
              <a:t>Egg counts per sensor and per module </a:t>
            </a:r>
            <a:endParaRPr lang="en-US" dirty="0"/>
          </a:p>
        </p:txBody>
      </p:sp>
    </p:spTree>
    <p:extLst>
      <p:ext uri="{BB962C8B-B14F-4D97-AF65-F5344CB8AC3E}">
        <p14:creationId xmlns:p14="http://schemas.microsoft.com/office/powerpoint/2010/main" val="3191326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409</TotalTime>
  <Words>601</Words>
  <Application>Microsoft Office PowerPoint</Application>
  <PresentationFormat>On-screen Show (4:3)</PresentationFormat>
  <Paragraphs>109</Paragraphs>
  <Slides>20</Slides>
  <Notes>0</Notes>
  <HiddenSlides>0</HiddenSlides>
  <MMClips>2</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EARL Presentation 2</dc:title>
  <dc:creator>mdras</dc:creator>
  <cp:lastModifiedBy>Owner</cp:lastModifiedBy>
  <cp:revision>22</cp:revision>
  <dcterms:created xsi:type="dcterms:W3CDTF">2012-02-24T16:53:08Z</dcterms:created>
  <dcterms:modified xsi:type="dcterms:W3CDTF">2012-02-27T03:11:08Z</dcterms:modified>
</cp:coreProperties>
</file>