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avi" ContentType="video/avi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  <p:sldId id="276" r:id="rId3"/>
    <p:sldId id="274" r:id="rId4"/>
    <p:sldId id="263" r:id="rId5"/>
    <p:sldId id="264" r:id="rId6"/>
    <p:sldId id="271" r:id="rId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1392" y="-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FF91300-BEC9-45BB-8FCE-10A161360CE3}" type="doc">
      <dgm:prSet loTypeId="urn:microsoft.com/office/officeart/2008/layout/VerticalCurvedList" loCatId="list" qsTypeId="urn:microsoft.com/office/officeart/2005/8/quickstyle/3d3" qsCatId="3D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1D64DD88-D389-4B4E-89B8-2F40FC665EB5}" type="pres">
      <dgm:prSet presAssocID="{EFF91300-BEC9-45BB-8FCE-10A161360CE3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B4F310B3-2D2A-46BA-AF15-C33C7AAC242A}" type="pres">
      <dgm:prSet presAssocID="{EFF91300-BEC9-45BB-8FCE-10A161360CE3}" presName="Name1" presStyleCnt="0"/>
      <dgm:spPr/>
    </dgm:pt>
    <dgm:pt modelId="{2B341F57-A901-43B9-9AB4-02F9B7C9F6FC}" type="pres">
      <dgm:prSet presAssocID="{EFF91300-BEC9-45BB-8FCE-10A161360CE3}" presName="cycle" presStyleCnt="0"/>
      <dgm:spPr/>
    </dgm:pt>
    <dgm:pt modelId="{48BE2CE6-5BB9-465E-85E0-6CCBE58D2A45}" type="pres">
      <dgm:prSet presAssocID="{EFF91300-BEC9-45BB-8FCE-10A161360CE3}" presName="srcNode" presStyleLbl="node1" presStyleIdx="0" presStyleCnt="0"/>
      <dgm:spPr/>
    </dgm:pt>
    <dgm:pt modelId="{86679DF2-7A8F-4AF3-9EFA-6224E86471FD}" type="pres">
      <dgm:prSet presAssocID="{EFF91300-BEC9-45BB-8FCE-10A161360CE3}" presName="conn" presStyleLbl="parChTrans1D2" presStyleIdx="0" presStyleCnt="1"/>
      <dgm:spPr/>
    </dgm:pt>
    <dgm:pt modelId="{DD27203C-E24D-4E26-A132-EFA4D5F7C82B}" type="pres">
      <dgm:prSet presAssocID="{EFF91300-BEC9-45BB-8FCE-10A161360CE3}" presName="extraNode" presStyleLbl="node1" presStyleIdx="0" presStyleCnt="0"/>
      <dgm:spPr/>
    </dgm:pt>
    <dgm:pt modelId="{E75E2B6F-8597-4F5F-B6C5-8FC404682333}" type="pres">
      <dgm:prSet presAssocID="{EFF91300-BEC9-45BB-8FCE-10A161360CE3}" presName="dstNode" presStyleLbl="node1" presStyleIdx="0" presStyleCnt="0"/>
      <dgm:spPr/>
    </dgm:pt>
  </dgm:ptLst>
  <dgm:cxnLst>
    <dgm:cxn modelId="{D7E293B8-7A89-4FF8-AF91-927E3A246BBA}" type="presOf" srcId="{EFF91300-BEC9-45BB-8FCE-10A161360CE3}" destId="{1D64DD88-D389-4B4E-89B8-2F40FC665EB5}" srcOrd="0" destOrd="0" presId="urn:microsoft.com/office/officeart/2008/layout/VerticalCurvedList"/>
    <dgm:cxn modelId="{D4A88AC6-9041-46D2-8449-D0CC8DC68FD3}" type="presParOf" srcId="{1D64DD88-D389-4B4E-89B8-2F40FC665EB5}" destId="{B4F310B3-2D2A-46BA-AF15-C33C7AAC242A}" srcOrd="0" destOrd="0" presId="urn:microsoft.com/office/officeart/2008/layout/VerticalCurvedList"/>
    <dgm:cxn modelId="{C8C9D438-684A-4481-8FC1-326BA3FAAE95}" type="presParOf" srcId="{B4F310B3-2D2A-46BA-AF15-C33C7AAC242A}" destId="{2B341F57-A901-43B9-9AB4-02F9B7C9F6FC}" srcOrd="0" destOrd="0" presId="urn:microsoft.com/office/officeart/2008/layout/VerticalCurvedList"/>
    <dgm:cxn modelId="{23AF853D-78EE-4793-BA4D-41B53E628114}" type="presParOf" srcId="{2B341F57-A901-43B9-9AB4-02F9B7C9F6FC}" destId="{48BE2CE6-5BB9-465E-85E0-6CCBE58D2A45}" srcOrd="0" destOrd="0" presId="urn:microsoft.com/office/officeart/2008/layout/VerticalCurvedList"/>
    <dgm:cxn modelId="{597A9E88-500B-4C36-AA24-125CDE59B12A}" type="presParOf" srcId="{2B341F57-A901-43B9-9AB4-02F9B7C9F6FC}" destId="{86679DF2-7A8F-4AF3-9EFA-6224E86471FD}" srcOrd="1" destOrd="0" presId="urn:microsoft.com/office/officeart/2008/layout/VerticalCurvedList"/>
    <dgm:cxn modelId="{E415117E-BD1F-4D84-A7AB-DEBEAFA4AE19}" type="presParOf" srcId="{2B341F57-A901-43B9-9AB4-02F9B7C9F6FC}" destId="{DD27203C-E24D-4E26-A132-EFA4D5F7C82B}" srcOrd="2" destOrd="0" presId="urn:microsoft.com/office/officeart/2008/layout/VerticalCurvedList"/>
    <dgm:cxn modelId="{E5676000-F9B2-4642-AC43-45EECAFC4C64}" type="presParOf" srcId="{2B341F57-A901-43B9-9AB4-02F9B7C9F6FC}" destId="{E75E2B6F-8597-4F5F-B6C5-8FC404682333}" srcOrd="3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FF91300-BEC9-45BB-8FCE-10A161360CE3}" type="doc">
      <dgm:prSet loTypeId="urn:microsoft.com/office/officeart/2008/layout/VerticalCurvedList" loCatId="list" qsTypeId="urn:microsoft.com/office/officeart/2005/8/quickstyle/3d3" qsCatId="3D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1D64DD88-D389-4B4E-89B8-2F40FC665EB5}" type="pres">
      <dgm:prSet presAssocID="{EFF91300-BEC9-45BB-8FCE-10A161360CE3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B4F310B3-2D2A-46BA-AF15-C33C7AAC242A}" type="pres">
      <dgm:prSet presAssocID="{EFF91300-BEC9-45BB-8FCE-10A161360CE3}" presName="Name1" presStyleCnt="0"/>
      <dgm:spPr/>
    </dgm:pt>
    <dgm:pt modelId="{2B341F57-A901-43B9-9AB4-02F9B7C9F6FC}" type="pres">
      <dgm:prSet presAssocID="{EFF91300-BEC9-45BB-8FCE-10A161360CE3}" presName="cycle" presStyleCnt="0"/>
      <dgm:spPr/>
    </dgm:pt>
    <dgm:pt modelId="{48BE2CE6-5BB9-465E-85E0-6CCBE58D2A45}" type="pres">
      <dgm:prSet presAssocID="{EFF91300-BEC9-45BB-8FCE-10A161360CE3}" presName="srcNode" presStyleLbl="node1" presStyleIdx="0" presStyleCnt="0"/>
      <dgm:spPr/>
    </dgm:pt>
    <dgm:pt modelId="{86679DF2-7A8F-4AF3-9EFA-6224E86471FD}" type="pres">
      <dgm:prSet presAssocID="{EFF91300-BEC9-45BB-8FCE-10A161360CE3}" presName="conn" presStyleLbl="parChTrans1D2" presStyleIdx="0" presStyleCnt="1"/>
      <dgm:spPr/>
    </dgm:pt>
    <dgm:pt modelId="{DD27203C-E24D-4E26-A132-EFA4D5F7C82B}" type="pres">
      <dgm:prSet presAssocID="{EFF91300-BEC9-45BB-8FCE-10A161360CE3}" presName="extraNode" presStyleLbl="node1" presStyleIdx="0" presStyleCnt="0"/>
      <dgm:spPr/>
    </dgm:pt>
    <dgm:pt modelId="{E75E2B6F-8597-4F5F-B6C5-8FC404682333}" type="pres">
      <dgm:prSet presAssocID="{EFF91300-BEC9-45BB-8FCE-10A161360CE3}" presName="dstNode" presStyleLbl="node1" presStyleIdx="0" presStyleCnt="0"/>
      <dgm:spPr/>
    </dgm:pt>
  </dgm:ptLst>
  <dgm:cxnLst>
    <dgm:cxn modelId="{F7A00D39-6EC5-4766-9EE1-E8E40876B434}" type="presOf" srcId="{EFF91300-BEC9-45BB-8FCE-10A161360CE3}" destId="{1D64DD88-D389-4B4E-89B8-2F40FC665EB5}" srcOrd="0" destOrd="0" presId="urn:microsoft.com/office/officeart/2008/layout/VerticalCurvedList"/>
    <dgm:cxn modelId="{10D2AEB8-713B-42F6-939E-C2528D9A3294}" type="presParOf" srcId="{1D64DD88-D389-4B4E-89B8-2F40FC665EB5}" destId="{B4F310B3-2D2A-46BA-AF15-C33C7AAC242A}" srcOrd="0" destOrd="0" presId="urn:microsoft.com/office/officeart/2008/layout/VerticalCurvedList"/>
    <dgm:cxn modelId="{770951BD-82DF-4FDD-A202-51FE9566A7AD}" type="presParOf" srcId="{B4F310B3-2D2A-46BA-AF15-C33C7AAC242A}" destId="{2B341F57-A901-43B9-9AB4-02F9B7C9F6FC}" srcOrd="0" destOrd="0" presId="urn:microsoft.com/office/officeart/2008/layout/VerticalCurvedList"/>
    <dgm:cxn modelId="{83F56669-81C4-4C5A-88DA-2AA12B8ABED0}" type="presParOf" srcId="{2B341F57-A901-43B9-9AB4-02F9B7C9F6FC}" destId="{48BE2CE6-5BB9-465E-85E0-6CCBE58D2A45}" srcOrd="0" destOrd="0" presId="urn:microsoft.com/office/officeart/2008/layout/VerticalCurvedList"/>
    <dgm:cxn modelId="{A6E0468D-B953-469D-890D-5A57E1F26396}" type="presParOf" srcId="{2B341F57-A901-43B9-9AB4-02F9B7C9F6FC}" destId="{86679DF2-7A8F-4AF3-9EFA-6224E86471FD}" srcOrd="1" destOrd="0" presId="urn:microsoft.com/office/officeart/2008/layout/VerticalCurvedList"/>
    <dgm:cxn modelId="{5EEDDFB6-5DFA-4D2B-AA09-7EA54BBB7384}" type="presParOf" srcId="{2B341F57-A901-43B9-9AB4-02F9B7C9F6FC}" destId="{DD27203C-E24D-4E26-A132-EFA4D5F7C82B}" srcOrd="2" destOrd="0" presId="urn:microsoft.com/office/officeart/2008/layout/VerticalCurvedList"/>
    <dgm:cxn modelId="{3C52B2DA-6209-4C9A-BCCD-E55E0238848E}" type="presParOf" srcId="{2B341F57-A901-43B9-9AB4-02F9B7C9F6FC}" destId="{E75E2B6F-8597-4F5F-B6C5-8FC404682333}" srcOrd="3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933135F-1ACE-4FA9-A60B-E25E19D32A1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847E8C7A-66D1-430B-944F-C11331C61BF0}">
      <dgm:prSet custT="1"/>
      <dgm:spPr/>
      <dgm:t>
        <a:bodyPr/>
        <a:lstStyle/>
        <a:p>
          <a:pPr algn="ctr" rtl="0"/>
          <a:r>
            <a:rPr lang="en-US" sz="2100" dirty="0" smtClean="0"/>
            <a:t>Communicating from the Primary Application to the Web Application</a:t>
          </a:r>
          <a:endParaRPr lang="en-US" sz="2100" dirty="0"/>
        </a:p>
      </dgm:t>
    </dgm:pt>
    <dgm:pt modelId="{5FB2F075-8FED-4BAD-825D-8845A46209A5}" type="parTrans" cxnId="{87B9D25D-A9A8-431C-B48F-4428A34F9F64}">
      <dgm:prSet/>
      <dgm:spPr/>
      <dgm:t>
        <a:bodyPr/>
        <a:lstStyle/>
        <a:p>
          <a:endParaRPr lang="en-US"/>
        </a:p>
      </dgm:t>
    </dgm:pt>
    <dgm:pt modelId="{0C231AF9-F7AA-4654-94CA-92489B97AA1B}" type="sibTrans" cxnId="{87B9D25D-A9A8-431C-B48F-4428A34F9F64}">
      <dgm:prSet/>
      <dgm:spPr/>
      <dgm:t>
        <a:bodyPr/>
        <a:lstStyle/>
        <a:p>
          <a:endParaRPr lang="en-US"/>
        </a:p>
      </dgm:t>
    </dgm:pt>
    <dgm:pt modelId="{41BBDC9F-293F-433A-8613-778FEF29635F}" type="pres">
      <dgm:prSet presAssocID="{B933135F-1ACE-4FA9-A60B-E25E19D32A1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A4FEE4A-EEF0-4260-AB82-61885DAF2702}" type="pres">
      <dgm:prSet presAssocID="{847E8C7A-66D1-430B-944F-C11331C61BF0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FFFC925-5E3E-4B15-9298-4FBE67FD2B01}" type="presOf" srcId="{847E8C7A-66D1-430B-944F-C11331C61BF0}" destId="{4A4FEE4A-EEF0-4260-AB82-61885DAF2702}" srcOrd="0" destOrd="0" presId="urn:microsoft.com/office/officeart/2005/8/layout/vList2"/>
    <dgm:cxn modelId="{87B9D25D-A9A8-431C-B48F-4428A34F9F64}" srcId="{B933135F-1ACE-4FA9-A60B-E25E19D32A1E}" destId="{847E8C7A-66D1-430B-944F-C11331C61BF0}" srcOrd="0" destOrd="0" parTransId="{5FB2F075-8FED-4BAD-825D-8845A46209A5}" sibTransId="{0C231AF9-F7AA-4654-94CA-92489B97AA1B}"/>
    <dgm:cxn modelId="{8EDA3B42-E0EF-48C6-A074-478FFF803BA5}" type="presOf" srcId="{B933135F-1ACE-4FA9-A60B-E25E19D32A1E}" destId="{41BBDC9F-293F-433A-8613-778FEF29635F}" srcOrd="0" destOrd="0" presId="urn:microsoft.com/office/officeart/2005/8/layout/vList2"/>
    <dgm:cxn modelId="{12F37A59-4DBB-47DD-8BAC-909E6A33A7F8}" type="presParOf" srcId="{41BBDC9F-293F-433A-8613-778FEF29635F}" destId="{4A4FEE4A-EEF0-4260-AB82-61885DAF270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FF91300-BEC9-45BB-8FCE-10A161360CE3}" type="doc">
      <dgm:prSet loTypeId="urn:microsoft.com/office/officeart/2008/layout/VerticalCurvedList" loCatId="list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A2E321F2-1299-439C-9C94-67CDD969F1C6}">
      <dgm:prSet/>
      <dgm:spPr/>
      <dgm:t>
        <a:bodyPr/>
        <a:lstStyle/>
        <a:p>
          <a:pPr rtl="0"/>
          <a:r>
            <a:rPr lang="en-US" dirty="0" smtClean="0"/>
            <a:t>Matthew </a:t>
          </a:r>
          <a:r>
            <a:rPr lang="en-US" dirty="0" err="1" smtClean="0"/>
            <a:t>Raslerr</a:t>
          </a:r>
          <a:endParaRPr lang="en-US" dirty="0"/>
        </a:p>
      </dgm:t>
    </dgm:pt>
    <dgm:pt modelId="{46C8E92E-4651-453D-A81A-B8A1D1422507}" type="parTrans" cxnId="{55EFDBEA-F570-41C5-89FB-2CCBF587A90B}">
      <dgm:prSet/>
      <dgm:spPr/>
      <dgm:t>
        <a:bodyPr/>
        <a:lstStyle/>
        <a:p>
          <a:endParaRPr lang="en-US"/>
        </a:p>
      </dgm:t>
    </dgm:pt>
    <dgm:pt modelId="{67F9C858-DCF9-48F4-BFE7-B9C4823E38C4}" type="sibTrans" cxnId="{55EFDBEA-F570-41C5-89FB-2CCBF587A90B}">
      <dgm:prSet/>
      <dgm:spPr/>
      <dgm:t>
        <a:bodyPr/>
        <a:lstStyle/>
        <a:p>
          <a:endParaRPr lang="en-US"/>
        </a:p>
      </dgm:t>
    </dgm:pt>
    <dgm:pt modelId="{1D64DD88-D389-4B4E-89B8-2F40FC665EB5}" type="pres">
      <dgm:prSet presAssocID="{EFF91300-BEC9-45BB-8FCE-10A161360CE3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B4F310B3-2D2A-46BA-AF15-C33C7AAC242A}" type="pres">
      <dgm:prSet presAssocID="{EFF91300-BEC9-45BB-8FCE-10A161360CE3}" presName="Name1" presStyleCnt="0"/>
      <dgm:spPr/>
    </dgm:pt>
    <dgm:pt modelId="{2B341F57-A901-43B9-9AB4-02F9B7C9F6FC}" type="pres">
      <dgm:prSet presAssocID="{EFF91300-BEC9-45BB-8FCE-10A161360CE3}" presName="cycle" presStyleCnt="0"/>
      <dgm:spPr/>
    </dgm:pt>
    <dgm:pt modelId="{48BE2CE6-5BB9-465E-85E0-6CCBE58D2A45}" type="pres">
      <dgm:prSet presAssocID="{EFF91300-BEC9-45BB-8FCE-10A161360CE3}" presName="srcNode" presStyleLbl="node1" presStyleIdx="0" presStyleCnt="1"/>
      <dgm:spPr/>
    </dgm:pt>
    <dgm:pt modelId="{86679DF2-7A8F-4AF3-9EFA-6224E86471FD}" type="pres">
      <dgm:prSet presAssocID="{EFF91300-BEC9-45BB-8FCE-10A161360CE3}" presName="conn" presStyleLbl="parChTrans1D2" presStyleIdx="0" presStyleCnt="1"/>
      <dgm:spPr/>
      <dgm:t>
        <a:bodyPr/>
        <a:lstStyle/>
        <a:p>
          <a:endParaRPr lang="en-US"/>
        </a:p>
      </dgm:t>
    </dgm:pt>
    <dgm:pt modelId="{DD27203C-E24D-4E26-A132-EFA4D5F7C82B}" type="pres">
      <dgm:prSet presAssocID="{EFF91300-BEC9-45BB-8FCE-10A161360CE3}" presName="extraNode" presStyleLbl="node1" presStyleIdx="0" presStyleCnt="1"/>
      <dgm:spPr/>
    </dgm:pt>
    <dgm:pt modelId="{E75E2B6F-8597-4F5F-B6C5-8FC404682333}" type="pres">
      <dgm:prSet presAssocID="{EFF91300-BEC9-45BB-8FCE-10A161360CE3}" presName="dstNode" presStyleLbl="node1" presStyleIdx="0" presStyleCnt="1"/>
      <dgm:spPr/>
    </dgm:pt>
    <dgm:pt modelId="{19A9E28A-CBD1-4765-80C7-61A2B6ABE44B}" type="pres">
      <dgm:prSet presAssocID="{A2E321F2-1299-439C-9C94-67CDD969F1C6}" presName="text_1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72B870D-E22D-487C-9EF8-29CD5CC1DFC8}" type="pres">
      <dgm:prSet presAssocID="{A2E321F2-1299-439C-9C94-67CDD969F1C6}" presName="accent_1" presStyleCnt="0"/>
      <dgm:spPr/>
    </dgm:pt>
    <dgm:pt modelId="{CF35627F-86E5-4F69-8AB0-DD5B1DB565D1}" type="pres">
      <dgm:prSet presAssocID="{A2E321F2-1299-439C-9C94-67CDD969F1C6}" presName="accentRepeatNode" presStyleLbl="solidFgAcc1" presStyleIdx="0" presStyleCnt="1" custLinFactNeighborY="2650"/>
      <dgm:spPr/>
    </dgm:pt>
  </dgm:ptLst>
  <dgm:cxnLst>
    <dgm:cxn modelId="{6FA0F7BA-D2DE-43C9-B510-A1DD0F8B4057}" type="presOf" srcId="{EFF91300-BEC9-45BB-8FCE-10A161360CE3}" destId="{1D64DD88-D389-4B4E-89B8-2F40FC665EB5}" srcOrd="0" destOrd="0" presId="urn:microsoft.com/office/officeart/2008/layout/VerticalCurvedList"/>
    <dgm:cxn modelId="{BAA6722E-B11C-4BEA-B24F-79366D10C310}" type="presOf" srcId="{A2E321F2-1299-439C-9C94-67CDD969F1C6}" destId="{19A9E28A-CBD1-4765-80C7-61A2B6ABE44B}" srcOrd="0" destOrd="0" presId="urn:microsoft.com/office/officeart/2008/layout/VerticalCurvedList"/>
    <dgm:cxn modelId="{9A081C69-D1AC-4FA8-B78A-1D5CD702FB12}" type="presOf" srcId="{67F9C858-DCF9-48F4-BFE7-B9C4823E38C4}" destId="{86679DF2-7A8F-4AF3-9EFA-6224E86471FD}" srcOrd="0" destOrd="0" presId="urn:microsoft.com/office/officeart/2008/layout/VerticalCurvedList"/>
    <dgm:cxn modelId="{55EFDBEA-F570-41C5-89FB-2CCBF587A90B}" srcId="{EFF91300-BEC9-45BB-8FCE-10A161360CE3}" destId="{A2E321F2-1299-439C-9C94-67CDD969F1C6}" srcOrd="0" destOrd="0" parTransId="{46C8E92E-4651-453D-A81A-B8A1D1422507}" sibTransId="{67F9C858-DCF9-48F4-BFE7-B9C4823E38C4}"/>
    <dgm:cxn modelId="{B642D305-9A34-4D8C-8202-A82D766F770E}" type="presParOf" srcId="{1D64DD88-D389-4B4E-89B8-2F40FC665EB5}" destId="{B4F310B3-2D2A-46BA-AF15-C33C7AAC242A}" srcOrd="0" destOrd="0" presId="urn:microsoft.com/office/officeart/2008/layout/VerticalCurvedList"/>
    <dgm:cxn modelId="{FF134AB5-28B9-4F0C-B247-C2E9200E048B}" type="presParOf" srcId="{B4F310B3-2D2A-46BA-AF15-C33C7AAC242A}" destId="{2B341F57-A901-43B9-9AB4-02F9B7C9F6FC}" srcOrd="0" destOrd="0" presId="urn:microsoft.com/office/officeart/2008/layout/VerticalCurvedList"/>
    <dgm:cxn modelId="{7B5B9B80-24CE-4007-A7A9-8F55DD3C5593}" type="presParOf" srcId="{2B341F57-A901-43B9-9AB4-02F9B7C9F6FC}" destId="{48BE2CE6-5BB9-465E-85E0-6CCBE58D2A45}" srcOrd="0" destOrd="0" presId="urn:microsoft.com/office/officeart/2008/layout/VerticalCurvedList"/>
    <dgm:cxn modelId="{33D391D6-1A2F-463D-9B58-137F6D671AFE}" type="presParOf" srcId="{2B341F57-A901-43B9-9AB4-02F9B7C9F6FC}" destId="{86679DF2-7A8F-4AF3-9EFA-6224E86471FD}" srcOrd="1" destOrd="0" presId="urn:microsoft.com/office/officeart/2008/layout/VerticalCurvedList"/>
    <dgm:cxn modelId="{5F6C0F6C-9ED7-412A-BFEF-80644E4744A8}" type="presParOf" srcId="{2B341F57-A901-43B9-9AB4-02F9B7C9F6FC}" destId="{DD27203C-E24D-4E26-A132-EFA4D5F7C82B}" srcOrd="2" destOrd="0" presId="urn:microsoft.com/office/officeart/2008/layout/VerticalCurvedList"/>
    <dgm:cxn modelId="{5464EB2E-95AE-47DC-AD7A-5D24FC4FFDC4}" type="presParOf" srcId="{2B341F57-A901-43B9-9AB4-02F9B7C9F6FC}" destId="{E75E2B6F-8597-4F5F-B6C5-8FC404682333}" srcOrd="3" destOrd="0" presId="urn:microsoft.com/office/officeart/2008/layout/VerticalCurvedList"/>
    <dgm:cxn modelId="{B2E108D5-E2A8-4AB7-B090-E958CEFD8C3F}" type="presParOf" srcId="{B4F310B3-2D2A-46BA-AF15-C33C7AAC242A}" destId="{19A9E28A-CBD1-4765-80C7-61A2B6ABE44B}" srcOrd="1" destOrd="0" presId="urn:microsoft.com/office/officeart/2008/layout/VerticalCurvedList"/>
    <dgm:cxn modelId="{02DC3224-7D41-42BE-9ED8-D89B3106BA99}" type="presParOf" srcId="{B4F310B3-2D2A-46BA-AF15-C33C7AAC242A}" destId="{872B870D-E22D-487C-9EF8-29CD5CC1DFC8}" srcOrd="2" destOrd="0" presId="urn:microsoft.com/office/officeart/2008/layout/VerticalCurvedList"/>
    <dgm:cxn modelId="{4E1BE3B1-1914-4E5F-91BA-875E3177A775}" type="presParOf" srcId="{872B870D-E22D-487C-9EF8-29CD5CC1DFC8}" destId="{CF35627F-86E5-4F69-8AB0-DD5B1DB565D1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E45E4BA-FAD3-4A25-BA07-CC5CCEBC923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3632610-0FB4-4B11-BD79-2A19429E9B07}">
      <dgm:prSet custT="1"/>
      <dgm:spPr/>
      <dgm:t>
        <a:bodyPr/>
        <a:lstStyle/>
        <a:p>
          <a:pPr algn="ctr" rtl="0"/>
          <a:r>
            <a:rPr lang="en-US" sz="2400" dirty="0" smtClean="0"/>
            <a:t>Communicating Between Primary Application and Web Application</a:t>
          </a:r>
          <a:endParaRPr lang="en-US" sz="2400" dirty="0"/>
        </a:p>
      </dgm:t>
    </dgm:pt>
    <dgm:pt modelId="{80F6CE6D-A673-41DD-A9E7-A13A1C618E9A}" type="parTrans" cxnId="{26B18531-1106-47E6-9C97-6EF5C18610B4}">
      <dgm:prSet/>
      <dgm:spPr/>
      <dgm:t>
        <a:bodyPr/>
        <a:lstStyle/>
        <a:p>
          <a:endParaRPr lang="en-US"/>
        </a:p>
      </dgm:t>
    </dgm:pt>
    <dgm:pt modelId="{16725C8A-7DE4-49CD-AC9A-71A1C4736317}" type="sibTrans" cxnId="{26B18531-1106-47E6-9C97-6EF5C18610B4}">
      <dgm:prSet/>
      <dgm:spPr/>
      <dgm:t>
        <a:bodyPr/>
        <a:lstStyle/>
        <a:p>
          <a:endParaRPr lang="en-US"/>
        </a:p>
      </dgm:t>
    </dgm:pt>
    <dgm:pt modelId="{5C8716D8-8E76-42C0-AFE1-8403449DC10B}" type="pres">
      <dgm:prSet presAssocID="{9E45E4BA-FAD3-4A25-BA07-CC5CCEBC923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0650DE0-7B74-4DB5-BA70-537E4D767F8C}" type="pres">
      <dgm:prSet presAssocID="{D3632610-0FB4-4B11-BD79-2A19429E9B07}" presName="parentText" presStyleLbl="node1" presStyleIdx="0" presStyleCnt="1" custScaleY="29879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6B18531-1106-47E6-9C97-6EF5C18610B4}" srcId="{9E45E4BA-FAD3-4A25-BA07-CC5CCEBC9232}" destId="{D3632610-0FB4-4B11-BD79-2A19429E9B07}" srcOrd="0" destOrd="0" parTransId="{80F6CE6D-A673-41DD-A9E7-A13A1C618E9A}" sibTransId="{16725C8A-7DE4-49CD-AC9A-71A1C4736317}"/>
    <dgm:cxn modelId="{C38E101C-A6A2-4413-93E6-E1540EF22E18}" type="presOf" srcId="{D3632610-0FB4-4B11-BD79-2A19429E9B07}" destId="{30650DE0-7B74-4DB5-BA70-537E4D767F8C}" srcOrd="0" destOrd="0" presId="urn:microsoft.com/office/officeart/2005/8/layout/vList2"/>
    <dgm:cxn modelId="{05268985-52B6-4250-9C4D-1D3607A59418}" type="presOf" srcId="{9E45E4BA-FAD3-4A25-BA07-CC5CCEBC9232}" destId="{5C8716D8-8E76-42C0-AFE1-8403449DC10B}" srcOrd="0" destOrd="0" presId="urn:microsoft.com/office/officeart/2005/8/layout/vList2"/>
    <dgm:cxn modelId="{6B4F6FAC-B954-49F2-8510-D9F1C306CAF9}" type="presParOf" srcId="{5C8716D8-8E76-42C0-AFE1-8403449DC10B}" destId="{30650DE0-7B74-4DB5-BA70-537E4D767F8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FF91300-BEC9-45BB-8FCE-10A161360CE3}" type="doc">
      <dgm:prSet loTypeId="urn:microsoft.com/office/officeart/2008/layout/VerticalCurvedList" loCatId="list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A2E321F2-1299-439C-9C94-67CDD969F1C6}">
      <dgm:prSet/>
      <dgm:spPr/>
      <dgm:t>
        <a:bodyPr/>
        <a:lstStyle/>
        <a:p>
          <a:pPr rtl="0"/>
          <a:r>
            <a:rPr lang="en-US" dirty="0" smtClean="0"/>
            <a:t>Matthew </a:t>
          </a:r>
          <a:r>
            <a:rPr lang="en-US" dirty="0" err="1" smtClean="0"/>
            <a:t>Rasler</a:t>
          </a:r>
          <a:endParaRPr lang="en-US" dirty="0"/>
        </a:p>
      </dgm:t>
    </dgm:pt>
    <dgm:pt modelId="{46C8E92E-4651-453D-A81A-B8A1D1422507}" type="parTrans" cxnId="{55EFDBEA-F570-41C5-89FB-2CCBF587A90B}">
      <dgm:prSet/>
      <dgm:spPr/>
      <dgm:t>
        <a:bodyPr/>
        <a:lstStyle/>
        <a:p>
          <a:endParaRPr lang="en-US"/>
        </a:p>
      </dgm:t>
    </dgm:pt>
    <dgm:pt modelId="{67F9C858-DCF9-48F4-BFE7-B9C4823E38C4}" type="sibTrans" cxnId="{55EFDBEA-F570-41C5-89FB-2CCBF587A90B}">
      <dgm:prSet/>
      <dgm:spPr/>
      <dgm:t>
        <a:bodyPr/>
        <a:lstStyle/>
        <a:p>
          <a:endParaRPr lang="en-US"/>
        </a:p>
      </dgm:t>
    </dgm:pt>
    <dgm:pt modelId="{1D64DD88-D389-4B4E-89B8-2F40FC665EB5}" type="pres">
      <dgm:prSet presAssocID="{EFF91300-BEC9-45BB-8FCE-10A161360CE3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B4F310B3-2D2A-46BA-AF15-C33C7AAC242A}" type="pres">
      <dgm:prSet presAssocID="{EFF91300-BEC9-45BB-8FCE-10A161360CE3}" presName="Name1" presStyleCnt="0"/>
      <dgm:spPr/>
    </dgm:pt>
    <dgm:pt modelId="{2B341F57-A901-43B9-9AB4-02F9B7C9F6FC}" type="pres">
      <dgm:prSet presAssocID="{EFF91300-BEC9-45BB-8FCE-10A161360CE3}" presName="cycle" presStyleCnt="0"/>
      <dgm:spPr/>
    </dgm:pt>
    <dgm:pt modelId="{48BE2CE6-5BB9-465E-85E0-6CCBE58D2A45}" type="pres">
      <dgm:prSet presAssocID="{EFF91300-BEC9-45BB-8FCE-10A161360CE3}" presName="srcNode" presStyleLbl="node1" presStyleIdx="0" presStyleCnt="1"/>
      <dgm:spPr/>
    </dgm:pt>
    <dgm:pt modelId="{86679DF2-7A8F-4AF3-9EFA-6224E86471FD}" type="pres">
      <dgm:prSet presAssocID="{EFF91300-BEC9-45BB-8FCE-10A161360CE3}" presName="conn" presStyleLbl="parChTrans1D2" presStyleIdx="0" presStyleCnt="1"/>
      <dgm:spPr/>
      <dgm:t>
        <a:bodyPr/>
        <a:lstStyle/>
        <a:p>
          <a:endParaRPr lang="en-US"/>
        </a:p>
      </dgm:t>
    </dgm:pt>
    <dgm:pt modelId="{DD27203C-E24D-4E26-A132-EFA4D5F7C82B}" type="pres">
      <dgm:prSet presAssocID="{EFF91300-BEC9-45BB-8FCE-10A161360CE3}" presName="extraNode" presStyleLbl="node1" presStyleIdx="0" presStyleCnt="1"/>
      <dgm:spPr/>
    </dgm:pt>
    <dgm:pt modelId="{E75E2B6F-8597-4F5F-B6C5-8FC404682333}" type="pres">
      <dgm:prSet presAssocID="{EFF91300-BEC9-45BB-8FCE-10A161360CE3}" presName="dstNode" presStyleLbl="node1" presStyleIdx="0" presStyleCnt="1"/>
      <dgm:spPr/>
    </dgm:pt>
    <dgm:pt modelId="{19A9E28A-CBD1-4765-80C7-61A2B6ABE44B}" type="pres">
      <dgm:prSet presAssocID="{A2E321F2-1299-439C-9C94-67CDD969F1C6}" presName="text_1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72B870D-E22D-487C-9EF8-29CD5CC1DFC8}" type="pres">
      <dgm:prSet presAssocID="{A2E321F2-1299-439C-9C94-67CDD969F1C6}" presName="accent_1" presStyleCnt="0"/>
      <dgm:spPr/>
    </dgm:pt>
    <dgm:pt modelId="{CF35627F-86E5-4F69-8AB0-DD5B1DB565D1}" type="pres">
      <dgm:prSet presAssocID="{A2E321F2-1299-439C-9C94-67CDD969F1C6}" presName="accentRepeatNode" presStyleLbl="solidFgAcc1" presStyleIdx="0" presStyleCnt="1" custLinFactNeighborY="2650"/>
      <dgm:spPr/>
    </dgm:pt>
  </dgm:ptLst>
  <dgm:cxnLst>
    <dgm:cxn modelId="{FEB9A845-E3ED-4AE4-8F19-9862D0CE9E02}" type="presOf" srcId="{EFF91300-BEC9-45BB-8FCE-10A161360CE3}" destId="{1D64DD88-D389-4B4E-89B8-2F40FC665EB5}" srcOrd="0" destOrd="0" presId="urn:microsoft.com/office/officeart/2008/layout/VerticalCurvedList"/>
    <dgm:cxn modelId="{11FABBA1-DDDC-471D-9798-14D42D148010}" type="presOf" srcId="{67F9C858-DCF9-48F4-BFE7-B9C4823E38C4}" destId="{86679DF2-7A8F-4AF3-9EFA-6224E86471FD}" srcOrd="0" destOrd="0" presId="urn:microsoft.com/office/officeart/2008/layout/VerticalCurvedList"/>
    <dgm:cxn modelId="{A068CAFA-21AC-48B9-92F2-7D65D6C36DE2}" type="presOf" srcId="{A2E321F2-1299-439C-9C94-67CDD969F1C6}" destId="{19A9E28A-CBD1-4765-80C7-61A2B6ABE44B}" srcOrd="0" destOrd="0" presId="urn:microsoft.com/office/officeart/2008/layout/VerticalCurvedList"/>
    <dgm:cxn modelId="{55EFDBEA-F570-41C5-89FB-2CCBF587A90B}" srcId="{EFF91300-BEC9-45BB-8FCE-10A161360CE3}" destId="{A2E321F2-1299-439C-9C94-67CDD969F1C6}" srcOrd="0" destOrd="0" parTransId="{46C8E92E-4651-453D-A81A-B8A1D1422507}" sibTransId="{67F9C858-DCF9-48F4-BFE7-B9C4823E38C4}"/>
    <dgm:cxn modelId="{DADE6064-9162-4FF3-9973-265CBDB68002}" type="presParOf" srcId="{1D64DD88-D389-4B4E-89B8-2F40FC665EB5}" destId="{B4F310B3-2D2A-46BA-AF15-C33C7AAC242A}" srcOrd="0" destOrd="0" presId="urn:microsoft.com/office/officeart/2008/layout/VerticalCurvedList"/>
    <dgm:cxn modelId="{ED2519FC-7586-4AFD-8558-102EC7721880}" type="presParOf" srcId="{B4F310B3-2D2A-46BA-AF15-C33C7AAC242A}" destId="{2B341F57-A901-43B9-9AB4-02F9B7C9F6FC}" srcOrd="0" destOrd="0" presId="urn:microsoft.com/office/officeart/2008/layout/VerticalCurvedList"/>
    <dgm:cxn modelId="{83708F24-FB9B-4B7A-BB71-95E201BDB732}" type="presParOf" srcId="{2B341F57-A901-43B9-9AB4-02F9B7C9F6FC}" destId="{48BE2CE6-5BB9-465E-85E0-6CCBE58D2A45}" srcOrd="0" destOrd="0" presId="urn:microsoft.com/office/officeart/2008/layout/VerticalCurvedList"/>
    <dgm:cxn modelId="{2352BDA2-6855-4305-A100-11A4D7BC2999}" type="presParOf" srcId="{2B341F57-A901-43B9-9AB4-02F9B7C9F6FC}" destId="{86679DF2-7A8F-4AF3-9EFA-6224E86471FD}" srcOrd="1" destOrd="0" presId="urn:microsoft.com/office/officeart/2008/layout/VerticalCurvedList"/>
    <dgm:cxn modelId="{C5B8E86F-FC06-4497-9BC0-EF5019E90EC9}" type="presParOf" srcId="{2B341F57-A901-43B9-9AB4-02F9B7C9F6FC}" destId="{DD27203C-E24D-4E26-A132-EFA4D5F7C82B}" srcOrd="2" destOrd="0" presId="urn:microsoft.com/office/officeart/2008/layout/VerticalCurvedList"/>
    <dgm:cxn modelId="{8864C56F-725A-42D1-BFF6-FD0005352E7F}" type="presParOf" srcId="{2B341F57-A901-43B9-9AB4-02F9B7C9F6FC}" destId="{E75E2B6F-8597-4F5F-B6C5-8FC404682333}" srcOrd="3" destOrd="0" presId="urn:microsoft.com/office/officeart/2008/layout/VerticalCurvedList"/>
    <dgm:cxn modelId="{8B6A3BC7-EADF-4FEB-8F5D-F5D17DF85779}" type="presParOf" srcId="{B4F310B3-2D2A-46BA-AF15-C33C7AAC242A}" destId="{19A9E28A-CBD1-4765-80C7-61A2B6ABE44B}" srcOrd="1" destOrd="0" presId="urn:microsoft.com/office/officeart/2008/layout/VerticalCurvedList"/>
    <dgm:cxn modelId="{23F81CF2-FBD5-454A-BD87-5ABE1D0511DD}" type="presParOf" srcId="{B4F310B3-2D2A-46BA-AF15-C33C7AAC242A}" destId="{872B870D-E22D-487C-9EF8-29CD5CC1DFC8}" srcOrd="2" destOrd="0" presId="urn:microsoft.com/office/officeart/2008/layout/VerticalCurvedList"/>
    <dgm:cxn modelId="{0A25D588-654C-4B24-8D03-017DAE25E8BA}" type="presParOf" srcId="{872B870D-E22D-487C-9EF8-29CD5CC1DFC8}" destId="{CF35627F-86E5-4F69-8AB0-DD5B1DB565D1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FF91300-BEC9-45BB-8FCE-10A161360CE3}" type="doc">
      <dgm:prSet loTypeId="urn:microsoft.com/office/officeart/2008/layout/VerticalCurvedList" loCatId="list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A2E321F2-1299-439C-9C94-67CDD969F1C6}">
      <dgm:prSet/>
      <dgm:spPr/>
      <dgm:t>
        <a:bodyPr/>
        <a:lstStyle/>
        <a:p>
          <a:pPr rtl="0"/>
          <a:r>
            <a:rPr lang="en-US" dirty="0" smtClean="0"/>
            <a:t>Matthew </a:t>
          </a:r>
          <a:r>
            <a:rPr lang="en-US" dirty="0" err="1" smtClean="0"/>
            <a:t>Rasler</a:t>
          </a:r>
          <a:endParaRPr lang="en-US" dirty="0"/>
        </a:p>
      </dgm:t>
    </dgm:pt>
    <dgm:pt modelId="{46C8E92E-4651-453D-A81A-B8A1D1422507}" type="parTrans" cxnId="{55EFDBEA-F570-41C5-89FB-2CCBF587A90B}">
      <dgm:prSet/>
      <dgm:spPr/>
      <dgm:t>
        <a:bodyPr/>
        <a:lstStyle/>
        <a:p>
          <a:endParaRPr lang="en-US"/>
        </a:p>
      </dgm:t>
    </dgm:pt>
    <dgm:pt modelId="{67F9C858-DCF9-48F4-BFE7-B9C4823E38C4}" type="sibTrans" cxnId="{55EFDBEA-F570-41C5-89FB-2CCBF587A90B}">
      <dgm:prSet/>
      <dgm:spPr/>
      <dgm:t>
        <a:bodyPr/>
        <a:lstStyle/>
        <a:p>
          <a:endParaRPr lang="en-US"/>
        </a:p>
      </dgm:t>
    </dgm:pt>
    <dgm:pt modelId="{1D64DD88-D389-4B4E-89B8-2F40FC665EB5}" type="pres">
      <dgm:prSet presAssocID="{EFF91300-BEC9-45BB-8FCE-10A161360CE3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B4F310B3-2D2A-46BA-AF15-C33C7AAC242A}" type="pres">
      <dgm:prSet presAssocID="{EFF91300-BEC9-45BB-8FCE-10A161360CE3}" presName="Name1" presStyleCnt="0"/>
      <dgm:spPr/>
    </dgm:pt>
    <dgm:pt modelId="{2B341F57-A901-43B9-9AB4-02F9B7C9F6FC}" type="pres">
      <dgm:prSet presAssocID="{EFF91300-BEC9-45BB-8FCE-10A161360CE3}" presName="cycle" presStyleCnt="0"/>
      <dgm:spPr/>
    </dgm:pt>
    <dgm:pt modelId="{48BE2CE6-5BB9-465E-85E0-6CCBE58D2A45}" type="pres">
      <dgm:prSet presAssocID="{EFF91300-BEC9-45BB-8FCE-10A161360CE3}" presName="srcNode" presStyleLbl="node1" presStyleIdx="0" presStyleCnt="1"/>
      <dgm:spPr/>
    </dgm:pt>
    <dgm:pt modelId="{86679DF2-7A8F-4AF3-9EFA-6224E86471FD}" type="pres">
      <dgm:prSet presAssocID="{EFF91300-BEC9-45BB-8FCE-10A161360CE3}" presName="conn" presStyleLbl="parChTrans1D2" presStyleIdx="0" presStyleCnt="1"/>
      <dgm:spPr/>
      <dgm:t>
        <a:bodyPr/>
        <a:lstStyle/>
        <a:p>
          <a:endParaRPr lang="en-US"/>
        </a:p>
      </dgm:t>
    </dgm:pt>
    <dgm:pt modelId="{DD27203C-E24D-4E26-A132-EFA4D5F7C82B}" type="pres">
      <dgm:prSet presAssocID="{EFF91300-BEC9-45BB-8FCE-10A161360CE3}" presName="extraNode" presStyleLbl="node1" presStyleIdx="0" presStyleCnt="1"/>
      <dgm:spPr/>
    </dgm:pt>
    <dgm:pt modelId="{E75E2B6F-8597-4F5F-B6C5-8FC404682333}" type="pres">
      <dgm:prSet presAssocID="{EFF91300-BEC9-45BB-8FCE-10A161360CE3}" presName="dstNode" presStyleLbl="node1" presStyleIdx="0" presStyleCnt="1"/>
      <dgm:spPr/>
    </dgm:pt>
    <dgm:pt modelId="{19A9E28A-CBD1-4765-80C7-61A2B6ABE44B}" type="pres">
      <dgm:prSet presAssocID="{A2E321F2-1299-439C-9C94-67CDD969F1C6}" presName="text_1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72B870D-E22D-487C-9EF8-29CD5CC1DFC8}" type="pres">
      <dgm:prSet presAssocID="{A2E321F2-1299-439C-9C94-67CDD969F1C6}" presName="accent_1" presStyleCnt="0"/>
      <dgm:spPr/>
    </dgm:pt>
    <dgm:pt modelId="{CF35627F-86E5-4F69-8AB0-DD5B1DB565D1}" type="pres">
      <dgm:prSet presAssocID="{A2E321F2-1299-439C-9C94-67CDD969F1C6}" presName="accentRepeatNode" presStyleLbl="solidFgAcc1" presStyleIdx="0" presStyleCnt="1" custLinFactNeighborY="2650"/>
      <dgm:spPr/>
    </dgm:pt>
  </dgm:ptLst>
  <dgm:cxnLst>
    <dgm:cxn modelId="{FAB1C6F5-7A66-45E7-BF60-ABB5848B64C2}" type="presOf" srcId="{A2E321F2-1299-439C-9C94-67CDD969F1C6}" destId="{19A9E28A-CBD1-4765-80C7-61A2B6ABE44B}" srcOrd="0" destOrd="0" presId="urn:microsoft.com/office/officeart/2008/layout/VerticalCurvedList"/>
    <dgm:cxn modelId="{500DDF83-4508-43FC-AF53-B77395EB242B}" type="presOf" srcId="{67F9C858-DCF9-48F4-BFE7-B9C4823E38C4}" destId="{86679DF2-7A8F-4AF3-9EFA-6224E86471FD}" srcOrd="0" destOrd="0" presId="urn:microsoft.com/office/officeart/2008/layout/VerticalCurvedList"/>
    <dgm:cxn modelId="{0E8F4F97-261B-421A-94EC-7547BB4375B9}" type="presOf" srcId="{EFF91300-BEC9-45BB-8FCE-10A161360CE3}" destId="{1D64DD88-D389-4B4E-89B8-2F40FC665EB5}" srcOrd="0" destOrd="0" presId="urn:microsoft.com/office/officeart/2008/layout/VerticalCurvedList"/>
    <dgm:cxn modelId="{55EFDBEA-F570-41C5-89FB-2CCBF587A90B}" srcId="{EFF91300-BEC9-45BB-8FCE-10A161360CE3}" destId="{A2E321F2-1299-439C-9C94-67CDD969F1C6}" srcOrd="0" destOrd="0" parTransId="{46C8E92E-4651-453D-A81A-B8A1D1422507}" sibTransId="{67F9C858-DCF9-48F4-BFE7-B9C4823E38C4}"/>
    <dgm:cxn modelId="{46D57BD0-E1CF-45EF-9BE7-7D30C079AB15}" type="presParOf" srcId="{1D64DD88-D389-4B4E-89B8-2F40FC665EB5}" destId="{B4F310B3-2D2A-46BA-AF15-C33C7AAC242A}" srcOrd="0" destOrd="0" presId="urn:microsoft.com/office/officeart/2008/layout/VerticalCurvedList"/>
    <dgm:cxn modelId="{EF08C7CD-BCF5-46E6-B26E-0AF198C13287}" type="presParOf" srcId="{B4F310B3-2D2A-46BA-AF15-C33C7AAC242A}" destId="{2B341F57-A901-43B9-9AB4-02F9B7C9F6FC}" srcOrd="0" destOrd="0" presId="urn:microsoft.com/office/officeart/2008/layout/VerticalCurvedList"/>
    <dgm:cxn modelId="{2478ECEE-9F34-4B12-9EBB-7B5C98442EE0}" type="presParOf" srcId="{2B341F57-A901-43B9-9AB4-02F9B7C9F6FC}" destId="{48BE2CE6-5BB9-465E-85E0-6CCBE58D2A45}" srcOrd="0" destOrd="0" presId="urn:microsoft.com/office/officeart/2008/layout/VerticalCurvedList"/>
    <dgm:cxn modelId="{1AA1B508-16DE-4901-8A5F-68459E11E31D}" type="presParOf" srcId="{2B341F57-A901-43B9-9AB4-02F9B7C9F6FC}" destId="{86679DF2-7A8F-4AF3-9EFA-6224E86471FD}" srcOrd="1" destOrd="0" presId="urn:microsoft.com/office/officeart/2008/layout/VerticalCurvedList"/>
    <dgm:cxn modelId="{22245B6D-55AB-4406-A941-F7C9A24282FA}" type="presParOf" srcId="{2B341F57-A901-43B9-9AB4-02F9B7C9F6FC}" destId="{DD27203C-E24D-4E26-A132-EFA4D5F7C82B}" srcOrd="2" destOrd="0" presId="urn:microsoft.com/office/officeart/2008/layout/VerticalCurvedList"/>
    <dgm:cxn modelId="{BA4A3502-7C4D-4E7F-961D-1699807FD8A4}" type="presParOf" srcId="{2B341F57-A901-43B9-9AB4-02F9B7C9F6FC}" destId="{E75E2B6F-8597-4F5F-B6C5-8FC404682333}" srcOrd="3" destOrd="0" presId="urn:microsoft.com/office/officeart/2008/layout/VerticalCurvedList"/>
    <dgm:cxn modelId="{EAD634E1-36D5-40B1-B93D-E0658F14ADE0}" type="presParOf" srcId="{B4F310B3-2D2A-46BA-AF15-C33C7AAC242A}" destId="{19A9E28A-CBD1-4765-80C7-61A2B6ABE44B}" srcOrd="1" destOrd="0" presId="urn:microsoft.com/office/officeart/2008/layout/VerticalCurvedList"/>
    <dgm:cxn modelId="{BE2181C2-8AA7-48B4-9A40-DD14016454B9}" type="presParOf" srcId="{B4F310B3-2D2A-46BA-AF15-C33C7AAC242A}" destId="{872B870D-E22D-487C-9EF8-29CD5CC1DFC8}" srcOrd="2" destOrd="0" presId="urn:microsoft.com/office/officeart/2008/layout/VerticalCurvedList"/>
    <dgm:cxn modelId="{50F03AF6-2E3F-4FC5-AE72-AA9599B76C66}" type="presParOf" srcId="{872B870D-E22D-487C-9EF8-29CD5CC1DFC8}" destId="{CF35627F-86E5-4F69-8AB0-DD5B1DB565D1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4FEE4A-EEF0-4260-AB82-61885DAF2702}">
      <dsp:nvSpPr>
        <dsp:cNvPr id="0" name=""/>
        <dsp:cNvSpPr/>
      </dsp:nvSpPr>
      <dsp:spPr>
        <a:xfrm>
          <a:off x="0" y="179"/>
          <a:ext cx="8001000" cy="36897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Communicating from the Primary Application to the Web Application</a:t>
          </a:r>
          <a:endParaRPr lang="en-US" sz="2100" kern="1200" dirty="0"/>
        </a:p>
      </dsp:txBody>
      <dsp:txXfrm>
        <a:off x="18012" y="18191"/>
        <a:ext cx="7964976" cy="33294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679DF2-7A8F-4AF3-9EFA-6224E86471FD}">
      <dsp:nvSpPr>
        <dsp:cNvPr id="0" name=""/>
        <dsp:cNvSpPr/>
      </dsp:nvSpPr>
      <dsp:spPr>
        <a:xfrm>
          <a:off x="-299871" y="-20064"/>
          <a:ext cx="409460" cy="409460"/>
        </a:xfrm>
        <a:prstGeom prst="blockArc">
          <a:avLst>
            <a:gd name="adj1" fmla="val 18900000"/>
            <a:gd name="adj2" fmla="val 2700000"/>
            <a:gd name="adj3" fmla="val 879"/>
          </a:avLst>
        </a:pr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A9E28A-CBD1-4765-80C7-61A2B6ABE44B}">
      <dsp:nvSpPr>
        <dsp:cNvPr id="0" name=""/>
        <dsp:cNvSpPr/>
      </dsp:nvSpPr>
      <dsp:spPr>
        <a:xfrm>
          <a:off x="114536" y="93037"/>
          <a:ext cx="4076463" cy="18325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6579" tIns="22860" rIns="22860" bIns="22860" numCol="1" spcCol="1270" anchor="ctr" anchorCtr="0">
          <a:noAutofit/>
        </a:bodyPr>
        <a:lstStyle/>
        <a:p>
          <a:pPr lvl="0" algn="l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Matthew </a:t>
          </a:r>
          <a:r>
            <a:rPr lang="en-US" sz="900" kern="1200" dirty="0" err="1" smtClean="0"/>
            <a:t>Raslerr</a:t>
          </a:r>
          <a:endParaRPr lang="en-US" sz="900" kern="1200" dirty="0"/>
        </a:p>
      </dsp:txBody>
      <dsp:txXfrm>
        <a:off x="114536" y="93037"/>
        <a:ext cx="4076463" cy="183257"/>
      </dsp:txXfrm>
    </dsp:sp>
    <dsp:sp modelId="{CF35627F-86E5-4F69-8AB0-DD5B1DB565D1}">
      <dsp:nvSpPr>
        <dsp:cNvPr id="0" name=""/>
        <dsp:cNvSpPr/>
      </dsp:nvSpPr>
      <dsp:spPr>
        <a:xfrm>
          <a:off x="0" y="76200"/>
          <a:ext cx="229072" cy="22907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650DE0-7B74-4DB5-BA70-537E4D767F8C}">
      <dsp:nvSpPr>
        <dsp:cNvPr id="0" name=""/>
        <dsp:cNvSpPr/>
      </dsp:nvSpPr>
      <dsp:spPr>
        <a:xfrm>
          <a:off x="0" y="409"/>
          <a:ext cx="7772400" cy="83738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Communicating Between Primary Application and Web Application</a:t>
          </a:r>
          <a:endParaRPr lang="en-US" sz="2400" kern="1200" dirty="0"/>
        </a:p>
      </dsp:txBody>
      <dsp:txXfrm>
        <a:off x="40878" y="41287"/>
        <a:ext cx="7690644" cy="75562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679DF2-7A8F-4AF3-9EFA-6224E86471FD}">
      <dsp:nvSpPr>
        <dsp:cNvPr id="0" name=""/>
        <dsp:cNvSpPr/>
      </dsp:nvSpPr>
      <dsp:spPr>
        <a:xfrm>
          <a:off x="-299871" y="-20064"/>
          <a:ext cx="409460" cy="409460"/>
        </a:xfrm>
        <a:prstGeom prst="blockArc">
          <a:avLst>
            <a:gd name="adj1" fmla="val 18900000"/>
            <a:gd name="adj2" fmla="val 2700000"/>
            <a:gd name="adj3" fmla="val 879"/>
          </a:avLst>
        </a:pr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A9E28A-CBD1-4765-80C7-61A2B6ABE44B}">
      <dsp:nvSpPr>
        <dsp:cNvPr id="0" name=""/>
        <dsp:cNvSpPr/>
      </dsp:nvSpPr>
      <dsp:spPr>
        <a:xfrm>
          <a:off x="114536" y="93037"/>
          <a:ext cx="4076463" cy="18325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6579" tIns="22860" rIns="22860" bIns="22860" numCol="1" spcCol="1270" anchor="ctr" anchorCtr="0">
          <a:noAutofit/>
        </a:bodyPr>
        <a:lstStyle/>
        <a:p>
          <a:pPr lvl="0" algn="l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Matthew </a:t>
          </a:r>
          <a:r>
            <a:rPr lang="en-US" sz="900" kern="1200" dirty="0" err="1" smtClean="0"/>
            <a:t>Rasler</a:t>
          </a:r>
          <a:endParaRPr lang="en-US" sz="900" kern="1200" dirty="0"/>
        </a:p>
      </dsp:txBody>
      <dsp:txXfrm>
        <a:off x="114536" y="93037"/>
        <a:ext cx="4076463" cy="183257"/>
      </dsp:txXfrm>
    </dsp:sp>
    <dsp:sp modelId="{CF35627F-86E5-4F69-8AB0-DD5B1DB565D1}">
      <dsp:nvSpPr>
        <dsp:cNvPr id="0" name=""/>
        <dsp:cNvSpPr/>
      </dsp:nvSpPr>
      <dsp:spPr>
        <a:xfrm>
          <a:off x="0" y="76200"/>
          <a:ext cx="229072" cy="22907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679DF2-7A8F-4AF3-9EFA-6224E86471FD}">
      <dsp:nvSpPr>
        <dsp:cNvPr id="0" name=""/>
        <dsp:cNvSpPr/>
      </dsp:nvSpPr>
      <dsp:spPr>
        <a:xfrm>
          <a:off x="-299871" y="-20064"/>
          <a:ext cx="409460" cy="409460"/>
        </a:xfrm>
        <a:prstGeom prst="blockArc">
          <a:avLst>
            <a:gd name="adj1" fmla="val 18900000"/>
            <a:gd name="adj2" fmla="val 2700000"/>
            <a:gd name="adj3" fmla="val 879"/>
          </a:avLst>
        </a:pr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A9E28A-CBD1-4765-80C7-61A2B6ABE44B}">
      <dsp:nvSpPr>
        <dsp:cNvPr id="0" name=""/>
        <dsp:cNvSpPr/>
      </dsp:nvSpPr>
      <dsp:spPr>
        <a:xfrm>
          <a:off x="114536" y="93037"/>
          <a:ext cx="4076463" cy="18325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6579" tIns="22860" rIns="22860" bIns="22860" numCol="1" spcCol="1270" anchor="ctr" anchorCtr="0">
          <a:noAutofit/>
        </a:bodyPr>
        <a:lstStyle/>
        <a:p>
          <a:pPr lvl="0" algn="l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Matthew </a:t>
          </a:r>
          <a:r>
            <a:rPr lang="en-US" sz="900" kern="1200" dirty="0" err="1" smtClean="0"/>
            <a:t>Rasler</a:t>
          </a:r>
          <a:endParaRPr lang="en-US" sz="900" kern="1200" dirty="0"/>
        </a:p>
      </dsp:txBody>
      <dsp:txXfrm>
        <a:off x="114536" y="93037"/>
        <a:ext cx="4076463" cy="183257"/>
      </dsp:txXfrm>
    </dsp:sp>
    <dsp:sp modelId="{CF35627F-86E5-4F69-8AB0-DD5B1DB565D1}">
      <dsp:nvSpPr>
        <dsp:cNvPr id="0" name=""/>
        <dsp:cNvSpPr/>
      </dsp:nvSpPr>
      <dsp:spPr>
        <a:xfrm>
          <a:off x="0" y="76200"/>
          <a:ext cx="229072" cy="22907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8BCF0-1680-4A2E-8C04-23909BF44BF1}" type="datetimeFigureOut">
              <a:rPr lang="en-US" smtClean="0"/>
              <a:t>2/13/2012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63E7C-D4A1-487F-9D20-E9A90EED2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8893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8BCF0-1680-4A2E-8C04-23909BF44BF1}" type="datetimeFigureOut">
              <a:rPr lang="en-US" smtClean="0"/>
              <a:t>2/13/2012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63E7C-D4A1-487F-9D20-E9A90EED2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3665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8BCF0-1680-4A2E-8C04-23909BF44BF1}" type="datetimeFigureOut">
              <a:rPr lang="en-US" smtClean="0"/>
              <a:t>2/13/2012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63E7C-D4A1-487F-9D20-E9A90EED2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7034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8BCF0-1680-4A2E-8C04-23909BF44BF1}" type="datetimeFigureOut">
              <a:rPr lang="en-US" smtClean="0"/>
              <a:t>2/13/2012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63E7C-D4A1-487F-9D20-E9A90EED2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5023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8BCF0-1680-4A2E-8C04-23909BF44BF1}" type="datetimeFigureOut">
              <a:rPr lang="en-US" smtClean="0"/>
              <a:t>2/13/2012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63E7C-D4A1-487F-9D20-E9A90EED2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5788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8BCF0-1680-4A2E-8C04-23909BF44BF1}" type="datetimeFigureOut">
              <a:rPr lang="en-US" smtClean="0"/>
              <a:t>2/13/2012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63E7C-D4A1-487F-9D20-E9A90EED2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61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8BCF0-1680-4A2E-8C04-23909BF44BF1}" type="datetimeFigureOut">
              <a:rPr lang="en-US" smtClean="0"/>
              <a:t>2/13/2012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63E7C-D4A1-487F-9D20-E9A90EED2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966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8BCF0-1680-4A2E-8C04-23909BF44BF1}" type="datetimeFigureOut">
              <a:rPr lang="en-US" smtClean="0"/>
              <a:t>2/13/2012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63E7C-D4A1-487F-9D20-E9A90EED2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8908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8BCF0-1680-4A2E-8C04-23909BF44BF1}" type="datetimeFigureOut">
              <a:rPr lang="en-US" smtClean="0"/>
              <a:t>2/13/2012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63E7C-D4A1-487F-9D20-E9A90EED2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1938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8BCF0-1680-4A2E-8C04-23909BF44BF1}" type="datetimeFigureOut">
              <a:rPr lang="en-US" smtClean="0"/>
              <a:t>2/13/2012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63E7C-D4A1-487F-9D20-E9A90EED2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2872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8BCF0-1680-4A2E-8C04-23909BF44BF1}" type="datetimeFigureOut">
              <a:rPr lang="en-US" smtClean="0"/>
              <a:t>2/13/2012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63E7C-D4A1-487F-9D20-E9A90EED2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1306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D8BCF0-1680-4A2E-8C04-23909BF44BF1}" type="datetimeFigureOut">
              <a:rPr lang="en-US" smtClean="0"/>
              <a:t>2/13/2012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263E7C-D4A1-487F-9D20-E9A90EED2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597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microsoft.com/office/2007/relationships/hdphoto" Target="../media/hdphoto1.wdp"/><Relationship Id="rId7" Type="http://schemas.openxmlformats.org/officeDocument/2006/relationships/diagramColors" Target="../diagrams/colors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microsoft.com/office/2007/relationships/hdphoto" Target="../media/hdphoto1.wdp"/><Relationship Id="rId7" Type="http://schemas.openxmlformats.org/officeDocument/2006/relationships/diagramColors" Target="../diagrams/colors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13" Type="http://schemas.microsoft.com/office/2007/relationships/diagramDrawing" Target="../diagrams/drawing4.xml"/><Relationship Id="rId3" Type="http://schemas.microsoft.com/office/2007/relationships/hdphoto" Target="../media/hdphoto1.wdp"/><Relationship Id="rId7" Type="http://schemas.openxmlformats.org/officeDocument/2006/relationships/diagramColors" Target="../diagrams/colors3.xml"/><Relationship Id="rId12" Type="http://schemas.openxmlformats.org/officeDocument/2006/relationships/diagramColors" Target="../diagrams/colors4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.xml"/><Relationship Id="rId11" Type="http://schemas.openxmlformats.org/officeDocument/2006/relationships/diagramQuickStyle" Target="../diagrams/quickStyle4.xml"/><Relationship Id="rId5" Type="http://schemas.openxmlformats.org/officeDocument/2006/relationships/diagramLayout" Target="../diagrams/layout3.xml"/><Relationship Id="rId10" Type="http://schemas.openxmlformats.org/officeDocument/2006/relationships/diagramLayout" Target="../diagrams/layout4.xml"/><Relationship Id="rId4" Type="http://schemas.openxmlformats.org/officeDocument/2006/relationships/diagramData" Target="../diagrams/data3.xml"/><Relationship Id="rId9" Type="http://schemas.openxmlformats.org/officeDocument/2006/relationships/diagramData" Target="../diagrams/data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6.xml"/><Relationship Id="rId3" Type="http://schemas.openxmlformats.org/officeDocument/2006/relationships/diagramLayout" Target="../diagrams/layout5.xml"/><Relationship Id="rId7" Type="http://schemas.openxmlformats.org/officeDocument/2006/relationships/hyperlink" Target="http://www.mysite.com/index.html?userid=joe&amp;password=guessme" TargetMode="External"/><Relationship Id="rId12" Type="http://schemas.microsoft.com/office/2007/relationships/diagramDrawing" Target="../diagrams/drawing6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5.xml"/><Relationship Id="rId11" Type="http://schemas.openxmlformats.org/officeDocument/2006/relationships/diagramColors" Target="../diagrams/colors6.xml"/><Relationship Id="rId5" Type="http://schemas.openxmlformats.org/officeDocument/2006/relationships/diagramColors" Target="../diagrams/colors5.xml"/><Relationship Id="rId10" Type="http://schemas.openxmlformats.org/officeDocument/2006/relationships/diagramQuickStyle" Target="../diagrams/quickStyle6.xml"/><Relationship Id="rId4" Type="http://schemas.openxmlformats.org/officeDocument/2006/relationships/diagramQuickStyle" Target="../diagrams/quickStyle5.xml"/><Relationship Id="rId9" Type="http://schemas.openxmlformats.org/officeDocument/2006/relationships/diagramLayout" Target="../diagrams/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  <a14:imgEffect>
                      <a14:brightnessContrast contras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-1"/>
            <a:ext cx="8056800" cy="685800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1413942611"/>
              </p:ext>
            </p:extLst>
          </p:nvPr>
        </p:nvGraphicFramePr>
        <p:xfrm>
          <a:off x="6781800" y="6400800"/>
          <a:ext cx="4191000" cy="3693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96078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  <a14:imgEffect>
                      <a14:brightnessContrast contras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-1"/>
            <a:ext cx="8056800" cy="685800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1693027718"/>
              </p:ext>
            </p:extLst>
          </p:nvPr>
        </p:nvGraphicFramePr>
        <p:xfrm>
          <a:off x="6781800" y="6400800"/>
          <a:ext cx="4191000" cy="3693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802127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"/>
    </mc:Choice>
    <mc:Fallback xmlns="">
      <p:transition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66667E-6 2.9077E-6 C 0.04046 0.05043 0.08108 0.09993 0.12275 0.14897 C 0.14792 0.17858 0.12952 0.15684 0.14845 0.17927 C 0.154 0.18575 0.15626 0.19593 0.16147 0.2031 C 0.16303 0.20541 0.16459 0.20773 0.16633 0.20981 C 0.17015 0.21443 0.18994 0.2223 0.19706 0.22554 C 0.20348 0.2341 0.21042 0.24196 0.21685 0.25052 C 0.22136 0.25653 0.22588 0.26486 0.23074 0.27041 C 0.23265 0.2725 0.2356 0.2725 0.23768 0.27435 C 0.24914 0.2836 0.25938 0.28985 0.27223 0.2954 C 0.27727 0.30211 0.28282 0.30696 0.28907 0.31136 C 0.29411 0.32061 0.28768 0.30951 0.29497 0.31922 C 0.30227 0.32894 0.30869 0.34143 0.31581 0.35091 C 0.31841 0.35438 0.32119 0.3567 0.32379 0.36017 C 0.32084 0.35068 0.31494 0.34675 0.31095 0.33889 C 0.30504 0.32709 0.29845 0.31506 0.29411 0.30211 L 0.30886 0.30743 L 0.28907 0.30465 " pathEditMode="relative" ptsTypes="fffffffffffffffA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  <a14:imgEffect>
                      <a14:brightnessContrast contras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762000"/>
            <a:ext cx="10419000" cy="886872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437822411"/>
              </p:ext>
            </p:extLst>
          </p:nvPr>
        </p:nvGraphicFramePr>
        <p:xfrm>
          <a:off x="685800" y="272534"/>
          <a:ext cx="8001000" cy="3693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445028327"/>
              </p:ext>
            </p:extLst>
          </p:nvPr>
        </p:nvGraphicFramePr>
        <p:xfrm>
          <a:off x="6781800" y="6400800"/>
          <a:ext cx="4191000" cy="3693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2628057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Graphic spid="5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999297771"/>
              </p:ext>
            </p:extLst>
          </p:nvPr>
        </p:nvGraphicFramePr>
        <p:xfrm>
          <a:off x="685800" y="152400"/>
          <a:ext cx="7772400" cy="838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91562" y="1066800"/>
            <a:ext cx="8382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From QT-&gt; Utilize </a:t>
            </a:r>
            <a:r>
              <a:rPr lang="en-US" sz="2400" b="1" dirty="0" err="1" smtClean="0"/>
              <a:t>QNetworkAccessManager</a:t>
            </a:r>
            <a:r>
              <a:rPr lang="en-US" sz="2400" dirty="0"/>
              <a:t> </a:t>
            </a:r>
            <a:r>
              <a:rPr lang="en-US" sz="2400" dirty="0" smtClean="0"/>
              <a:t>in </a:t>
            </a:r>
            <a:r>
              <a:rPr lang="en-US" sz="2400" dirty="0" err="1" smtClean="0"/>
              <a:t>QtNetwork</a:t>
            </a:r>
            <a:r>
              <a:rPr lang="en-US" sz="2400" dirty="0" smtClean="0"/>
              <a:t> Library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Written in C++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Utilizes QT Signals and Slots to “alert” Network Access Manager of important information that has changed in the state of the system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Makes an HTTP connection, that encodes variables and values in the HTTP string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Variables are key=value pairs (POST values)</a:t>
            </a:r>
          </a:p>
          <a:p>
            <a:pPr lvl="1"/>
            <a:r>
              <a:rPr lang="en-US" sz="2400" dirty="0" smtClean="0"/>
              <a:t>Ex: </a:t>
            </a:r>
            <a:r>
              <a:rPr lang="en-US" sz="2400" dirty="0" smtClean="0">
                <a:hlinkClick r:id="rId7"/>
              </a:rPr>
              <a:t>http://www.mysite.com/index.html?userid=joe&amp;password=guessme</a:t>
            </a:r>
            <a:endParaRPr lang="en-US" sz="2400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Calls a PHP script as the URL, which processes the key=value pairs and sends them to a database</a:t>
            </a:r>
          </a:p>
          <a:p>
            <a:endParaRPr lang="en-US" sz="2400" dirty="0"/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3967619000"/>
              </p:ext>
            </p:extLst>
          </p:nvPr>
        </p:nvGraphicFramePr>
        <p:xfrm>
          <a:off x="6781800" y="6400800"/>
          <a:ext cx="4191000" cy="3693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667868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Graphic spid="6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30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dirty="0" smtClean="0"/>
              <a:t>Benefits of Approach:</a:t>
            </a:r>
          </a:p>
          <a:p>
            <a:r>
              <a:rPr lang="en-US" sz="2400" dirty="0" smtClean="0"/>
              <a:t>Implements a generic method that is machine independent, small, fast, and requires only network connection (HTTP)</a:t>
            </a:r>
          </a:p>
          <a:p>
            <a:r>
              <a:rPr lang="en-US" sz="2400" dirty="0" smtClean="0"/>
              <a:t>Abstracts development and compartmentalizes concepts</a:t>
            </a:r>
          </a:p>
          <a:p>
            <a:pPr lvl="1"/>
            <a:r>
              <a:rPr lang="en-US" sz="2400" dirty="0" smtClean="0"/>
              <a:t>One developer writes pure C++/QT code (Me)</a:t>
            </a:r>
          </a:p>
          <a:p>
            <a:pPr lvl="1"/>
            <a:r>
              <a:rPr lang="en-US" sz="2400" dirty="0" smtClean="0"/>
              <a:t>Another developer writes pure PHP code (Mark)</a:t>
            </a:r>
          </a:p>
          <a:p>
            <a:pPr marL="514350" indent="-457200"/>
            <a:r>
              <a:rPr lang="en-US" sz="2400" dirty="0" smtClean="0"/>
              <a:t>QT Network Library greatly simplifies development</a:t>
            </a:r>
          </a:p>
          <a:p>
            <a:pPr marL="0" indent="0">
              <a:buNone/>
            </a:pPr>
            <a:r>
              <a:rPr lang="en-US" sz="2400" dirty="0" smtClean="0"/>
              <a:t>Challenges:</a:t>
            </a:r>
          </a:p>
          <a:p>
            <a:r>
              <a:rPr lang="en-US" sz="2400" dirty="0" smtClean="0"/>
              <a:t>Learn QT quirks</a:t>
            </a:r>
          </a:p>
          <a:p>
            <a:pPr lvl="1"/>
            <a:r>
              <a:rPr lang="en-US" sz="2400" dirty="0" smtClean="0"/>
              <a:t>Signals and Slots</a:t>
            </a:r>
          </a:p>
          <a:p>
            <a:pPr lvl="1"/>
            <a:r>
              <a:rPr lang="en-US" sz="2400" dirty="0" smtClean="0"/>
              <a:t>Hardships of learning any new language/IDE</a:t>
            </a:r>
          </a:p>
          <a:p>
            <a:pPr lvl="2"/>
            <a:r>
              <a:rPr lang="en-US" dirty="0" smtClean="0"/>
              <a:t>Created an application to test methodology and code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685800" y="152400"/>
            <a:ext cx="7772400" cy="918137"/>
            <a:chOff x="-81756" y="-2745979"/>
            <a:chExt cx="7772400" cy="837381"/>
          </a:xfrm>
        </p:grpSpPr>
        <p:sp>
          <p:nvSpPr>
            <p:cNvPr id="6" name="Rounded Rectangle 5"/>
            <p:cNvSpPr/>
            <p:nvPr/>
          </p:nvSpPr>
          <p:spPr>
            <a:xfrm>
              <a:off x="-81756" y="-2745979"/>
              <a:ext cx="7772400" cy="837381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Rounded Rectangle 4"/>
            <p:cNvSpPr/>
            <p:nvPr/>
          </p:nvSpPr>
          <p:spPr>
            <a:xfrm>
              <a:off x="0" y="-2705100"/>
              <a:ext cx="7690644" cy="7556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lvl="0" algn="ctr" defTabSz="10668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kern="1200" dirty="0" smtClean="0"/>
                <a:t>Communicating Between Primary Application and Web Application</a:t>
              </a:r>
              <a:endParaRPr lang="en-US" sz="2400" kern="1200" dirty="0"/>
            </a:p>
          </p:txBody>
        </p:sp>
      </p:grp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1756030933"/>
              </p:ext>
            </p:extLst>
          </p:nvPr>
        </p:nvGraphicFramePr>
        <p:xfrm>
          <a:off x="6781800" y="6400800"/>
          <a:ext cx="4191000" cy="3693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71656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nd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42069" y="6036"/>
            <a:ext cx="9136014" cy="6089964"/>
          </a:xfrm>
        </p:spPr>
      </p:pic>
    </p:spTree>
    <p:extLst>
      <p:ext uri="{BB962C8B-B14F-4D97-AF65-F5344CB8AC3E}">
        <p14:creationId xmlns:p14="http://schemas.microsoft.com/office/powerpoint/2010/main" val="3023511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406</TotalTime>
  <Words>189</Words>
  <Application>Microsoft Office PowerPoint</Application>
  <PresentationFormat>On-screen Show (4:3)</PresentationFormat>
  <Paragraphs>24</Paragraphs>
  <Slides>6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Owner</dc:creator>
  <cp:lastModifiedBy>Owner</cp:lastModifiedBy>
  <cp:revision>18</cp:revision>
  <dcterms:created xsi:type="dcterms:W3CDTF">2012-02-03T18:46:18Z</dcterms:created>
  <dcterms:modified xsi:type="dcterms:W3CDTF">2012-02-13T20:08:06Z</dcterms:modified>
</cp:coreProperties>
</file>