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51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7" name="Date Placeholder 6"/>
          <p:cNvSpPr>
            <a:spLocks noGrp="1"/>
          </p:cNvSpPr>
          <p:nvPr>
            <p:ph type="dt" sz="half" idx="10"/>
          </p:nvPr>
        </p:nvSpPr>
        <p:spPr/>
        <p:txBody>
          <a:bodyPr/>
          <a:lstStyle/>
          <a:p>
            <a:fld id="{7BB6A567-CB6C-4110-A3DB-A383A26B0DFB}" type="datetimeFigureOut">
              <a:rPr lang="es-ES" smtClean="0"/>
              <a:t>26/03/2012</a:t>
            </a:fld>
            <a:endParaRPr lang="es-ES"/>
          </a:p>
        </p:txBody>
      </p:sp>
      <p:sp>
        <p:nvSpPr>
          <p:cNvPr id="8" name="Slide Number Placeholder 7"/>
          <p:cNvSpPr>
            <a:spLocks noGrp="1"/>
          </p:cNvSpPr>
          <p:nvPr>
            <p:ph type="sldNum" sz="quarter" idx="11"/>
          </p:nvPr>
        </p:nvSpPr>
        <p:spPr/>
        <p:txBody>
          <a:bodyPr/>
          <a:lstStyle/>
          <a:p>
            <a:fld id="{5BB01E05-F032-45DF-A727-64B64F983855}" type="slidenum">
              <a:rPr lang="es-ES" smtClean="0"/>
              <a:t>‹Nº›</a:t>
            </a:fld>
            <a:endParaRPr lang="es-ES"/>
          </a:p>
        </p:txBody>
      </p:sp>
      <p:sp>
        <p:nvSpPr>
          <p:cNvPr id="9" name="Footer Placeholder 8"/>
          <p:cNvSpPr>
            <a:spLocks noGrp="1"/>
          </p:cNvSpPr>
          <p:nvPr>
            <p:ph type="ftr" sz="quarter" idx="12"/>
          </p:nvPr>
        </p:nvSpPr>
        <p:spPr/>
        <p:txBody>
          <a:bodyPr/>
          <a:lstStyle/>
          <a:p>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BB6A567-CB6C-4110-A3DB-A383A26B0DFB}" type="datetimeFigureOut">
              <a:rPr lang="es-ES" smtClean="0"/>
              <a:t>26/03/2012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BB01E05-F032-45DF-A727-64B64F983855}"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BB6A567-CB6C-4110-A3DB-A383A26B0DFB}" type="datetimeFigureOut">
              <a:rPr lang="es-ES" smtClean="0"/>
              <a:t>26/03/2012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BB01E05-F032-45DF-A727-64B64F983855}"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10"/>
          </p:nvPr>
        </p:nvSpPr>
        <p:spPr/>
        <p:txBody>
          <a:bodyPr/>
          <a:lstStyle/>
          <a:p>
            <a:fld id="{7BB6A567-CB6C-4110-A3DB-A383A26B0DFB}" type="datetimeFigureOut">
              <a:rPr lang="es-ES" smtClean="0"/>
              <a:t>26/03/2012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BB01E05-F032-45DF-A727-64B64F983855}"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BB6A567-CB6C-4110-A3DB-A383A26B0DFB}" type="datetimeFigureOut">
              <a:rPr lang="es-ES" smtClean="0"/>
              <a:t>26/03/2012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BB01E05-F032-45DF-A727-64B64F983855}" type="slidenum">
              <a:rPr lang="es-ES" smtClean="0"/>
              <a:t>‹Nº›</a:t>
            </a:fld>
            <a:endParaRPr lang="es-E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Date Placeholder 4"/>
          <p:cNvSpPr>
            <a:spLocks noGrp="1"/>
          </p:cNvSpPr>
          <p:nvPr>
            <p:ph type="dt" sz="half" idx="10"/>
          </p:nvPr>
        </p:nvSpPr>
        <p:spPr/>
        <p:txBody>
          <a:bodyPr/>
          <a:lstStyle/>
          <a:p>
            <a:fld id="{7BB6A567-CB6C-4110-A3DB-A383A26B0DFB}" type="datetimeFigureOut">
              <a:rPr lang="es-ES" smtClean="0"/>
              <a:t>26/03/2012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BB01E05-F032-45DF-A727-64B64F983855}" type="slidenum">
              <a:rPr lang="es-ES" smtClean="0"/>
              <a:t>‹Nº›</a:t>
            </a:fld>
            <a:endParaRPr lang="es-ES"/>
          </a:p>
        </p:txBody>
      </p:sp>
      <p:sp>
        <p:nvSpPr>
          <p:cNvPr id="9" name="Content Placeholder 8"/>
          <p:cNvSpPr>
            <a:spLocks noGrp="1"/>
          </p:cNvSpPr>
          <p:nvPr>
            <p:ph sz="quarter" idx="13"/>
          </p:nvPr>
        </p:nvSpPr>
        <p:spPr>
          <a:xfrm>
            <a:off x="365760" y="1600200"/>
            <a:ext cx="4041648" cy="452628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7BB6A567-CB6C-4110-A3DB-A383A26B0DFB}" type="datetimeFigureOut">
              <a:rPr lang="es-ES" smtClean="0"/>
              <a:t>26/03/2012</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5BB01E05-F032-45DF-A727-64B64F983855}" type="slidenum">
              <a:rPr lang="es-ES" smtClean="0"/>
              <a:t>‹Nº›</a:t>
            </a:fld>
            <a:endParaRPr lang="es-ES"/>
          </a:p>
        </p:txBody>
      </p:sp>
      <p:sp>
        <p:nvSpPr>
          <p:cNvPr id="11" name="Content Placeholder 10"/>
          <p:cNvSpPr>
            <a:spLocks noGrp="1"/>
          </p:cNvSpPr>
          <p:nvPr>
            <p:ph sz="quarter" idx="13"/>
          </p:nvPr>
        </p:nvSpPr>
        <p:spPr>
          <a:xfrm>
            <a:off x="457200" y="2212848"/>
            <a:ext cx="4041648" cy="391363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7BB6A567-CB6C-4110-A3DB-A383A26B0DFB}" type="datetimeFigureOut">
              <a:rPr lang="es-ES" smtClean="0"/>
              <a:t>26/03/2012</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5BB01E05-F032-45DF-A727-64B64F983855}"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B6A567-CB6C-4110-A3DB-A383A26B0DFB}" type="datetimeFigureOut">
              <a:rPr lang="es-ES" smtClean="0"/>
              <a:t>26/03/2012</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5BB01E05-F032-45DF-A727-64B64F983855}"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BB6A567-CB6C-4110-A3DB-A383A26B0DFB}" type="datetimeFigureOut">
              <a:rPr lang="es-ES" smtClean="0"/>
              <a:t>26/03/2012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BB01E05-F032-45DF-A727-64B64F983855}"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BB6A567-CB6C-4110-A3DB-A383A26B0DFB}" type="datetimeFigureOut">
              <a:rPr lang="es-ES" smtClean="0"/>
              <a:t>26/03/2012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BB01E05-F032-45DF-A727-64B64F983855}"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7BB6A567-CB6C-4110-A3DB-A383A26B0DFB}" type="datetimeFigureOut">
              <a:rPr lang="es-ES" smtClean="0"/>
              <a:t>26/03/2012</a:t>
            </a:fld>
            <a:endParaRPr lang="es-E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s-E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BB01E05-F032-45DF-A727-64B64F983855}" type="slidenum">
              <a:rPr lang="es-ES" smtClean="0"/>
              <a:t>‹Nº›</a:t>
            </a:fld>
            <a:endParaRPr lang="es-E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188640"/>
            <a:ext cx="7772400" cy="1470025"/>
          </a:xfrm>
        </p:spPr>
        <p:txBody>
          <a:bodyPr/>
          <a:lstStyle/>
          <a:p>
            <a:r>
              <a:rPr lang="es-ES_tradnl" sz="4800" dirty="0" smtClean="0"/>
              <a:t>MORTERO DE PEGA</a:t>
            </a:r>
            <a:endParaRPr lang="es-ES" sz="4800" dirty="0"/>
          </a:p>
        </p:txBody>
      </p:sp>
      <p:sp>
        <p:nvSpPr>
          <p:cNvPr id="3" name="2 Subtítulo"/>
          <p:cNvSpPr>
            <a:spLocks noGrp="1"/>
          </p:cNvSpPr>
          <p:nvPr>
            <p:ph type="subTitle" idx="1"/>
          </p:nvPr>
        </p:nvSpPr>
        <p:spPr>
          <a:xfrm>
            <a:off x="1403648" y="1988840"/>
            <a:ext cx="6400800" cy="1752600"/>
          </a:xfrm>
        </p:spPr>
        <p:txBody>
          <a:bodyPr>
            <a:noAutofit/>
          </a:bodyPr>
          <a:lstStyle/>
          <a:p>
            <a:pPr algn="just"/>
            <a:r>
              <a:rPr lang="es-ES" b="1" dirty="0"/>
              <a:t>El mortero es una pasta formada por una mezcla de cemento, agua y agregado fino como la arena. </a:t>
            </a:r>
            <a:endParaRPr lang="es-ES" b="1" dirty="0" smtClean="0"/>
          </a:p>
          <a:p>
            <a:pPr algn="just"/>
            <a:endParaRPr lang="es-ES" b="1" dirty="0"/>
          </a:p>
          <a:p>
            <a:pPr algn="just"/>
            <a:r>
              <a:rPr lang="es-ES" b="1" dirty="0" smtClean="0"/>
              <a:t>Es </a:t>
            </a:r>
            <a:r>
              <a:rPr lang="es-ES" b="1" dirty="0"/>
              <a:t>esencial en construcción ya que es el material con el que se pegan los bloques de construcción como ladrillos, piedras, bloques de hormigón etc. Además, se usa para rellenar los espacios que quedan entre los bloques y para revocar las paredes. </a:t>
            </a:r>
          </a:p>
          <a:p>
            <a:pPr algn="just"/>
            <a:endParaRPr lang="es-ES" b="1" dirty="0"/>
          </a:p>
        </p:txBody>
      </p:sp>
    </p:spTree>
    <p:extLst>
      <p:ext uri="{BB962C8B-B14F-4D97-AF65-F5344CB8AC3E}">
        <p14:creationId xmlns:p14="http://schemas.microsoft.com/office/powerpoint/2010/main" val="608388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jecutivo">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j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j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TotalTime>
  <Words>70</Words>
  <Application>Microsoft Office PowerPoint</Application>
  <PresentationFormat>Presentación en pantalla (4:3)</PresentationFormat>
  <Paragraphs>4</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Ejecutivo</vt:lpstr>
      <vt:lpstr>MORTERO DE PEGA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MORTERO DE PEGA</dc:title>
  <dc:creator>Stefa</dc:creator>
  <cp:lastModifiedBy>Stefa</cp:lastModifiedBy>
  <cp:revision>1</cp:revision>
  <dcterms:created xsi:type="dcterms:W3CDTF">2012-03-27T03:52:18Z</dcterms:created>
  <dcterms:modified xsi:type="dcterms:W3CDTF">2012-03-27T03:54:07Z</dcterms:modified>
</cp:coreProperties>
</file>