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25AD434-F660-4E5F-8610-B78D00332A83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7B67558-FEE5-4CB5-BF96-2F3C3B89672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2048" y="1124744"/>
            <a:ext cx="7268344" cy="1037977"/>
          </a:xfrm>
        </p:spPr>
        <p:txBody>
          <a:bodyPr>
            <a:normAutofit fontScale="90000"/>
          </a:bodyPr>
          <a:lstStyle/>
          <a:p>
            <a:r>
              <a:rPr lang="es-ES_tradnl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Fan Heiti Std B" pitchFamily="34" charset="-128"/>
                <a:ea typeface="Adobe Fan Heiti Std B" pitchFamily="34" charset="-128"/>
              </a:rPr>
              <a:t>MAMPOSTERIA  DE CAVIDAD REFORZADA</a:t>
            </a:r>
            <a:endParaRPr lang="es-ES" sz="40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2420888"/>
            <a:ext cx="6192688" cy="1464568"/>
          </a:xfrm>
        </p:spPr>
        <p:txBody>
          <a:bodyPr>
            <a:noAutofit/>
          </a:bodyPr>
          <a:lstStyle/>
          <a:p>
            <a:r>
              <a:rPr lang="es-ES_tradnl" sz="3600" b="1" dirty="0" smtClean="0">
                <a:solidFill>
                  <a:schemeClr val="accent5"/>
                </a:solidFill>
                <a:latin typeface="Arial Narrow" pitchFamily="34" charset="0"/>
              </a:rPr>
              <a:t>Es la construcción realizada con dos paredes de piezas de mamposteria de caras paralelas reforzadas o no, separadas por un espacio continuo de concreto reforzado.</a:t>
            </a:r>
          </a:p>
        </p:txBody>
      </p:sp>
    </p:spTree>
    <p:extLst>
      <p:ext uri="{BB962C8B-B14F-4D97-AF65-F5344CB8AC3E}">
        <p14:creationId xmlns:p14="http://schemas.microsoft.com/office/powerpoint/2010/main" val="132353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MAMPOSTERIA REFORZADA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_tradnl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Es la construcción con base en piezas de mampostería de perforación vertical, unidas por medio de mortero, reforzada internamente con barras y alambres de acero.</a:t>
            </a:r>
          </a:p>
          <a:p>
            <a:pPr algn="just"/>
            <a:r>
              <a:rPr lang="es-ES_tradnl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Sistema especial con disipación de energía en el rango inelástico cuando todas sus celdas se inyectan con mortero de relleno o cumpla con los requisitos de refuerzos mínimos</a:t>
            </a:r>
            <a:endParaRPr lang="es-ES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874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1772816"/>
            <a:ext cx="5472608" cy="1080120"/>
          </a:xfrm>
        </p:spPr>
        <p:txBody>
          <a:bodyPr>
            <a:normAutofit fontScale="90000"/>
          </a:bodyPr>
          <a:lstStyle/>
          <a:p>
            <a:r>
              <a:rPr lang="es-ES_tradn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MAMPOSTERIA PARCIALMENTE REFORZADA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91680" y="3140968"/>
            <a:ext cx="5712179" cy="1524000"/>
          </a:xfrm>
        </p:spPr>
        <p:txBody>
          <a:bodyPr>
            <a:noAutofit/>
          </a:bodyPr>
          <a:lstStyle/>
          <a:p>
            <a:r>
              <a:rPr lang="es-ES_tradnl" dirty="0" smtClean="0"/>
              <a:t>Es la construcción con base en piezas de mampostería vertical, unidas por medio de mortero, reforzada internamente con barras y alambres de acero.</a:t>
            </a:r>
          </a:p>
          <a:p>
            <a:r>
              <a:rPr lang="es-ES_tradnl" dirty="0" smtClean="0"/>
              <a:t>Capacidad moderada de disipación de energía en el rango inelástico.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961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MAMPOSTERIA </a:t>
            </a:r>
            <a:br>
              <a:rPr lang="es-ES_tradnl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s-ES_tradnl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 REFORZADA</a:t>
            </a:r>
            <a:endParaRPr lang="es-ES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2420888"/>
            <a:ext cx="6196405" cy="3603812"/>
          </a:xfrm>
        </p:spPr>
        <p:txBody>
          <a:bodyPr/>
          <a:lstStyle/>
          <a:p>
            <a:pPr algn="just"/>
            <a:r>
              <a:rPr lang="es-ES_tradn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Construcción con base en piezas de mampostería unidas por medio de mortero que no cumple las cuantías minimas de refuerzo.</a:t>
            </a:r>
          </a:p>
          <a:p>
            <a:pPr algn="just"/>
            <a:r>
              <a:rPr lang="es-ES_tradn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Sistema con capacidad mínima de disipación de energía en el rango inelástico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244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MAMPOSTERIA DE </a:t>
            </a:r>
            <a:br>
              <a:rPr lang="es-ES_trad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s-ES_tradnl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MUROS DE DIAFRAGMA</a:t>
            </a:r>
            <a:endParaRPr lang="es-ES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2564904"/>
            <a:ext cx="6196405" cy="3603812"/>
          </a:xfrm>
        </p:spPr>
        <p:txBody>
          <a:bodyPr>
            <a:normAutofit/>
          </a:bodyPr>
          <a:lstStyle/>
          <a:p>
            <a:pPr algn="just"/>
            <a:r>
              <a:rPr lang="es-ES_tradnl" sz="3200" b="1" dirty="0" smtClean="0">
                <a:solidFill>
                  <a:schemeClr val="bg2">
                    <a:lumMod val="25000"/>
                  </a:schemeClr>
                </a:solidFill>
              </a:rPr>
              <a:t>Muros colocados dentro de una estructura de pórticos, los cuales restringen su desplazamiento libre bajo cargas laterales</a:t>
            </a:r>
            <a:endParaRPr lang="es-ES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13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3688" y="1412776"/>
            <a:ext cx="5723468" cy="1828090"/>
          </a:xfrm>
        </p:spPr>
        <p:txBody>
          <a:bodyPr>
            <a:noAutofit/>
          </a:bodyPr>
          <a:lstStyle/>
          <a:p>
            <a:r>
              <a:rPr lang="es-ES_tradnl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MAMPOSTERIA REFORZADA EXTERNAMENTE</a:t>
            </a:r>
            <a:endParaRPr lang="es-ES" sz="36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b="1" dirty="0" smtClean="0">
                <a:solidFill>
                  <a:schemeClr val="bg2">
                    <a:lumMod val="50000"/>
                  </a:schemeClr>
                </a:solidFill>
              </a:rPr>
              <a:t>Es la construcción donde el refuerzo se coloca dentro de una capa de revoque (pañete) fijándolo al muro de mampostería mediante conectores y/o clavos.</a:t>
            </a:r>
            <a:endParaRPr lang="es-ES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2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181</TotalTime>
  <Words>213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Chincheta</vt:lpstr>
      <vt:lpstr>MAMPOSTERIA  DE CAVIDAD REFORZADA</vt:lpstr>
      <vt:lpstr>MAMPOSTERIA REFORZADA</vt:lpstr>
      <vt:lpstr>MAMPOSTERIA PARCIALMENTE REFORZADA</vt:lpstr>
      <vt:lpstr>MAMPOSTERIA  NO REFORZADA</vt:lpstr>
      <vt:lpstr>MAMPOSTERIA DE  MUROS DE DIAFRAGMA</vt:lpstr>
      <vt:lpstr>MAMPOSTERIA REFORZADA EXTERNAMENTE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Stefa</dc:creator>
  <cp:lastModifiedBy>Stefa</cp:lastModifiedBy>
  <cp:revision>7</cp:revision>
  <dcterms:created xsi:type="dcterms:W3CDTF">2012-03-27T00:05:04Z</dcterms:created>
  <dcterms:modified xsi:type="dcterms:W3CDTF">2012-03-27T03:06:40Z</dcterms:modified>
</cp:coreProperties>
</file>