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10">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1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1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1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9DCE1D-52EF-4EE3-84D0-FD81D614166F}" type="doc">
      <dgm:prSet loTypeId="urn:microsoft.com/office/officeart/2005/8/layout/default#1" loCatId="list" qsTypeId="urn:microsoft.com/office/officeart/2005/8/quickstyle/simple2" qsCatId="simple" csTypeId="urn:microsoft.com/office/officeart/2005/8/colors/accent1_2#10" csCatId="accent1" phldr="1"/>
      <dgm:spPr/>
      <dgm:t>
        <a:bodyPr/>
        <a:lstStyle/>
        <a:p>
          <a:endParaRPr lang="es-CL"/>
        </a:p>
      </dgm:t>
    </dgm:pt>
    <dgm:pt modelId="{548B2E4A-7D67-4B95-8CC4-1F1C86200241}">
      <dgm:prSet phldrT="[Tex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s-CL" sz="1600" dirty="0" smtClean="0"/>
            <a:t>Deposito de material graso en la pared de las arterias  y ocasiona un deterioro progresivo y una reducción del flujo sanguíneo</a:t>
          </a:r>
        </a:p>
      </dgm:t>
    </dgm:pt>
    <dgm:pt modelId="{AA57BF0B-990E-4AB6-A6FF-B216ABFF6C44}" type="parTrans" cxnId="{4A8DB242-10D7-485D-9263-DE26EB21D71A}">
      <dgm:prSet/>
      <dgm:spPr/>
      <dgm:t>
        <a:bodyPr/>
        <a:lstStyle/>
        <a:p>
          <a:endParaRPr lang="es-CL"/>
        </a:p>
      </dgm:t>
    </dgm:pt>
    <dgm:pt modelId="{B5016339-96BC-4DA7-900E-84C098700484}" type="sibTrans" cxnId="{4A8DB242-10D7-485D-9263-DE26EB21D71A}">
      <dgm:prSet/>
      <dgm:spPr/>
      <dgm:t>
        <a:bodyPr/>
        <a:lstStyle/>
        <a:p>
          <a:endParaRPr lang="es-CL"/>
        </a:p>
      </dgm:t>
    </dgm:pt>
    <dgm:pt modelId="{26A4A889-723D-4DA1-AA07-323836522E28}">
      <dgm:prSet phldrT="[Texto]"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s-CL" sz="1200" dirty="0" smtClean="0"/>
        </a:p>
        <a:p>
          <a:pPr marL="0" marR="0" indent="0" defTabSz="914400" eaLnBrk="1" fontAlgn="auto" latinLnBrk="0" hangingPunct="1">
            <a:lnSpc>
              <a:spcPct val="100000"/>
            </a:lnSpc>
            <a:spcBef>
              <a:spcPts val="0"/>
            </a:spcBef>
            <a:spcAft>
              <a:spcPts val="0"/>
            </a:spcAft>
            <a:buClrTx/>
            <a:buSzTx/>
            <a:buFontTx/>
            <a:buNone/>
            <a:tabLst/>
            <a:defRPr/>
          </a:pPr>
          <a:r>
            <a:rPr lang="es-CL" sz="1600" dirty="0" smtClean="0"/>
            <a:t>Causa principal de la obstrucción coronaria (Enfermedad Arterial Coronaria) </a:t>
          </a:r>
        </a:p>
        <a:p>
          <a:endParaRPr lang="es-CL" sz="1200" dirty="0"/>
        </a:p>
      </dgm:t>
    </dgm:pt>
    <dgm:pt modelId="{E933ADEC-28BC-4A71-AF95-1CCF207D7FDA}" type="parTrans" cxnId="{62305047-1586-4347-A174-4472DE5DF67F}">
      <dgm:prSet/>
      <dgm:spPr/>
      <dgm:t>
        <a:bodyPr/>
        <a:lstStyle/>
        <a:p>
          <a:endParaRPr lang="es-CL"/>
        </a:p>
      </dgm:t>
    </dgm:pt>
    <dgm:pt modelId="{048C9113-5B1B-44FC-B70E-94002972D906}" type="sibTrans" cxnId="{62305047-1586-4347-A174-4472DE5DF67F}">
      <dgm:prSet/>
      <dgm:spPr/>
      <dgm:t>
        <a:bodyPr/>
        <a:lstStyle/>
        <a:p>
          <a:endParaRPr lang="es-CL"/>
        </a:p>
      </dgm:t>
    </dgm:pt>
    <dgm:pt modelId="{51A18B3E-495E-49A1-BFC6-BD839F4A19CD}">
      <dgm:prSet/>
      <dgm:spPr/>
      <dgm:t>
        <a:bodyPr/>
        <a:lstStyle/>
        <a:p>
          <a:r>
            <a:rPr lang="es-CL" dirty="0" smtClean="0"/>
            <a:t>Por lo general es asintomático, los síntomas se manifiestan cuando ocurre una complicación, generando dolor torácico, falta de aire, síncope y  sudoración.</a:t>
          </a:r>
          <a:endParaRPr lang="es-CL" dirty="0"/>
        </a:p>
      </dgm:t>
    </dgm:pt>
    <dgm:pt modelId="{F2C2E3F9-C456-412D-A865-C2D319F1B8E1}" type="parTrans" cxnId="{20F34499-2F70-4B6C-B766-FE168EEC3F64}">
      <dgm:prSet/>
      <dgm:spPr/>
      <dgm:t>
        <a:bodyPr/>
        <a:lstStyle/>
        <a:p>
          <a:endParaRPr lang="es-CL"/>
        </a:p>
      </dgm:t>
    </dgm:pt>
    <dgm:pt modelId="{B6167147-ABC4-49AE-9075-C69077105B4F}" type="sibTrans" cxnId="{20F34499-2F70-4B6C-B766-FE168EEC3F64}">
      <dgm:prSet/>
      <dgm:spPr/>
      <dgm:t>
        <a:bodyPr/>
        <a:lstStyle/>
        <a:p>
          <a:endParaRPr lang="es-CL"/>
        </a:p>
      </dgm:t>
    </dgm:pt>
    <dgm:pt modelId="{7429DB9B-D171-48FF-AD02-5055303362A2}">
      <dgm:prSet/>
      <dgm:spPr/>
      <dgm:t>
        <a:bodyPr/>
        <a:lstStyle/>
        <a:p>
          <a:r>
            <a:rPr lang="es-CL" dirty="0" smtClean="0"/>
            <a:t>Factores de riego: inactividad física, estrés emocional, obesidad, diabetes mellitus y el tabaquismo</a:t>
          </a:r>
          <a:endParaRPr lang="es-CL" dirty="0"/>
        </a:p>
      </dgm:t>
    </dgm:pt>
    <dgm:pt modelId="{FD460D27-27EB-4723-9ECF-B1135CA38B4B}" type="parTrans" cxnId="{70973AFF-58EA-4BA0-B875-B1E1A5EC7630}">
      <dgm:prSet/>
      <dgm:spPr/>
      <dgm:t>
        <a:bodyPr/>
        <a:lstStyle/>
        <a:p>
          <a:endParaRPr lang="es-CL"/>
        </a:p>
      </dgm:t>
    </dgm:pt>
    <dgm:pt modelId="{87DCEFEF-BEA8-42ED-8B63-E0C9FDB80F08}" type="sibTrans" cxnId="{70973AFF-58EA-4BA0-B875-B1E1A5EC7630}">
      <dgm:prSet/>
      <dgm:spPr/>
      <dgm:t>
        <a:bodyPr/>
        <a:lstStyle/>
        <a:p>
          <a:endParaRPr lang="es-CL"/>
        </a:p>
      </dgm:t>
    </dgm:pt>
    <dgm:pt modelId="{30725D98-018E-453A-BD85-A2CAA1FBDB26}" type="pres">
      <dgm:prSet presAssocID="{B29DCE1D-52EF-4EE3-84D0-FD81D614166F}" presName="diagram" presStyleCnt="0">
        <dgm:presLayoutVars>
          <dgm:dir/>
          <dgm:resizeHandles val="exact"/>
        </dgm:presLayoutVars>
      </dgm:prSet>
      <dgm:spPr/>
      <dgm:t>
        <a:bodyPr/>
        <a:lstStyle/>
        <a:p>
          <a:endParaRPr lang="es-CL"/>
        </a:p>
      </dgm:t>
    </dgm:pt>
    <dgm:pt modelId="{E9D2B5F5-F79E-496B-9613-224C43D15200}" type="pres">
      <dgm:prSet presAssocID="{548B2E4A-7D67-4B95-8CC4-1F1C86200241}" presName="node" presStyleLbl="node1" presStyleIdx="0" presStyleCnt="4" custScaleX="95275" custScaleY="108796" custLinFactNeighborX="-530" custLinFactNeighborY="-15567">
        <dgm:presLayoutVars>
          <dgm:bulletEnabled val="1"/>
        </dgm:presLayoutVars>
      </dgm:prSet>
      <dgm:spPr/>
      <dgm:t>
        <a:bodyPr/>
        <a:lstStyle/>
        <a:p>
          <a:endParaRPr lang="es-CL"/>
        </a:p>
      </dgm:t>
    </dgm:pt>
    <dgm:pt modelId="{D70FB6DE-879F-4198-AD89-A2F175F51325}" type="pres">
      <dgm:prSet presAssocID="{B5016339-96BC-4DA7-900E-84C098700484}" presName="sibTrans" presStyleCnt="0"/>
      <dgm:spPr/>
      <dgm:t>
        <a:bodyPr/>
        <a:lstStyle/>
        <a:p>
          <a:endParaRPr lang="es-ES"/>
        </a:p>
      </dgm:t>
    </dgm:pt>
    <dgm:pt modelId="{FAE1298D-B8EC-465C-A6E6-B7D40394778E}" type="pres">
      <dgm:prSet presAssocID="{26A4A889-723D-4DA1-AA07-323836522E28}" presName="node" presStyleLbl="node1" presStyleIdx="1" presStyleCnt="4" custScaleX="82608" custScaleY="102311" custLinFactNeighborX="-251" custLinFactNeighborY="-18810">
        <dgm:presLayoutVars>
          <dgm:bulletEnabled val="1"/>
        </dgm:presLayoutVars>
      </dgm:prSet>
      <dgm:spPr/>
      <dgm:t>
        <a:bodyPr/>
        <a:lstStyle/>
        <a:p>
          <a:endParaRPr lang="es-CL"/>
        </a:p>
      </dgm:t>
    </dgm:pt>
    <dgm:pt modelId="{E7FC6928-B10C-42EF-9FFA-83F99772129A}" type="pres">
      <dgm:prSet presAssocID="{048C9113-5B1B-44FC-B70E-94002972D906}" presName="sibTrans" presStyleCnt="0"/>
      <dgm:spPr/>
      <dgm:t>
        <a:bodyPr/>
        <a:lstStyle/>
        <a:p>
          <a:endParaRPr lang="es-ES"/>
        </a:p>
      </dgm:t>
    </dgm:pt>
    <dgm:pt modelId="{C161C059-8C3D-4D4D-8018-B12390F779A1}" type="pres">
      <dgm:prSet presAssocID="{51A18B3E-495E-49A1-BFC6-BD839F4A19CD}" presName="node" presStyleLbl="node1" presStyleIdx="2" presStyleCnt="4" custLinFactNeighborX="-3" custLinFactNeighborY="-5163">
        <dgm:presLayoutVars>
          <dgm:bulletEnabled val="1"/>
        </dgm:presLayoutVars>
      </dgm:prSet>
      <dgm:spPr/>
      <dgm:t>
        <a:bodyPr/>
        <a:lstStyle/>
        <a:p>
          <a:endParaRPr lang="es-CL"/>
        </a:p>
      </dgm:t>
    </dgm:pt>
    <dgm:pt modelId="{16CDAB9B-31D6-4214-B8A1-34CC7043CF90}" type="pres">
      <dgm:prSet presAssocID="{B6167147-ABC4-49AE-9075-C69077105B4F}" presName="sibTrans" presStyleCnt="0"/>
      <dgm:spPr/>
      <dgm:t>
        <a:bodyPr/>
        <a:lstStyle/>
        <a:p>
          <a:endParaRPr lang="es-ES"/>
        </a:p>
      </dgm:t>
    </dgm:pt>
    <dgm:pt modelId="{9B3169D7-5AE8-4460-8D86-C69534FBEDCC}" type="pres">
      <dgm:prSet presAssocID="{7429DB9B-D171-48FF-AD02-5055303362A2}" presName="node" presStyleLbl="node1" presStyleIdx="3" presStyleCnt="4" custScaleX="87678" custLinFactNeighborX="-3214" custLinFactNeighborY="-5163">
        <dgm:presLayoutVars>
          <dgm:bulletEnabled val="1"/>
        </dgm:presLayoutVars>
      </dgm:prSet>
      <dgm:spPr/>
      <dgm:t>
        <a:bodyPr/>
        <a:lstStyle/>
        <a:p>
          <a:endParaRPr lang="es-CL"/>
        </a:p>
      </dgm:t>
    </dgm:pt>
  </dgm:ptLst>
  <dgm:cxnLst>
    <dgm:cxn modelId="{069ED33C-C6FD-45B8-8426-7CB44BD38B30}" type="presOf" srcId="{548B2E4A-7D67-4B95-8CC4-1F1C86200241}" destId="{E9D2B5F5-F79E-496B-9613-224C43D15200}" srcOrd="0" destOrd="0" presId="urn:microsoft.com/office/officeart/2005/8/layout/default#1"/>
    <dgm:cxn modelId="{20F34499-2F70-4B6C-B766-FE168EEC3F64}" srcId="{B29DCE1D-52EF-4EE3-84D0-FD81D614166F}" destId="{51A18B3E-495E-49A1-BFC6-BD839F4A19CD}" srcOrd="2" destOrd="0" parTransId="{F2C2E3F9-C456-412D-A865-C2D319F1B8E1}" sibTransId="{B6167147-ABC4-49AE-9075-C69077105B4F}"/>
    <dgm:cxn modelId="{4A8DB242-10D7-485D-9263-DE26EB21D71A}" srcId="{B29DCE1D-52EF-4EE3-84D0-FD81D614166F}" destId="{548B2E4A-7D67-4B95-8CC4-1F1C86200241}" srcOrd="0" destOrd="0" parTransId="{AA57BF0B-990E-4AB6-A6FF-B216ABFF6C44}" sibTransId="{B5016339-96BC-4DA7-900E-84C098700484}"/>
    <dgm:cxn modelId="{70973AFF-58EA-4BA0-B875-B1E1A5EC7630}" srcId="{B29DCE1D-52EF-4EE3-84D0-FD81D614166F}" destId="{7429DB9B-D171-48FF-AD02-5055303362A2}" srcOrd="3" destOrd="0" parTransId="{FD460D27-27EB-4723-9ECF-B1135CA38B4B}" sibTransId="{87DCEFEF-BEA8-42ED-8B63-E0C9FDB80F08}"/>
    <dgm:cxn modelId="{48381785-8EC2-4DF9-98AD-6627C8513D55}" type="presOf" srcId="{7429DB9B-D171-48FF-AD02-5055303362A2}" destId="{9B3169D7-5AE8-4460-8D86-C69534FBEDCC}" srcOrd="0" destOrd="0" presId="urn:microsoft.com/office/officeart/2005/8/layout/default#1"/>
    <dgm:cxn modelId="{01799B9A-DB0D-4C22-9C0E-F31C6F48DEBC}" type="presOf" srcId="{B29DCE1D-52EF-4EE3-84D0-FD81D614166F}" destId="{30725D98-018E-453A-BD85-A2CAA1FBDB26}" srcOrd="0" destOrd="0" presId="urn:microsoft.com/office/officeart/2005/8/layout/default#1"/>
    <dgm:cxn modelId="{62305047-1586-4347-A174-4472DE5DF67F}" srcId="{B29DCE1D-52EF-4EE3-84D0-FD81D614166F}" destId="{26A4A889-723D-4DA1-AA07-323836522E28}" srcOrd="1" destOrd="0" parTransId="{E933ADEC-28BC-4A71-AF95-1CCF207D7FDA}" sibTransId="{048C9113-5B1B-44FC-B70E-94002972D906}"/>
    <dgm:cxn modelId="{AC8B8F1B-A1BC-41A6-B43E-49B6964D86BA}" type="presOf" srcId="{51A18B3E-495E-49A1-BFC6-BD839F4A19CD}" destId="{C161C059-8C3D-4D4D-8018-B12390F779A1}" srcOrd="0" destOrd="0" presId="urn:microsoft.com/office/officeart/2005/8/layout/default#1"/>
    <dgm:cxn modelId="{443A65F2-0EF3-4CA4-9E95-08ECB9BFE48A}" type="presOf" srcId="{26A4A889-723D-4DA1-AA07-323836522E28}" destId="{FAE1298D-B8EC-465C-A6E6-B7D40394778E}" srcOrd="0" destOrd="0" presId="urn:microsoft.com/office/officeart/2005/8/layout/default#1"/>
    <dgm:cxn modelId="{8D42C20E-CF61-4987-B3FB-119938568252}" type="presParOf" srcId="{30725D98-018E-453A-BD85-A2CAA1FBDB26}" destId="{E9D2B5F5-F79E-496B-9613-224C43D15200}" srcOrd="0" destOrd="0" presId="urn:microsoft.com/office/officeart/2005/8/layout/default#1"/>
    <dgm:cxn modelId="{9E14FCF4-EAEC-456D-B139-CF0C218DDDE0}" type="presParOf" srcId="{30725D98-018E-453A-BD85-A2CAA1FBDB26}" destId="{D70FB6DE-879F-4198-AD89-A2F175F51325}" srcOrd="1" destOrd="0" presId="urn:microsoft.com/office/officeart/2005/8/layout/default#1"/>
    <dgm:cxn modelId="{9C439523-8528-491B-B4E2-6BCB119368CC}" type="presParOf" srcId="{30725D98-018E-453A-BD85-A2CAA1FBDB26}" destId="{FAE1298D-B8EC-465C-A6E6-B7D40394778E}" srcOrd="2" destOrd="0" presId="urn:microsoft.com/office/officeart/2005/8/layout/default#1"/>
    <dgm:cxn modelId="{5C33B6E4-29AE-4DDD-A497-A0450B5790B4}" type="presParOf" srcId="{30725D98-018E-453A-BD85-A2CAA1FBDB26}" destId="{E7FC6928-B10C-42EF-9FFA-83F99772129A}" srcOrd="3" destOrd="0" presId="urn:microsoft.com/office/officeart/2005/8/layout/default#1"/>
    <dgm:cxn modelId="{A389A6F4-ABC5-45B7-98FB-414B3BFE7193}" type="presParOf" srcId="{30725D98-018E-453A-BD85-A2CAA1FBDB26}" destId="{C161C059-8C3D-4D4D-8018-B12390F779A1}" srcOrd="4" destOrd="0" presId="urn:microsoft.com/office/officeart/2005/8/layout/default#1"/>
    <dgm:cxn modelId="{717AC569-4DA8-456E-A55C-06BAB53A6F82}" type="presParOf" srcId="{30725D98-018E-453A-BD85-A2CAA1FBDB26}" destId="{16CDAB9B-31D6-4214-B8A1-34CC7043CF90}" srcOrd="5" destOrd="0" presId="urn:microsoft.com/office/officeart/2005/8/layout/default#1"/>
    <dgm:cxn modelId="{CD6121B9-3C29-4550-92E1-FE95075BB924}" type="presParOf" srcId="{30725D98-018E-453A-BD85-A2CAA1FBDB26}" destId="{9B3169D7-5AE8-4460-8D86-C69534FBEDCC}"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363219-AFC6-44F7-B68F-5916875DF45D}" type="doc">
      <dgm:prSet loTypeId="urn:microsoft.com/office/officeart/2005/8/layout/hierarchy2" loCatId="hierarchy" qsTypeId="urn:microsoft.com/office/officeart/2005/8/quickstyle/simple4" qsCatId="simple" csTypeId="urn:microsoft.com/office/officeart/2005/8/colors/accent1_2#11" csCatId="accent1" phldr="1"/>
      <dgm:spPr/>
      <dgm:t>
        <a:bodyPr/>
        <a:lstStyle/>
        <a:p>
          <a:endParaRPr lang="es-CL"/>
        </a:p>
      </dgm:t>
    </dgm:pt>
    <dgm:pt modelId="{94806EFC-E2CE-4947-AECD-0914EDB8AC75}">
      <dgm:prSet phldrT="[Texto]" custT="1"/>
      <dgm:spPr/>
      <dgm:t>
        <a:bodyPr/>
        <a:lstStyle/>
        <a:p>
          <a:r>
            <a:rPr lang="es-CL" sz="2800" b="1" dirty="0" smtClean="0"/>
            <a:t>HIPERTENSIÓN</a:t>
          </a:r>
          <a:endParaRPr lang="es-CL" sz="2800" b="1" dirty="0"/>
        </a:p>
      </dgm:t>
    </dgm:pt>
    <dgm:pt modelId="{96D213A3-9E28-4D56-BC23-1CDD6BB3C767}" type="parTrans" cxnId="{894083C0-0E0C-4E8A-B179-B361A9A3FE88}">
      <dgm:prSet/>
      <dgm:spPr/>
      <dgm:t>
        <a:bodyPr/>
        <a:lstStyle/>
        <a:p>
          <a:endParaRPr lang="es-CL"/>
        </a:p>
      </dgm:t>
    </dgm:pt>
    <dgm:pt modelId="{99794F7D-A3ED-4E6F-8BF6-AD81059D7DF3}" type="sibTrans" cxnId="{894083C0-0E0C-4E8A-B179-B361A9A3FE88}">
      <dgm:prSet/>
      <dgm:spPr/>
      <dgm:t>
        <a:bodyPr/>
        <a:lstStyle/>
        <a:p>
          <a:endParaRPr lang="es-CL"/>
        </a:p>
      </dgm:t>
    </dgm:pt>
    <dgm:pt modelId="{4EE589D1-FF66-4325-946B-9EC750B01053}">
      <dgm:prSet phldrT="[Texto]"/>
      <dgm:spPr/>
      <dgm:t>
        <a:bodyPr/>
        <a:lstStyle/>
        <a:p>
          <a:r>
            <a:rPr lang="es-CL" dirty="0" smtClean="0"/>
            <a:t>Causas </a:t>
          </a:r>
          <a:endParaRPr lang="es-CL" dirty="0"/>
        </a:p>
      </dgm:t>
    </dgm:pt>
    <dgm:pt modelId="{CD99792F-15F3-416C-847F-5D3E8EE04E24}" type="parTrans" cxnId="{A1BA8EA2-C2DA-4B8A-8CCB-0CB4B617C800}">
      <dgm:prSet/>
      <dgm:spPr/>
      <dgm:t>
        <a:bodyPr/>
        <a:lstStyle/>
        <a:p>
          <a:endParaRPr lang="es-CL"/>
        </a:p>
      </dgm:t>
    </dgm:pt>
    <dgm:pt modelId="{67CC880A-7C75-472C-ADDF-E0BBAC86E26B}" type="sibTrans" cxnId="{A1BA8EA2-C2DA-4B8A-8CCB-0CB4B617C800}">
      <dgm:prSet/>
      <dgm:spPr/>
      <dgm:t>
        <a:bodyPr/>
        <a:lstStyle/>
        <a:p>
          <a:endParaRPr lang="es-CL"/>
        </a:p>
      </dgm:t>
    </dgm:pt>
    <dgm:pt modelId="{30E07631-ACFF-46C9-B02E-436581703AC9}">
      <dgm:prSet phldrT="[Texto]"/>
      <dgm:spPr/>
      <dgm:t>
        <a:bodyPr/>
        <a:lstStyle/>
        <a:p>
          <a:r>
            <a:rPr lang="es-CL" dirty="0" smtClean="0"/>
            <a:t>Aterosclerosis </a:t>
          </a:r>
          <a:endParaRPr lang="es-CL" dirty="0"/>
        </a:p>
      </dgm:t>
    </dgm:pt>
    <dgm:pt modelId="{B7F651A9-E9DD-41A4-A7C5-7034FCBC29B4}" type="parTrans" cxnId="{DB449E3A-2858-4AD3-9485-90C30DE8653E}">
      <dgm:prSet/>
      <dgm:spPr/>
      <dgm:t>
        <a:bodyPr/>
        <a:lstStyle/>
        <a:p>
          <a:endParaRPr lang="es-CL"/>
        </a:p>
      </dgm:t>
    </dgm:pt>
    <dgm:pt modelId="{9D317124-A42A-480D-A9DA-500CCC55FACB}" type="sibTrans" cxnId="{DB449E3A-2858-4AD3-9485-90C30DE8653E}">
      <dgm:prSet/>
      <dgm:spPr/>
      <dgm:t>
        <a:bodyPr/>
        <a:lstStyle/>
        <a:p>
          <a:endParaRPr lang="es-CL"/>
        </a:p>
      </dgm:t>
    </dgm:pt>
    <dgm:pt modelId="{5052C972-EA9B-48A1-BD56-7C0BAE015C81}">
      <dgm:prSet phldrT="[Texto]"/>
      <dgm:spPr/>
      <dgm:t>
        <a:bodyPr/>
        <a:lstStyle/>
        <a:p>
          <a:r>
            <a:rPr lang="es-CL" dirty="0" smtClean="0"/>
            <a:t>Pérdida de elasticidad</a:t>
          </a:r>
          <a:endParaRPr lang="es-CL" dirty="0"/>
        </a:p>
      </dgm:t>
    </dgm:pt>
    <dgm:pt modelId="{1E2906F5-A380-4849-9902-9CB40374F8C8}" type="parTrans" cxnId="{C406393D-E833-454A-BD41-F7490EBDC188}">
      <dgm:prSet/>
      <dgm:spPr/>
      <dgm:t>
        <a:bodyPr/>
        <a:lstStyle/>
        <a:p>
          <a:endParaRPr lang="es-CL"/>
        </a:p>
      </dgm:t>
    </dgm:pt>
    <dgm:pt modelId="{7F21DEC6-D475-4E6D-8B24-8DAD50B1BAB0}" type="sibTrans" cxnId="{C406393D-E833-454A-BD41-F7490EBDC188}">
      <dgm:prSet/>
      <dgm:spPr/>
      <dgm:t>
        <a:bodyPr/>
        <a:lstStyle/>
        <a:p>
          <a:endParaRPr lang="es-CL"/>
        </a:p>
      </dgm:t>
    </dgm:pt>
    <dgm:pt modelId="{3E6174F1-906C-4CA5-B0A1-59FD2982B93C}">
      <dgm:prSet phldrT="[Texto]"/>
      <dgm:spPr/>
      <dgm:t>
        <a:bodyPr/>
        <a:lstStyle/>
        <a:p>
          <a:r>
            <a:rPr lang="es-CL" dirty="0" smtClean="0"/>
            <a:t>Tratamiento no farmacológico</a:t>
          </a:r>
          <a:endParaRPr lang="es-CL" dirty="0"/>
        </a:p>
      </dgm:t>
    </dgm:pt>
    <dgm:pt modelId="{A4A877D8-0702-4482-A210-ACC5A9CAA25B}" type="parTrans" cxnId="{DC6549FA-AB6A-482F-8110-C588FDABCA5E}">
      <dgm:prSet/>
      <dgm:spPr/>
      <dgm:t>
        <a:bodyPr/>
        <a:lstStyle/>
        <a:p>
          <a:endParaRPr lang="es-CL"/>
        </a:p>
      </dgm:t>
    </dgm:pt>
    <dgm:pt modelId="{B973C4A3-8DF2-469D-BF4F-D97FC2F38FB8}" type="sibTrans" cxnId="{DC6549FA-AB6A-482F-8110-C588FDABCA5E}">
      <dgm:prSet/>
      <dgm:spPr/>
      <dgm:t>
        <a:bodyPr/>
        <a:lstStyle/>
        <a:p>
          <a:endParaRPr lang="es-CL"/>
        </a:p>
      </dgm:t>
    </dgm:pt>
    <dgm:pt modelId="{7925BAFA-8EC2-4ACF-BB43-E432C8CEC49F}">
      <dgm:prSet phldrT="[Texto]"/>
      <dgm:spPr/>
      <dgm:t>
        <a:bodyPr/>
        <a:lstStyle/>
        <a:p>
          <a:r>
            <a:rPr lang="es-CL" dirty="0" smtClean="0"/>
            <a:t>Pérdida de peso</a:t>
          </a:r>
          <a:endParaRPr lang="es-CL" dirty="0"/>
        </a:p>
      </dgm:t>
    </dgm:pt>
    <dgm:pt modelId="{B7D15352-D322-40F0-9500-1DCCB20E15B5}" type="parTrans" cxnId="{46EE6687-D026-4BD3-AB85-6C65E9BC2BC7}">
      <dgm:prSet/>
      <dgm:spPr/>
      <dgm:t>
        <a:bodyPr/>
        <a:lstStyle/>
        <a:p>
          <a:endParaRPr lang="es-CL"/>
        </a:p>
      </dgm:t>
    </dgm:pt>
    <dgm:pt modelId="{24265455-055B-4CC0-AAA6-84F0C76233B9}" type="sibTrans" cxnId="{46EE6687-D026-4BD3-AB85-6C65E9BC2BC7}">
      <dgm:prSet/>
      <dgm:spPr/>
      <dgm:t>
        <a:bodyPr/>
        <a:lstStyle/>
        <a:p>
          <a:endParaRPr lang="es-CL"/>
        </a:p>
      </dgm:t>
    </dgm:pt>
    <dgm:pt modelId="{8443DE61-E055-491F-B692-89B91FC1B6FD}">
      <dgm:prSet/>
      <dgm:spPr/>
      <dgm:t>
        <a:bodyPr/>
        <a:lstStyle/>
        <a:p>
          <a:r>
            <a:rPr lang="es-CL" dirty="0" smtClean="0"/>
            <a:t>160/90 mm de Hg</a:t>
          </a:r>
          <a:endParaRPr lang="es-CL" dirty="0"/>
        </a:p>
      </dgm:t>
    </dgm:pt>
    <dgm:pt modelId="{4DE44D37-9CC1-49C9-940B-1D7D4574DC6D}" type="parTrans" cxnId="{90BD2601-ACCC-49D2-9B08-72BEC77421EB}">
      <dgm:prSet/>
      <dgm:spPr/>
      <dgm:t>
        <a:bodyPr/>
        <a:lstStyle/>
        <a:p>
          <a:endParaRPr lang="es-CL"/>
        </a:p>
      </dgm:t>
    </dgm:pt>
    <dgm:pt modelId="{F8C8B511-8FD3-40E8-BB0A-AB97F7A82950}" type="sibTrans" cxnId="{90BD2601-ACCC-49D2-9B08-72BEC77421EB}">
      <dgm:prSet/>
      <dgm:spPr/>
      <dgm:t>
        <a:bodyPr/>
        <a:lstStyle/>
        <a:p>
          <a:endParaRPr lang="es-CL"/>
        </a:p>
      </dgm:t>
    </dgm:pt>
    <dgm:pt modelId="{043660B8-A32E-4852-8485-E13A4F8A6751}">
      <dgm:prSet/>
      <dgm:spPr/>
      <dgm:t>
        <a:bodyPr/>
        <a:lstStyle/>
        <a:p>
          <a:r>
            <a:rPr lang="es-CL" dirty="0" smtClean="0"/>
            <a:t>Rigidez aórtica</a:t>
          </a:r>
          <a:endParaRPr lang="es-CL" dirty="0"/>
        </a:p>
      </dgm:t>
    </dgm:pt>
    <dgm:pt modelId="{9FD8B5CD-9237-4DE5-935F-9787BA429411}" type="parTrans" cxnId="{047AD7CA-3939-48F0-B38C-760E0A7523DB}">
      <dgm:prSet/>
      <dgm:spPr/>
      <dgm:t>
        <a:bodyPr/>
        <a:lstStyle/>
        <a:p>
          <a:endParaRPr lang="es-CL"/>
        </a:p>
      </dgm:t>
    </dgm:pt>
    <dgm:pt modelId="{6336F134-1824-4A28-AB14-20D01F28F0B2}" type="sibTrans" cxnId="{047AD7CA-3939-48F0-B38C-760E0A7523DB}">
      <dgm:prSet/>
      <dgm:spPr/>
      <dgm:t>
        <a:bodyPr/>
        <a:lstStyle/>
        <a:p>
          <a:endParaRPr lang="es-CL"/>
        </a:p>
      </dgm:t>
    </dgm:pt>
    <dgm:pt modelId="{515A6080-1564-49E2-AF72-5C541011AAE2}">
      <dgm:prSet/>
      <dgm:spPr/>
      <dgm:t>
        <a:bodyPr/>
        <a:lstStyle/>
        <a:p>
          <a:r>
            <a:rPr lang="es-CL" dirty="0" smtClean="0"/>
            <a:t>Restricción de sal</a:t>
          </a:r>
          <a:endParaRPr lang="es-CL" dirty="0"/>
        </a:p>
      </dgm:t>
    </dgm:pt>
    <dgm:pt modelId="{122FFF0F-67FA-41BE-BCDE-B1C7E94EA534}" type="parTrans" cxnId="{C85B960F-827B-490B-A054-37164803E237}">
      <dgm:prSet/>
      <dgm:spPr/>
      <dgm:t>
        <a:bodyPr/>
        <a:lstStyle/>
        <a:p>
          <a:endParaRPr lang="es-CL"/>
        </a:p>
      </dgm:t>
    </dgm:pt>
    <dgm:pt modelId="{57740228-85B1-4CB4-8B98-F67705F7C3EA}" type="sibTrans" cxnId="{C85B960F-827B-490B-A054-37164803E237}">
      <dgm:prSet/>
      <dgm:spPr/>
      <dgm:t>
        <a:bodyPr/>
        <a:lstStyle/>
        <a:p>
          <a:endParaRPr lang="es-CL"/>
        </a:p>
      </dgm:t>
    </dgm:pt>
    <dgm:pt modelId="{05420D51-7677-4F85-8CE1-A1C0B315B093}">
      <dgm:prSet/>
      <dgm:spPr/>
      <dgm:t>
        <a:bodyPr/>
        <a:lstStyle/>
        <a:p>
          <a:r>
            <a:rPr lang="es-CL" dirty="0" smtClean="0"/>
            <a:t>Abandono del tabaco</a:t>
          </a:r>
          <a:endParaRPr lang="es-CL" dirty="0"/>
        </a:p>
      </dgm:t>
    </dgm:pt>
    <dgm:pt modelId="{C8811AE6-D928-4D80-B4D8-989B7ACAF8CA}" type="parTrans" cxnId="{6D54661E-0033-4670-9248-D280381DA5B6}">
      <dgm:prSet/>
      <dgm:spPr/>
      <dgm:t>
        <a:bodyPr/>
        <a:lstStyle/>
        <a:p>
          <a:endParaRPr lang="es-CL"/>
        </a:p>
      </dgm:t>
    </dgm:pt>
    <dgm:pt modelId="{3E9281CF-66B1-4557-8660-AFE1910A61D3}" type="sibTrans" cxnId="{6D54661E-0033-4670-9248-D280381DA5B6}">
      <dgm:prSet/>
      <dgm:spPr/>
      <dgm:t>
        <a:bodyPr/>
        <a:lstStyle/>
        <a:p>
          <a:endParaRPr lang="es-CL"/>
        </a:p>
      </dgm:t>
    </dgm:pt>
    <dgm:pt modelId="{DE66374D-82A8-407A-B1A7-16AECC9E0D92}">
      <dgm:prSet/>
      <dgm:spPr/>
      <dgm:t>
        <a:bodyPr/>
        <a:lstStyle/>
        <a:p>
          <a:r>
            <a:rPr lang="es-CL" dirty="0" smtClean="0"/>
            <a:t>Moderación del consumo de OH</a:t>
          </a:r>
          <a:endParaRPr lang="es-CL" dirty="0"/>
        </a:p>
      </dgm:t>
    </dgm:pt>
    <dgm:pt modelId="{3458289D-4F06-487C-8AE4-B01834F8CE56}" type="parTrans" cxnId="{C8278842-FFC5-4B43-8FB8-93B1E5A1DE4F}">
      <dgm:prSet/>
      <dgm:spPr/>
      <dgm:t>
        <a:bodyPr/>
        <a:lstStyle/>
        <a:p>
          <a:endParaRPr lang="es-CL"/>
        </a:p>
      </dgm:t>
    </dgm:pt>
    <dgm:pt modelId="{8A6361A2-9304-4F5B-8275-159E79EF6462}" type="sibTrans" cxnId="{C8278842-FFC5-4B43-8FB8-93B1E5A1DE4F}">
      <dgm:prSet/>
      <dgm:spPr/>
      <dgm:t>
        <a:bodyPr/>
        <a:lstStyle/>
        <a:p>
          <a:endParaRPr lang="es-CL"/>
        </a:p>
      </dgm:t>
    </dgm:pt>
    <dgm:pt modelId="{13107C6F-1A64-4A37-93F4-493EDACEF567}" type="pres">
      <dgm:prSet presAssocID="{29363219-AFC6-44F7-B68F-5916875DF45D}" presName="diagram" presStyleCnt="0">
        <dgm:presLayoutVars>
          <dgm:chPref val="1"/>
          <dgm:dir/>
          <dgm:animOne val="branch"/>
          <dgm:animLvl val="lvl"/>
          <dgm:resizeHandles val="exact"/>
        </dgm:presLayoutVars>
      </dgm:prSet>
      <dgm:spPr/>
      <dgm:t>
        <a:bodyPr/>
        <a:lstStyle/>
        <a:p>
          <a:endParaRPr lang="es-CL"/>
        </a:p>
      </dgm:t>
    </dgm:pt>
    <dgm:pt modelId="{353E10F7-7706-4064-A275-FB289D4EB0FA}" type="pres">
      <dgm:prSet presAssocID="{94806EFC-E2CE-4947-AECD-0914EDB8AC75}" presName="root1" presStyleCnt="0"/>
      <dgm:spPr/>
      <dgm:t>
        <a:bodyPr/>
        <a:lstStyle/>
        <a:p>
          <a:endParaRPr lang="es-CL"/>
        </a:p>
      </dgm:t>
    </dgm:pt>
    <dgm:pt modelId="{76E3ACC9-BFBC-4EA8-8D1E-7EA827E59D81}" type="pres">
      <dgm:prSet presAssocID="{94806EFC-E2CE-4947-AECD-0914EDB8AC75}" presName="LevelOneTextNode" presStyleLbl="node0" presStyleIdx="0" presStyleCnt="1" custScaleX="168340" custScaleY="139290" custLinFactNeighborX="-58118" custLinFactNeighborY="6448">
        <dgm:presLayoutVars>
          <dgm:chPref val="3"/>
        </dgm:presLayoutVars>
      </dgm:prSet>
      <dgm:spPr/>
      <dgm:t>
        <a:bodyPr/>
        <a:lstStyle/>
        <a:p>
          <a:endParaRPr lang="es-CL"/>
        </a:p>
      </dgm:t>
    </dgm:pt>
    <dgm:pt modelId="{8B36A9B1-F123-46AB-BECA-0AB4AF5DD1D5}" type="pres">
      <dgm:prSet presAssocID="{94806EFC-E2CE-4947-AECD-0914EDB8AC75}" presName="level2hierChild" presStyleCnt="0"/>
      <dgm:spPr/>
      <dgm:t>
        <a:bodyPr/>
        <a:lstStyle/>
        <a:p>
          <a:endParaRPr lang="es-CL"/>
        </a:p>
      </dgm:t>
    </dgm:pt>
    <dgm:pt modelId="{3BDB8525-3C24-4093-90B0-A9770E543D77}" type="pres">
      <dgm:prSet presAssocID="{4DE44D37-9CC1-49C9-940B-1D7D4574DC6D}" presName="conn2-1" presStyleLbl="parChTrans1D2" presStyleIdx="0" presStyleCnt="3"/>
      <dgm:spPr/>
      <dgm:t>
        <a:bodyPr/>
        <a:lstStyle/>
        <a:p>
          <a:endParaRPr lang="es-CL"/>
        </a:p>
      </dgm:t>
    </dgm:pt>
    <dgm:pt modelId="{E0C2D4E7-F967-4292-8958-F0FEA0FD9ED5}" type="pres">
      <dgm:prSet presAssocID="{4DE44D37-9CC1-49C9-940B-1D7D4574DC6D}" presName="connTx" presStyleLbl="parChTrans1D2" presStyleIdx="0" presStyleCnt="3"/>
      <dgm:spPr/>
      <dgm:t>
        <a:bodyPr/>
        <a:lstStyle/>
        <a:p>
          <a:endParaRPr lang="es-CL"/>
        </a:p>
      </dgm:t>
    </dgm:pt>
    <dgm:pt modelId="{A440D10A-5591-43C7-92D2-E0661FC0FC9B}" type="pres">
      <dgm:prSet presAssocID="{8443DE61-E055-491F-B692-89B91FC1B6FD}" presName="root2" presStyleCnt="0"/>
      <dgm:spPr/>
      <dgm:t>
        <a:bodyPr/>
        <a:lstStyle/>
        <a:p>
          <a:endParaRPr lang="es-CL"/>
        </a:p>
      </dgm:t>
    </dgm:pt>
    <dgm:pt modelId="{7323EFC9-AFEA-4F32-B8E7-B0E7173FAB04}" type="pres">
      <dgm:prSet presAssocID="{8443DE61-E055-491F-B692-89B91FC1B6FD}" presName="LevelTwoTextNode" presStyleLbl="node2" presStyleIdx="0" presStyleCnt="3">
        <dgm:presLayoutVars>
          <dgm:chPref val="3"/>
        </dgm:presLayoutVars>
      </dgm:prSet>
      <dgm:spPr/>
      <dgm:t>
        <a:bodyPr/>
        <a:lstStyle/>
        <a:p>
          <a:endParaRPr lang="es-CL"/>
        </a:p>
      </dgm:t>
    </dgm:pt>
    <dgm:pt modelId="{1EF82494-B6F9-479F-8AC1-DF95BA347A79}" type="pres">
      <dgm:prSet presAssocID="{8443DE61-E055-491F-B692-89B91FC1B6FD}" presName="level3hierChild" presStyleCnt="0"/>
      <dgm:spPr/>
      <dgm:t>
        <a:bodyPr/>
        <a:lstStyle/>
        <a:p>
          <a:endParaRPr lang="es-CL"/>
        </a:p>
      </dgm:t>
    </dgm:pt>
    <dgm:pt modelId="{A1113841-823E-45C0-B915-18919CFA5B6A}" type="pres">
      <dgm:prSet presAssocID="{CD99792F-15F3-416C-847F-5D3E8EE04E24}" presName="conn2-1" presStyleLbl="parChTrans1D2" presStyleIdx="1" presStyleCnt="3"/>
      <dgm:spPr/>
      <dgm:t>
        <a:bodyPr/>
        <a:lstStyle/>
        <a:p>
          <a:endParaRPr lang="es-CL"/>
        </a:p>
      </dgm:t>
    </dgm:pt>
    <dgm:pt modelId="{B9FBA75F-028D-4AD1-A4F0-3C2A5C5E591B}" type="pres">
      <dgm:prSet presAssocID="{CD99792F-15F3-416C-847F-5D3E8EE04E24}" presName="connTx" presStyleLbl="parChTrans1D2" presStyleIdx="1" presStyleCnt="3"/>
      <dgm:spPr/>
      <dgm:t>
        <a:bodyPr/>
        <a:lstStyle/>
        <a:p>
          <a:endParaRPr lang="es-CL"/>
        </a:p>
      </dgm:t>
    </dgm:pt>
    <dgm:pt modelId="{266ADC29-5073-463B-AAF2-60AB63448ECF}" type="pres">
      <dgm:prSet presAssocID="{4EE589D1-FF66-4325-946B-9EC750B01053}" presName="root2" presStyleCnt="0"/>
      <dgm:spPr/>
      <dgm:t>
        <a:bodyPr/>
        <a:lstStyle/>
        <a:p>
          <a:endParaRPr lang="es-CL"/>
        </a:p>
      </dgm:t>
    </dgm:pt>
    <dgm:pt modelId="{A37DCC08-0C30-47B5-B895-28D473293BE8}" type="pres">
      <dgm:prSet presAssocID="{4EE589D1-FF66-4325-946B-9EC750B01053}" presName="LevelTwoTextNode" presStyleLbl="node2" presStyleIdx="1" presStyleCnt="3">
        <dgm:presLayoutVars>
          <dgm:chPref val="3"/>
        </dgm:presLayoutVars>
      </dgm:prSet>
      <dgm:spPr/>
      <dgm:t>
        <a:bodyPr/>
        <a:lstStyle/>
        <a:p>
          <a:endParaRPr lang="es-CL"/>
        </a:p>
      </dgm:t>
    </dgm:pt>
    <dgm:pt modelId="{A23EEC45-665F-468F-8FB6-CD96ED9BA29B}" type="pres">
      <dgm:prSet presAssocID="{4EE589D1-FF66-4325-946B-9EC750B01053}" presName="level3hierChild" presStyleCnt="0"/>
      <dgm:spPr/>
      <dgm:t>
        <a:bodyPr/>
        <a:lstStyle/>
        <a:p>
          <a:endParaRPr lang="es-CL"/>
        </a:p>
      </dgm:t>
    </dgm:pt>
    <dgm:pt modelId="{77B71223-50AB-4D52-8274-4A0634EC5CAC}" type="pres">
      <dgm:prSet presAssocID="{B7F651A9-E9DD-41A4-A7C5-7034FCBC29B4}" presName="conn2-1" presStyleLbl="parChTrans1D3" presStyleIdx="0" presStyleCnt="7"/>
      <dgm:spPr/>
      <dgm:t>
        <a:bodyPr/>
        <a:lstStyle/>
        <a:p>
          <a:endParaRPr lang="es-CL"/>
        </a:p>
      </dgm:t>
    </dgm:pt>
    <dgm:pt modelId="{497F0E62-BF66-44FE-98B7-994D62F82024}" type="pres">
      <dgm:prSet presAssocID="{B7F651A9-E9DD-41A4-A7C5-7034FCBC29B4}" presName="connTx" presStyleLbl="parChTrans1D3" presStyleIdx="0" presStyleCnt="7"/>
      <dgm:spPr/>
      <dgm:t>
        <a:bodyPr/>
        <a:lstStyle/>
        <a:p>
          <a:endParaRPr lang="es-CL"/>
        </a:p>
      </dgm:t>
    </dgm:pt>
    <dgm:pt modelId="{DFEF7B12-96C0-4546-AAF2-6958F1BE1ABE}" type="pres">
      <dgm:prSet presAssocID="{30E07631-ACFF-46C9-B02E-436581703AC9}" presName="root2" presStyleCnt="0"/>
      <dgm:spPr/>
      <dgm:t>
        <a:bodyPr/>
        <a:lstStyle/>
        <a:p>
          <a:endParaRPr lang="es-CL"/>
        </a:p>
      </dgm:t>
    </dgm:pt>
    <dgm:pt modelId="{47814324-0C87-4506-B48F-EC2374BB05D6}" type="pres">
      <dgm:prSet presAssocID="{30E07631-ACFF-46C9-B02E-436581703AC9}" presName="LevelTwoTextNode" presStyleLbl="node3" presStyleIdx="0" presStyleCnt="7">
        <dgm:presLayoutVars>
          <dgm:chPref val="3"/>
        </dgm:presLayoutVars>
      </dgm:prSet>
      <dgm:spPr/>
      <dgm:t>
        <a:bodyPr/>
        <a:lstStyle/>
        <a:p>
          <a:endParaRPr lang="es-CL"/>
        </a:p>
      </dgm:t>
    </dgm:pt>
    <dgm:pt modelId="{4EBE9025-C4F8-47E8-ADD9-765B20A6833B}" type="pres">
      <dgm:prSet presAssocID="{30E07631-ACFF-46C9-B02E-436581703AC9}" presName="level3hierChild" presStyleCnt="0"/>
      <dgm:spPr/>
      <dgm:t>
        <a:bodyPr/>
        <a:lstStyle/>
        <a:p>
          <a:endParaRPr lang="es-CL"/>
        </a:p>
      </dgm:t>
    </dgm:pt>
    <dgm:pt modelId="{037608DF-DCF6-4696-8579-12D0938F419A}" type="pres">
      <dgm:prSet presAssocID="{1E2906F5-A380-4849-9902-9CB40374F8C8}" presName="conn2-1" presStyleLbl="parChTrans1D3" presStyleIdx="1" presStyleCnt="7"/>
      <dgm:spPr/>
      <dgm:t>
        <a:bodyPr/>
        <a:lstStyle/>
        <a:p>
          <a:endParaRPr lang="es-CL"/>
        </a:p>
      </dgm:t>
    </dgm:pt>
    <dgm:pt modelId="{021B9DAA-4239-4021-968F-AC17F9AAB0E7}" type="pres">
      <dgm:prSet presAssocID="{1E2906F5-A380-4849-9902-9CB40374F8C8}" presName="connTx" presStyleLbl="parChTrans1D3" presStyleIdx="1" presStyleCnt="7"/>
      <dgm:spPr/>
      <dgm:t>
        <a:bodyPr/>
        <a:lstStyle/>
        <a:p>
          <a:endParaRPr lang="es-CL"/>
        </a:p>
      </dgm:t>
    </dgm:pt>
    <dgm:pt modelId="{C9CAEC28-AC10-46FC-83E8-F870A03E282E}" type="pres">
      <dgm:prSet presAssocID="{5052C972-EA9B-48A1-BD56-7C0BAE015C81}" presName="root2" presStyleCnt="0"/>
      <dgm:spPr/>
      <dgm:t>
        <a:bodyPr/>
        <a:lstStyle/>
        <a:p>
          <a:endParaRPr lang="es-CL"/>
        </a:p>
      </dgm:t>
    </dgm:pt>
    <dgm:pt modelId="{7C3060D9-6411-440D-AA25-CB8BD6E35E9D}" type="pres">
      <dgm:prSet presAssocID="{5052C972-EA9B-48A1-BD56-7C0BAE015C81}" presName="LevelTwoTextNode" presStyleLbl="node3" presStyleIdx="1" presStyleCnt="7">
        <dgm:presLayoutVars>
          <dgm:chPref val="3"/>
        </dgm:presLayoutVars>
      </dgm:prSet>
      <dgm:spPr/>
      <dgm:t>
        <a:bodyPr/>
        <a:lstStyle/>
        <a:p>
          <a:endParaRPr lang="es-CL"/>
        </a:p>
      </dgm:t>
    </dgm:pt>
    <dgm:pt modelId="{B066FEF1-FD4A-45BE-A1EF-C65B8BC3501A}" type="pres">
      <dgm:prSet presAssocID="{5052C972-EA9B-48A1-BD56-7C0BAE015C81}" presName="level3hierChild" presStyleCnt="0"/>
      <dgm:spPr/>
      <dgm:t>
        <a:bodyPr/>
        <a:lstStyle/>
        <a:p>
          <a:endParaRPr lang="es-CL"/>
        </a:p>
      </dgm:t>
    </dgm:pt>
    <dgm:pt modelId="{CC7C6FE2-80C6-47D5-AFD7-A5BC7B240617}" type="pres">
      <dgm:prSet presAssocID="{9FD8B5CD-9237-4DE5-935F-9787BA429411}" presName="conn2-1" presStyleLbl="parChTrans1D3" presStyleIdx="2" presStyleCnt="7"/>
      <dgm:spPr/>
      <dgm:t>
        <a:bodyPr/>
        <a:lstStyle/>
        <a:p>
          <a:endParaRPr lang="es-CL"/>
        </a:p>
      </dgm:t>
    </dgm:pt>
    <dgm:pt modelId="{8127E61F-5BE8-4105-85F4-3E610557D186}" type="pres">
      <dgm:prSet presAssocID="{9FD8B5CD-9237-4DE5-935F-9787BA429411}" presName="connTx" presStyleLbl="parChTrans1D3" presStyleIdx="2" presStyleCnt="7"/>
      <dgm:spPr/>
      <dgm:t>
        <a:bodyPr/>
        <a:lstStyle/>
        <a:p>
          <a:endParaRPr lang="es-CL"/>
        </a:p>
      </dgm:t>
    </dgm:pt>
    <dgm:pt modelId="{3926F5A0-9611-4233-B024-C402292B015A}" type="pres">
      <dgm:prSet presAssocID="{043660B8-A32E-4852-8485-E13A4F8A6751}" presName="root2" presStyleCnt="0"/>
      <dgm:spPr/>
      <dgm:t>
        <a:bodyPr/>
        <a:lstStyle/>
        <a:p>
          <a:endParaRPr lang="es-CL"/>
        </a:p>
      </dgm:t>
    </dgm:pt>
    <dgm:pt modelId="{B733F74B-80A6-4CEF-BF30-0891F00D213F}" type="pres">
      <dgm:prSet presAssocID="{043660B8-A32E-4852-8485-E13A4F8A6751}" presName="LevelTwoTextNode" presStyleLbl="node3" presStyleIdx="2" presStyleCnt="7">
        <dgm:presLayoutVars>
          <dgm:chPref val="3"/>
        </dgm:presLayoutVars>
      </dgm:prSet>
      <dgm:spPr/>
      <dgm:t>
        <a:bodyPr/>
        <a:lstStyle/>
        <a:p>
          <a:endParaRPr lang="es-CL"/>
        </a:p>
      </dgm:t>
    </dgm:pt>
    <dgm:pt modelId="{D74FA98D-6A56-441E-92C6-46E4AF238914}" type="pres">
      <dgm:prSet presAssocID="{043660B8-A32E-4852-8485-E13A4F8A6751}" presName="level3hierChild" presStyleCnt="0"/>
      <dgm:spPr/>
      <dgm:t>
        <a:bodyPr/>
        <a:lstStyle/>
        <a:p>
          <a:endParaRPr lang="es-CL"/>
        </a:p>
      </dgm:t>
    </dgm:pt>
    <dgm:pt modelId="{2E2A89AF-54CD-4A81-A2F5-32E2C276EA11}" type="pres">
      <dgm:prSet presAssocID="{A4A877D8-0702-4482-A210-ACC5A9CAA25B}" presName="conn2-1" presStyleLbl="parChTrans1D2" presStyleIdx="2" presStyleCnt="3"/>
      <dgm:spPr/>
      <dgm:t>
        <a:bodyPr/>
        <a:lstStyle/>
        <a:p>
          <a:endParaRPr lang="es-CL"/>
        </a:p>
      </dgm:t>
    </dgm:pt>
    <dgm:pt modelId="{78E894D4-F0F5-4575-9156-55A275C2B0BF}" type="pres">
      <dgm:prSet presAssocID="{A4A877D8-0702-4482-A210-ACC5A9CAA25B}" presName="connTx" presStyleLbl="parChTrans1D2" presStyleIdx="2" presStyleCnt="3"/>
      <dgm:spPr/>
      <dgm:t>
        <a:bodyPr/>
        <a:lstStyle/>
        <a:p>
          <a:endParaRPr lang="es-CL"/>
        </a:p>
      </dgm:t>
    </dgm:pt>
    <dgm:pt modelId="{11F53774-0D56-40AC-BEBB-ED95ACDFA0D3}" type="pres">
      <dgm:prSet presAssocID="{3E6174F1-906C-4CA5-B0A1-59FD2982B93C}" presName="root2" presStyleCnt="0"/>
      <dgm:spPr/>
      <dgm:t>
        <a:bodyPr/>
        <a:lstStyle/>
        <a:p>
          <a:endParaRPr lang="es-CL"/>
        </a:p>
      </dgm:t>
    </dgm:pt>
    <dgm:pt modelId="{5544FCA3-3351-4AD4-AD09-FD586433512E}" type="pres">
      <dgm:prSet presAssocID="{3E6174F1-906C-4CA5-B0A1-59FD2982B93C}" presName="LevelTwoTextNode" presStyleLbl="node2" presStyleIdx="2" presStyleCnt="3">
        <dgm:presLayoutVars>
          <dgm:chPref val="3"/>
        </dgm:presLayoutVars>
      </dgm:prSet>
      <dgm:spPr/>
      <dgm:t>
        <a:bodyPr/>
        <a:lstStyle/>
        <a:p>
          <a:endParaRPr lang="es-CL"/>
        </a:p>
      </dgm:t>
    </dgm:pt>
    <dgm:pt modelId="{D883BC22-554E-4199-9AA7-BD5FD6E8FBCE}" type="pres">
      <dgm:prSet presAssocID="{3E6174F1-906C-4CA5-B0A1-59FD2982B93C}" presName="level3hierChild" presStyleCnt="0"/>
      <dgm:spPr/>
      <dgm:t>
        <a:bodyPr/>
        <a:lstStyle/>
        <a:p>
          <a:endParaRPr lang="es-CL"/>
        </a:p>
      </dgm:t>
    </dgm:pt>
    <dgm:pt modelId="{E346E6CD-BDE0-4D69-A01B-A047E09D627D}" type="pres">
      <dgm:prSet presAssocID="{B7D15352-D322-40F0-9500-1DCCB20E15B5}" presName="conn2-1" presStyleLbl="parChTrans1D3" presStyleIdx="3" presStyleCnt="7"/>
      <dgm:spPr/>
      <dgm:t>
        <a:bodyPr/>
        <a:lstStyle/>
        <a:p>
          <a:endParaRPr lang="es-CL"/>
        </a:p>
      </dgm:t>
    </dgm:pt>
    <dgm:pt modelId="{E90BD2E8-A63D-47ED-A957-33C85BF560D7}" type="pres">
      <dgm:prSet presAssocID="{B7D15352-D322-40F0-9500-1DCCB20E15B5}" presName="connTx" presStyleLbl="parChTrans1D3" presStyleIdx="3" presStyleCnt="7"/>
      <dgm:spPr/>
      <dgm:t>
        <a:bodyPr/>
        <a:lstStyle/>
        <a:p>
          <a:endParaRPr lang="es-CL"/>
        </a:p>
      </dgm:t>
    </dgm:pt>
    <dgm:pt modelId="{270E594C-7F72-4B21-A27A-D756A1DEBBAA}" type="pres">
      <dgm:prSet presAssocID="{7925BAFA-8EC2-4ACF-BB43-E432C8CEC49F}" presName="root2" presStyleCnt="0"/>
      <dgm:spPr/>
      <dgm:t>
        <a:bodyPr/>
        <a:lstStyle/>
        <a:p>
          <a:endParaRPr lang="es-CL"/>
        </a:p>
      </dgm:t>
    </dgm:pt>
    <dgm:pt modelId="{0B7ABB0D-9D82-40FF-BD49-2FA1947B490B}" type="pres">
      <dgm:prSet presAssocID="{7925BAFA-8EC2-4ACF-BB43-E432C8CEC49F}" presName="LevelTwoTextNode" presStyleLbl="node3" presStyleIdx="3" presStyleCnt="7">
        <dgm:presLayoutVars>
          <dgm:chPref val="3"/>
        </dgm:presLayoutVars>
      </dgm:prSet>
      <dgm:spPr/>
      <dgm:t>
        <a:bodyPr/>
        <a:lstStyle/>
        <a:p>
          <a:endParaRPr lang="es-CL"/>
        </a:p>
      </dgm:t>
    </dgm:pt>
    <dgm:pt modelId="{FF9686E3-EDAB-436A-AAF7-4E3CBEA17CEB}" type="pres">
      <dgm:prSet presAssocID="{7925BAFA-8EC2-4ACF-BB43-E432C8CEC49F}" presName="level3hierChild" presStyleCnt="0"/>
      <dgm:spPr/>
      <dgm:t>
        <a:bodyPr/>
        <a:lstStyle/>
        <a:p>
          <a:endParaRPr lang="es-CL"/>
        </a:p>
      </dgm:t>
    </dgm:pt>
    <dgm:pt modelId="{9D366C20-119D-4E25-8E2B-2F419B763171}" type="pres">
      <dgm:prSet presAssocID="{122FFF0F-67FA-41BE-BCDE-B1C7E94EA534}" presName="conn2-1" presStyleLbl="parChTrans1D3" presStyleIdx="4" presStyleCnt="7"/>
      <dgm:spPr/>
      <dgm:t>
        <a:bodyPr/>
        <a:lstStyle/>
        <a:p>
          <a:endParaRPr lang="es-CL"/>
        </a:p>
      </dgm:t>
    </dgm:pt>
    <dgm:pt modelId="{887FE6BF-C314-4FF7-A404-9831CEF8DDB8}" type="pres">
      <dgm:prSet presAssocID="{122FFF0F-67FA-41BE-BCDE-B1C7E94EA534}" presName="connTx" presStyleLbl="parChTrans1D3" presStyleIdx="4" presStyleCnt="7"/>
      <dgm:spPr/>
      <dgm:t>
        <a:bodyPr/>
        <a:lstStyle/>
        <a:p>
          <a:endParaRPr lang="es-CL"/>
        </a:p>
      </dgm:t>
    </dgm:pt>
    <dgm:pt modelId="{B2BF8717-39D7-4FA6-B0FC-6AFA21CB9538}" type="pres">
      <dgm:prSet presAssocID="{515A6080-1564-49E2-AF72-5C541011AAE2}" presName="root2" presStyleCnt="0"/>
      <dgm:spPr/>
      <dgm:t>
        <a:bodyPr/>
        <a:lstStyle/>
        <a:p>
          <a:endParaRPr lang="es-CL"/>
        </a:p>
      </dgm:t>
    </dgm:pt>
    <dgm:pt modelId="{462C1AD8-6012-46DF-857D-84B9BBAB0B5D}" type="pres">
      <dgm:prSet presAssocID="{515A6080-1564-49E2-AF72-5C541011AAE2}" presName="LevelTwoTextNode" presStyleLbl="node3" presStyleIdx="4" presStyleCnt="7">
        <dgm:presLayoutVars>
          <dgm:chPref val="3"/>
        </dgm:presLayoutVars>
      </dgm:prSet>
      <dgm:spPr/>
      <dgm:t>
        <a:bodyPr/>
        <a:lstStyle/>
        <a:p>
          <a:endParaRPr lang="es-CL"/>
        </a:p>
      </dgm:t>
    </dgm:pt>
    <dgm:pt modelId="{47400EF8-A4C3-425D-A538-13365014F73E}" type="pres">
      <dgm:prSet presAssocID="{515A6080-1564-49E2-AF72-5C541011AAE2}" presName="level3hierChild" presStyleCnt="0"/>
      <dgm:spPr/>
      <dgm:t>
        <a:bodyPr/>
        <a:lstStyle/>
        <a:p>
          <a:endParaRPr lang="es-CL"/>
        </a:p>
      </dgm:t>
    </dgm:pt>
    <dgm:pt modelId="{67D6E4D9-2683-4A75-8063-FB313BBA786E}" type="pres">
      <dgm:prSet presAssocID="{C8811AE6-D928-4D80-B4D8-989B7ACAF8CA}" presName="conn2-1" presStyleLbl="parChTrans1D3" presStyleIdx="5" presStyleCnt="7"/>
      <dgm:spPr/>
      <dgm:t>
        <a:bodyPr/>
        <a:lstStyle/>
        <a:p>
          <a:endParaRPr lang="es-CL"/>
        </a:p>
      </dgm:t>
    </dgm:pt>
    <dgm:pt modelId="{8B074946-32B3-4A64-A474-BA4EE8225929}" type="pres">
      <dgm:prSet presAssocID="{C8811AE6-D928-4D80-B4D8-989B7ACAF8CA}" presName="connTx" presStyleLbl="parChTrans1D3" presStyleIdx="5" presStyleCnt="7"/>
      <dgm:spPr/>
      <dgm:t>
        <a:bodyPr/>
        <a:lstStyle/>
        <a:p>
          <a:endParaRPr lang="es-CL"/>
        </a:p>
      </dgm:t>
    </dgm:pt>
    <dgm:pt modelId="{90597904-0D08-4926-88D6-6EDC8AA9A008}" type="pres">
      <dgm:prSet presAssocID="{05420D51-7677-4F85-8CE1-A1C0B315B093}" presName="root2" presStyleCnt="0"/>
      <dgm:spPr/>
      <dgm:t>
        <a:bodyPr/>
        <a:lstStyle/>
        <a:p>
          <a:endParaRPr lang="es-CL"/>
        </a:p>
      </dgm:t>
    </dgm:pt>
    <dgm:pt modelId="{6B41A485-D49A-4AC5-BD80-2ACDF749152E}" type="pres">
      <dgm:prSet presAssocID="{05420D51-7677-4F85-8CE1-A1C0B315B093}" presName="LevelTwoTextNode" presStyleLbl="node3" presStyleIdx="5" presStyleCnt="7">
        <dgm:presLayoutVars>
          <dgm:chPref val="3"/>
        </dgm:presLayoutVars>
      </dgm:prSet>
      <dgm:spPr/>
      <dgm:t>
        <a:bodyPr/>
        <a:lstStyle/>
        <a:p>
          <a:endParaRPr lang="es-CL"/>
        </a:p>
      </dgm:t>
    </dgm:pt>
    <dgm:pt modelId="{ED231B7A-BB77-4DD8-A517-B75546CCAD80}" type="pres">
      <dgm:prSet presAssocID="{05420D51-7677-4F85-8CE1-A1C0B315B093}" presName="level3hierChild" presStyleCnt="0"/>
      <dgm:spPr/>
      <dgm:t>
        <a:bodyPr/>
        <a:lstStyle/>
        <a:p>
          <a:endParaRPr lang="es-CL"/>
        </a:p>
      </dgm:t>
    </dgm:pt>
    <dgm:pt modelId="{9F72B19B-6999-4359-85F9-1F481D6AD688}" type="pres">
      <dgm:prSet presAssocID="{3458289D-4F06-487C-8AE4-B01834F8CE56}" presName="conn2-1" presStyleLbl="parChTrans1D3" presStyleIdx="6" presStyleCnt="7"/>
      <dgm:spPr/>
      <dgm:t>
        <a:bodyPr/>
        <a:lstStyle/>
        <a:p>
          <a:endParaRPr lang="es-CL"/>
        </a:p>
      </dgm:t>
    </dgm:pt>
    <dgm:pt modelId="{B196E2A4-8C15-4B8C-A755-4045ECF203E0}" type="pres">
      <dgm:prSet presAssocID="{3458289D-4F06-487C-8AE4-B01834F8CE56}" presName="connTx" presStyleLbl="parChTrans1D3" presStyleIdx="6" presStyleCnt="7"/>
      <dgm:spPr/>
      <dgm:t>
        <a:bodyPr/>
        <a:lstStyle/>
        <a:p>
          <a:endParaRPr lang="es-CL"/>
        </a:p>
      </dgm:t>
    </dgm:pt>
    <dgm:pt modelId="{2AC4B0EC-8368-462F-A5AF-F3DA0DB313F1}" type="pres">
      <dgm:prSet presAssocID="{DE66374D-82A8-407A-B1A7-16AECC9E0D92}" presName="root2" presStyleCnt="0"/>
      <dgm:spPr/>
      <dgm:t>
        <a:bodyPr/>
        <a:lstStyle/>
        <a:p>
          <a:endParaRPr lang="es-CL"/>
        </a:p>
      </dgm:t>
    </dgm:pt>
    <dgm:pt modelId="{101878AF-DD1D-4440-9C24-167BA3D14827}" type="pres">
      <dgm:prSet presAssocID="{DE66374D-82A8-407A-B1A7-16AECC9E0D92}" presName="LevelTwoTextNode" presStyleLbl="node3" presStyleIdx="6" presStyleCnt="7">
        <dgm:presLayoutVars>
          <dgm:chPref val="3"/>
        </dgm:presLayoutVars>
      </dgm:prSet>
      <dgm:spPr/>
      <dgm:t>
        <a:bodyPr/>
        <a:lstStyle/>
        <a:p>
          <a:endParaRPr lang="es-CL"/>
        </a:p>
      </dgm:t>
    </dgm:pt>
    <dgm:pt modelId="{200E008A-FC48-493B-BAAE-2495DA294006}" type="pres">
      <dgm:prSet presAssocID="{DE66374D-82A8-407A-B1A7-16AECC9E0D92}" presName="level3hierChild" presStyleCnt="0"/>
      <dgm:spPr/>
      <dgm:t>
        <a:bodyPr/>
        <a:lstStyle/>
        <a:p>
          <a:endParaRPr lang="es-CL"/>
        </a:p>
      </dgm:t>
    </dgm:pt>
  </dgm:ptLst>
  <dgm:cxnLst>
    <dgm:cxn modelId="{44DC74FA-362E-419E-86CE-46C53236A629}" type="presOf" srcId="{7925BAFA-8EC2-4ACF-BB43-E432C8CEC49F}" destId="{0B7ABB0D-9D82-40FF-BD49-2FA1947B490B}" srcOrd="0" destOrd="0" presId="urn:microsoft.com/office/officeart/2005/8/layout/hierarchy2"/>
    <dgm:cxn modelId="{82DFDFC9-771E-4F7A-85B1-A28C1B7A9DDC}" type="presOf" srcId="{3E6174F1-906C-4CA5-B0A1-59FD2982B93C}" destId="{5544FCA3-3351-4AD4-AD09-FD586433512E}" srcOrd="0" destOrd="0" presId="urn:microsoft.com/office/officeart/2005/8/layout/hierarchy2"/>
    <dgm:cxn modelId="{F03BF65D-1371-4C14-9BB5-C289D3FC258C}" type="presOf" srcId="{05420D51-7677-4F85-8CE1-A1C0B315B093}" destId="{6B41A485-D49A-4AC5-BD80-2ACDF749152E}" srcOrd="0" destOrd="0" presId="urn:microsoft.com/office/officeart/2005/8/layout/hierarchy2"/>
    <dgm:cxn modelId="{F194C88E-3785-482A-9C75-9A2CA854B8E0}" type="presOf" srcId="{515A6080-1564-49E2-AF72-5C541011AAE2}" destId="{462C1AD8-6012-46DF-857D-84B9BBAB0B5D}" srcOrd="0" destOrd="0" presId="urn:microsoft.com/office/officeart/2005/8/layout/hierarchy2"/>
    <dgm:cxn modelId="{94017D17-55B2-4EC5-A690-FB30B401CAC7}" type="presOf" srcId="{1E2906F5-A380-4849-9902-9CB40374F8C8}" destId="{037608DF-DCF6-4696-8579-12D0938F419A}" srcOrd="0" destOrd="0" presId="urn:microsoft.com/office/officeart/2005/8/layout/hierarchy2"/>
    <dgm:cxn modelId="{E57A82FF-8B3E-42F2-92C1-B212E8760E62}" type="presOf" srcId="{C8811AE6-D928-4D80-B4D8-989B7ACAF8CA}" destId="{67D6E4D9-2683-4A75-8063-FB313BBA786E}" srcOrd="0" destOrd="0" presId="urn:microsoft.com/office/officeart/2005/8/layout/hierarchy2"/>
    <dgm:cxn modelId="{047AD7CA-3939-48F0-B38C-760E0A7523DB}" srcId="{4EE589D1-FF66-4325-946B-9EC750B01053}" destId="{043660B8-A32E-4852-8485-E13A4F8A6751}" srcOrd="2" destOrd="0" parTransId="{9FD8B5CD-9237-4DE5-935F-9787BA429411}" sibTransId="{6336F134-1824-4A28-AB14-20D01F28F0B2}"/>
    <dgm:cxn modelId="{6F60294E-5113-4668-BA2A-2C3C53FDE793}" type="presOf" srcId="{94806EFC-E2CE-4947-AECD-0914EDB8AC75}" destId="{76E3ACC9-BFBC-4EA8-8D1E-7EA827E59D81}" srcOrd="0" destOrd="0" presId="urn:microsoft.com/office/officeart/2005/8/layout/hierarchy2"/>
    <dgm:cxn modelId="{C406393D-E833-454A-BD41-F7490EBDC188}" srcId="{4EE589D1-FF66-4325-946B-9EC750B01053}" destId="{5052C972-EA9B-48A1-BD56-7C0BAE015C81}" srcOrd="1" destOrd="0" parTransId="{1E2906F5-A380-4849-9902-9CB40374F8C8}" sibTransId="{7F21DEC6-D475-4E6D-8B24-8DAD50B1BAB0}"/>
    <dgm:cxn modelId="{66F0DAFF-492E-4CB1-88AE-040374DCB249}" type="presOf" srcId="{4DE44D37-9CC1-49C9-940B-1D7D4574DC6D}" destId="{3BDB8525-3C24-4093-90B0-A9770E543D77}" srcOrd="0" destOrd="0" presId="urn:microsoft.com/office/officeart/2005/8/layout/hierarchy2"/>
    <dgm:cxn modelId="{7423D74C-94B8-458B-B0CB-92C0B77CD8ED}" type="presOf" srcId="{C8811AE6-D928-4D80-B4D8-989B7ACAF8CA}" destId="{8B074946-32B3-4A64-A474-BA4EE8225929}" srcOrd="1" destOrd="0" presId="urn:microsoft.com/office/officeart/2005/8/layout/hierarchy2"/>
    <dgm:cxn modelId="{F057DFEC-F482-425E-A473-03D4A4042919}" type="presOf" srcId="{DE66374D-82A8-407A-B1A7-16AECC9E0D92}" destId="{101878AF-DD1D-4440-9C24-167BA3D14827}" srcOrd="0" destOrd="0" presId="urn:microsoft.com/office/officeart/2005/8/layout/hierarchy2"/>
    <dgm:cxn modelId="{C85B960F-827B-490B-A054-37164803E237}" srcId="{3E6174F1-906C-4CA5-B0A1-59FD2982B93C}" destId="{515A6080-1564-49E2-AF72-5C541011AAE2}" srcOrd="1" destOrd="0" parTransId="{122FFF0F-67FA-41BE-BCDE-B1C7E94EA534}" sibTransId="{57740228-85B1-4CB4-8B98-F67705F7C3EA}"/>
    <dgm:cxn modelId="{A969E5C6-9375-415A-9F04-2D186144A159}" type="presOf" srcId="{4EE589D1-FF66-4325-946B-9EC750B01053}" destId="{A37DCC08-0C30-47B5-B895-28D473293BE8}" srcOrd="0" destOrd="0" presId="urn:microsoft.com/office/officeart/2005/8/layout/hierarchy2"/>
    <dgm:cxn modelId="{DC6549FA-AB6A-482F-8110-C588FDABCA5E}" srcId="{94806EFC-E2CE-4947-AECD-0914EDB8AC75}" destId="{3E6174F1-906C-4CA5-B0A1-59FD2982B93C}" srcOrd="2" destOrd="0" parTransId="{A4A877D8-0702-4482-A210-ACC5A9CAA25B}" sibTransId="{B973C4A3-8DF2-469D-BF4F-D97FC2F38FB8}"/>
    <dgm:cxn modelId="{06416C32-81A4-427E-8ADB-6979C1A724E0}" type="presOf" srcId="{5052C972-EA9B-48A1-BD56-7C0BAE015C81}" destId="{7C3060D9-6411-440D-AA25-CB8BD6E35E9D}" srcOrd="0" destOrd="0" presId="urn:microsoft.com/office/officeart/2005/8/layout/hierarchy2"/>
    <dgm:cxn modelId="{430B0BEA-CC31-44B9-B71E-36B64883E7C6}" type="presOf" srcId="{122FFF0F-67FA-41BE-BCDE-B1C7E94EA534}" destId="{9D366C20-119D-4E25-8E2B-2F419B763171}" srcOrd="0" destOrd="0" presId="urn:microsoft.com/office/officeart/2005/8/layout/hierarchy2"/>
    <dgm:cxn modelId="{90BD2601-ACCC-49D2-9B08-72BEC77421EB}" srcId="{94806EFC-E2CE-4947-AECD-0914EDB8AC75}" destId="{8443DE61-E055-491F-B692-89B91FC1B6FD}" srcOrd="0" destOrd="0" parTransId="{4DE44D37-9CC1-49C9-940B-1D7D4574DC6D}" sibTransId="{F8C8B511-8FD3-40E8-BB0A-AB97F7A82950}"/>
    <dgm:cxn modelId="{F089FFAA-CB87-40BC-8CAB-11387778A387}" type="presOf" srcId="{122FFF0F-67FA-41BE-BCDE-B1C7E94EA534}" destId="{887FE6BF-C314-4FF7-A404-9831CEF8DDB8}" srcOrd="1" destOrd="0" presId="urn:microsoft.com/office/officeart/2005/8/layout/hierarchy2"/>
    <dgm:cxn modelId="{DB449E3A-2858-4AD3-9485-90C30DE8653E}" srcId="{4EE589D1-FF66-4325-946B-9EC750B01053}" destId="{30E07631-ACFF-46C9-B02E-436581703AC9}" srcOrd="0" destOrd="0" parTransId="{B7F651A9-E9DD-41A4-A7C5-7034FCBC29B4}" sibTransId="{9D317124-A42A-480D-A9DA-500CCC55FACB}"/>
    <dgm:cxn modelId="{CC5630A1-BF2D-44F5-B807-DFE16BBCF435}" type="presOf" srcId="{4DE44D37-9CC1-49C9-940B-1D7D4574DC6D}" destId="{E0C2D4E7-F967-4292-8958-F0FEA0FD9ED5}" srcOrd="1" destOrd="0" presId="urn:microsoft.com/office/officeart/2005/8/layout/hierarchy2"/>
    <dgm:cxn modelId="{46EE6687-D026-4BD3-AB85-6C65E9BC2BC7}" srcId="{3E6174F1-906C-4CA5-B0A1-59FD2982B93C}" destId="{7925BAFA-8EC2-4ACF-BB43-E432C8CEC49F}" srcOrd="0" destOrd="0" parTransId="{B7D15352-D322-40F0-9500-1DCCB20E15B5}" sibTransId="{24265455-055B-4CC0-AAA6-84F0C76233B9}"/>
    <dgm:cxn modelId="{58D6948E-7FFC-47FA-8681-5A16403BA08B}" type="presOf" srcId="{29363219-AFC6-44F7-B68F-5916875DF45D}" destId="{13107C6F-1A64-4A37-93F4-493EDACEF567}" srcOrd="0" destOrd="0" presId="urn:microsoft.com/office/officeart/2005/8/layout/hierarchy2"/>
    <dgm:cxn modelId="{A1BA8EA2-C2DA-4B8A-8CCB-0CB4B617C800}" srcId="{94806EFC-E2CE-4947-AECD-0914EDB8AC75}" destId="{4EE589D1-FF66-4325-946B-9EC750B01053}" srcOrd="1" destOrd="0" parTransId="{CD99792F-15F3-416C-847F-5D3E8EE04E24}" sibTransId="{67CC880A-7C75-472C-ADDF-E0BBAC86E26B}"/>
    <dgm:cxn modelId="{0E67B263-A577-472E-902E-A42D857FC383}" type="presOf" srcId="{A4A877D8-0702-4482-A210-ACC5A9CAA25B}" destId="{78E894D4-F0F5-4575-9156-55A275C2B0BF}" srcOrd="1" destOrd="0" presId="urn:microsoft.com/office/officeart/2005/8/layout/hierarchy2"/>
    <dgm:cxn modelId="{6D54661E-0033-4670-9248-D280381DA5B6}" srcId="{3E6174F1-906C-4CA5-B0A1-59FD2982B93C}" destId="{05420D51-7677-4F85-8CE1-A1C0B315B093}" srcOrd="2" destOrd="0" parTransId="{C8811AE6-D928-4D80-B4D8-989B7ACAF8CA}" sibTransId="{3E9281CF-66B1-4557-8660-AFE1910A61D3}"/>
    <dgm:cxn modelId="{9DE75DD0-4F65-4B0F-88F4-42D172369C0A}" type="presOf" srcId="{1E2906F5-A380-4849-9902-9CB40374F8C8}" destId="{021B9DAA-4239-4021-968F-AC17F9AAB0E7}" srcOrd="1" destOrd="0" presId="urn:microsoft.com/office/officeart/2005/8/layout/hierarchy2"/>
    <dgm:cxn modelId="{B80220B9-D6B1-47FF-9AF6-41601005FC63}" type="presOf" srcId="{8443DE61-E055-491F-B692-89B91FC1B6FD}" destId="{7323EFC9-AFEA-4F32-B8E7-B0E7173FAB04}" srcOrd="0" destOrd="0" presId="urn:microsoft.com/office/officeart/2005/8/layout/hierarchy2"/>
    <dgm:cxn modelId="{E64E2DC3-F27B-4CF4-9023-A7D4EA191C02}" type="presOf" srcId="{CD99792F-15F3-416C-847F-5D3E8EE04E24}" destId="{A1113841-823E-45C0-B915-18919CFA5B6A}" srcOrd="0" destOrd="0" presId="urn:microsoft.com/office/officeart/2005/8/layout/hierarchy2"/>
    <dgm:cxn modelId="{25CCBB41-3F71-4328-A702-DAD15B4E200D}" type="presOf" srcId="{CD99792F-15F3-416C-847F-5D3E8EE04E24}" destId="{B9FBA75F-028D-4AD1-A4F0-3C2A5C5E591B}" srcOrd="1" destOrd="0" presId="urn:microsoft.com/office/officeart/2005/8/layout/hierarchy2"/>
    <dgm:cxn modelId="{224B75A0-E9C8-4552-8AE9-E0EC24D88F46}" type="presOf" srcId="{B7F651A9-E9DD-41A4-A7C5-7034FCBC29B4}" destId="{77B71223-50AB-4D52-8274-4A0634EC5CAC}" srcOrd="0" destOrd="0" presId="urn:microsoft.com/office/officeart/2005/8/layout/hierarchy2"/>
    <dgm:cxn modelId="{894083C0-0E0C-4E8A-B179-B361A9A3FE88}" srcId="{29363219-AFC6-44F7-B68F-5916875DF45D}" destId="{94806EFC-E2CE-4947-AECD-0914EDB8AC75}" srcOrd="0" destOrd="0" parTransId="{96D213A3-9E28-4D56-BC23-1CDD6BB3C767}" sibTransId="{99794F7D-A3ED-4E6F-8BF6-AD81059D7DF3}"/>
    <dgm:cxn modelId="{7031FCAA-564E-4B4C-A51D-16A7A18F2352}" type="presOf" srcId="{B7F651A9-E9DD-41A4-A7C5-7034FCBC29B4}" destId="{497F0E62-BF66-44FE-98B7-994D62F82024}" srcOrd="1" destOrd="0" presId="urn:microsoft.com/office/officeart/2005/8/layout/hierarchy2"/>
    <dgm:cxn modelId="{5DF3A605-6C05-40C0-8F92-3DC062D8CEEE}" type="presOf" srcId="{043660B8-A32E-4852-8485-E13A4F8A6751}" destId="{B733F74B-80A6-4CEF-BF30-0891F00D213F}" srcOrd="0" destOrd="0" presId="urn:microsoft.com/office/officeart/2005/8/layout/hierarchy2"/>
    <dgm:cxn modelId="{68ED7F63-4FCE-4038-AE01-D857D7DADF7C}" type="presOf" srcId="{B7D15352-D322-40F0-9500-1DCCB20E15B5}" destId="{E346E6CD-BDE0-4D69-A01B-A047E09D627D}" srcOrd="0" destOrd="0" presId="urn:microsoft.com/office/officeart/2005/8/layout/hierarchy2"/>
    <dgm:cxn modelId="{C8278842-FFC5-4B43-8FB8-93B1E5A1DE4F}" srcId="{3E6174F1-906C-4CA5-B0A1-59FD2982B93C}" destId="{DE66374D-82A8-407A-B1A7-16AECC9E0D92}" srcOrd="3" destOrd="0" parTransId="{3458289D-4F06-487C-8AE4-B01834F8CE56}" sibTransId="{8A6361A2-9304-4F5B-8275-159E79EF6462}"/>
    <dgm:cxn modelId="{9FEA00E9-4C80-48B8-BE16-F9BF5A32BE3A}" type="presOf" srcId="{A4A877D8-0702-4482-A210-ACC5A9CAA25B}" destId="{2E2A89AF-54CD-4A81-A2F5-32E2C276EA11}" srcOrd="0" destOrd="0" presId="urn:microsoft.com/office/officeart/2005/8/layout/hierarchy2"/>
    <dgm:cxn modelId="{EB7BFF84-7EE8-4F2F-8974-BE476C08BE2D}" type="presOf" srcId="{3458289D-4F06-487C-8AE4-B01834F8CE56}" destId="{B196E2A4-8C15-4B8C-A755-4045ECF203E0}" srcOrd="1" destOrd="0" presId="urn:microsoft.com/office/officeart/2005/8/layout/hierarchy2"/>
    <dgm:cxn modelId="{114556B8-329E-4C96-86E4-AB41122C9EAA}" type="presOf" srcId="{9FD8B5CD-9237-4DE5-935F-9787BA429411}" destId="{8127E61F-5BE8-4105-85F4-3E610557D186}" srcOrd="1" destOrd="0" presId="urn:microsoft.com/office/officeart/2005/8/layout/hierarchy2"/>
    <dgm:cxn modelId="{06699E7D-A680-4989-A0BA-F228DA3DE277}" type="presOf" srcId="{9FD8B5CD-9237-4DE5-935F-9787BA429411}" destId="{CC7C6FE2-80C6-47D5-AFD7-A5BC7B240617}" srcOrd="0" destOrd="0" presId="urn:microsoft.com/office/officeart/2005/8/layout/hierarchy2"/>
    <dgm:cxn modelId="{33AD21A9-E0BC-48B4-BDEB-08AB1B907F24}" type="presOf" srcId="{3458289D-4F06-487C-8AE4-B01834F8CE56}" destId="{9F72B19B-6999-4359-85F9-1F481D6AD688}" srcOrd="0" destOrd="0" presId="urn:microsoft.com/office/officeart/2005/8/layout/hierarchy2"/>
    <dgm:cxn modelId="{49D8AB56-D082-479A-BD91-B33762AC2FAF}" type="presOf" srcId="{30E07631-ACFF-46C9-B02E-436581703AC9}" destId="{47814324-0C87-4506-B48F-EC2374BB05D6}" srcOrd="0" destOrd="0" presId="urn:microsoft.com/office/officeart/2005/8/layout/hierarchy2"/>
    <dgm:cxn modelId="{EF21E82A-88E9-400A-95E4-8A1E139E86BB}" type="presOf" srcId="{B7D15352-D322-40F0-9500-1DCCB20E15B5}" destId="{E90BD2E8-A63D-47ED-A957-33C85BF560D7}" srcOrd="1" destOrd="0" presId="urn:microsoft.com/office/officeart/2005/8/layout/hierarchy2"/>
    <dgm:cxn modelId="{77223A15-6E5C-45C0-875D-7CF4DE6A3D34}" type="presParOf" srcId="{13107C6F-1A64-4A37-93F4-493EDACEF567}" destId="{353E10F7-7706-4064-A275-FB289D4EB0FA}" srcOrd="0" destOrd="0" presId="urn:microsoft.com/office/officeart/2005/8/layout/hierarchy2"/>
    <dgm:cxn modelId="{4A0804A5-2443-4EC2-B429-DBB0ED52231D}" type="presParOf" srcId="{353E10F7-7706-4064-A275-FB289D4EB0FA}" destId="{76E3ACC9-BFBC-4EA8-8D1E-7EA827E59D81}" srcOrd="0" destOrd="0" presId="urn:microsoft.com/office/officeart/2005/8/layout/hierarchy2"/>
    <dgm:cxn modelId="{986C88A8-5677-47B8-8660-DAB4CB6278B6}" type="presParOf" srcId="{353E10F7-7706-4064-A275-FB289D4EB0FA}" destId="{8B36A9B1-F123-46AB-BECA-0AB4AF5DD1D5}" srcOrd="1" destOrd="0" presId="urn:microsoft.com/office/officeart/2005/8/layout/hierarchy2"/>
    <dgm:cxn modelId="{B105FCBB-A477-4F96-98F0-0FDB13833AA9}" type="presParOf" srcId="{8B36A9B1-F123-46AB-BECA-0AB4AF5DD1D5}" destId="{3BDB8525-3C24-4093-90B0-A9770E543D77}" srcOrd="0" destOrd="0" presId="urn:microsoft.com/office/officeart/2005/8/layout/hierarchy2"/>
    <dgm:cxn modelId="{663CF803-14AE-462A-9C8B-113F68DF9BC3}" type="presParOf" srcId="{3BDB8525-3C24-4093-90B0-A9770E543D77}" destId="{E0C2D4E7-F967-4292-8958-F0FEA0FD9ED5}" srcOrd="0" destOrd="0" presId="urn:microsoft.com/office/officeart/2005/8/layout/hierarchy2"/>
    <dgm:cxn modelId="{21CC4B48-5DF8-4B92-B9C0-39E0298D959D}" type="presParOf" srcId="{8B36A9B1-F123-46AB-BECA-0AB4AF5DD1D5}" destId="{A440D10A-5591-43C7-92D2-E0661FC0FC9B}" srcOrd="1" destOrd="0" presId="urn:microsoft.com/office/officeart/2005/8/layout/hierarchy2"/>
    <dgm:cxn modelId="{14E5AD05-0DE9-4ACC-B973-A2C9B249F25A}" type="presParOf" srcId="{A440D10A-5591-43C7-92D2-E0661FC0FC9B}" destId="{7323EFC9-AFEA-4F32-B8E7-B0E7173FAB04}" srcOrd="0" destOrd="0" presId="urn:microsoft.com/office/officeart/2005/8/layout/hierarchy2"/>
    <dgm:cxn modelId="{791D4EE2-BE68-4484-9704-3D6E79ADA09F}" type="presParOf" srcId="{A440D10A-5591-43C7-92D2-E0661FC0FC9B}" destId="{1EF82494-B6F9-479F-8AC1-DF95BA347A79}" srcOrd="1" destOrd="0" presId="urn:microsoft.com/office/officeart/2005/8/layout/hierarchy2"/>
    <dgm:cxn modelId="{D7EF11E0-FCA4-41A4-8241-8D23E960796F}" type="presParOf" srcId="{8B36A9B1-F123-46AB-BECA-0AB4AF5DD1D5}" destId="{A1113841-823E-45C0-B915-18919CFA5B6A}" srcOrd="2" destOrd="0" presId="urn:microsoft.com/office/officeart/2005/8/layout/hierarchy2"/>
    <dgm:cxn modelId="{A0A0038C-7F0E-42DA-A224-A2EA24E3472A}" type="presParOf" srcId="{A1113841-823E-45C0-B915-18919CFA5B6A}" destId="{B9FBA75F-028D-4AD1-A4F0-3C2A5C5E591B}" srcOrd="0" destOrd="0" presId="urn:microsoft.com/office/officeart/2005/8/layout/hierarchy2"/>
    <dgm:cxn modelId="{2C01DD36-538D-4588-A1F0-98DAAA53A845}" type="presParOf" srcId="{8B36A9B1-F123-46AB-BECA-0AB4AF5DD1D5}" destId="{266ADC29-5073-463B-AAF2-60AB63448ECF}" srcOrd="3" destOrd="0" presId="urn:microsoft.com/office/officeart/2005/8/layout/hierarchy2"/>
    <dgm:cxn modelId="{74C1EB4A-BDD1-4BF2-8C3C-31E3DD74B85E}" type="presParOf" srcId="{266ADC29-5073-463B-AAF2-60AB63448ECF}" destId="{A37DCC08-0C30-47B5-B895-28D473293BE8}" srcOrd="0" destOrd="0" presId="urn:microsoft.com/office/officeart/2005/8/layout/hierarchy2"/>
    <dgm:cxn modelId="{3B94B137-C5A0-4A5A-9EBE-B5AF86AAB761}" type="presParOf" srcId="{266ADC29-5073-463B-AAF2-60AB63448ECF}" destId="{A23EEC45-665F-468F-8FB6-CD96ED9BA29B}" srcOrd="1" destOrd="0" presId="urn:microsoft.com/office/officeart/2005/8/layout/hierarchy2"/>
    <dgm:cxn modelId="{3FF72893-F444-470D-A980-4C7213868FDA}" type="presParOf" srcId="{A23EEC45-665F-468F-8FB6-CD96ED9BA29B}" destId="{77B71223-50AB-4D52-8274-4A0634EC5CAC}" srcOrd="0" destOrd="0" presId="urn:microsoft.com/office/officeart/2005/8/layout/hierarchy2"/>
    <dgm:cxn modelId="{9D7E6263-C42A-46F5-8CF2-8E781C54F41A}" type="presParOf" srcId="{77B71223-50AB-4D52-8274-4A0634EC5CAC}" destId="{497F0E62-BF66-44FE-98B7-994D62F82024}" srcOrd="0" destOrd="0" presId="urn:microsoft.com/office/officeart/2005/8/layout/hierarchy2"/>
    <dgm:cxn modelId="{80ECFD31-C473-4EBB-9139-DFBC903637E9}" type="presParOf" srcId="{A23EEC45-665F-468F-8FB6-CD96ED9BA29B}" destId="{DFEF7B12-96C0-4546-AAF2-6958F1BE1ABE}" srcOrd="1" destOrd="0" presId="urn:microsoft.com/office/officeart/2005/8/layout/hierarchy2"/>
    <dgm:cxn modelId="{F0F8CAA8-3C86-40B7-859E-122F0B72C0E5}" type="presParOf" srcId="{DFEF7B12-96C0-4546-AAF2-6958F1BE1ABE}" destId="{47814324-0C87-4506-B48F-EC2374BB05D6}" srcOrd="0" destOrd="0" presId="urn:microsoft.com/office/officeart/2005/8/layout/hierarchy2"/>
    <dgm:cxn modelId="{93C4874B-0CAC-4523-9CE9-32B4FA43E4C2}" type="presParOf" srcId="{DFEF7B12-96C0-4546-AAF2-6958F1BE1ABE}" destId="{4EBE9025-C4F8-47E8-ADD9-765B20A6833B}" srcOrd="1" destOrd="0" presId="urn:microsoft.com/office/officeart/2005/8/layout/hierarchy2"/>
    <dgm:cxn modelId="{C4115AB5-6D60-4FFC-BCFB-EC13F1225FC6}" type="presParOf" srcId="{A23EEC45-665F-468F-8FB6-CD96ED9BA29B}" destId="{037608DF-DCF6-4696-8579-12D0938F419A}" srcOrd="2" destOrd="0" presId="urn:microsoft.com/office/officeart/2005/8/layout/hierarchy2"/>
    <dgm:cxn modelId="{139EDBB3-ED2F-401D-8BF5-CC49A4327E17}" type="presParOf" srcId="{037608DF-DCF6-4696-8579-12D0938F419A}" destId="{021B9DAA-4239-4021-968F-AC17F9AAB0E7}" srcOrd="0" destOrd="0" presId="urn:microsoft.com/office/officeart/2005/8/layout/hierarchy2"/>
    <dgm:cxn modelId="{30420E82-87F9-4DB8-BE25-9E9F2F6B6CBF}" type="presParOf" srcId="{A23EEC45-665F-468F-8FB6-CD96ED9BA29B}" destId="{C9CAEC28-AC10-46FC-83E8-F870A03E282E}" srcOrd="3" destOrd="0" presId="urn:microsoft.com/office/officeart/2005/8/layout/hierarchy2"/>
    <dgm:cxn modelId="{776296C6-B6CF-41BF-9774-9135104A8218}" type="presParOf" srcId="{C9CAEC28-AC10-46FC-83E8-F870A03E282E}" destId="{7C3060D9-6411-440D-AA25-CB8BD6E35E9D}" srcOrd="0" destOrd="0" presId="urn:microsoft.com/office/officeart/2005/8/layout/hierarchy2"/>
    <dgm:cxn modelId="{D02880C0-8016-4896-A236-D2C6A55DF3F4}" type="presParOf" srcId="{C9CAEC28-AC10-46FC-83E8-F870A03E282E}" destId="{B066FEF1-FD4A-45BE-A1EF-C65B8BC3501A}" srcOrd="1" destOrd="0" presId="urn:microsoft.com/office/officeart/2005/8/layout/hierarchy2"/>
    <dgm:cxn modelId="{DD47B805-5E79-4481-8539-7AE824937CB7}" type="presParOf" srcId="{A23EEC45-665F-468F-8FB6-CD96ED9BA29B}" destId="{CC7C6FE2-80C6-47D5-AFD7-A5BC7B240617}" srcOrd="4" destOrd="0" presId="urn:microsoft.com/office/officeart/2005/8/layout/hierarchy2"/>
    <dgm:cxn modelId="{F49CBF82-A94D-40FD-99F2-1FC3DFB96B13}" type="presParOf" srcId="{CC7C6FE2-80C6-47D5-AFD7-A5BC7B240617}" destId="{8127E61F-5BE8-4105-85F4-3E610557D186}" srcOrd="0" destOrd="0" presId="urn:microsoft.com/office/officeart/2005/8/layout/hierarchy2"/>
    <dgm:cxn modelId="{4D38FD1F-C07A-46D5-B39B-509B00AE1D52}" type="presParOf" srcId="{A23EEC45-665F-468F-8FB6-CD96ED9BA29B}" destId="{3926F5A0-9611-4233-B024-C402292B015A}" srcOrd="5" destOrd="0" presId="urn:microsoft.com/office/officeart/2005/8/layout/hierarchy2"/>
    <dgm:cxn modelId="{C5D4DE0A-40C6-4512-9F23-030EB89C63D8}" type="presParOf" srcId="{3926F5A0-9611-4233-B024-C402292B015A}" destId="{B733F74B-80A6-4CEF-BF30-0891F00D213F}" srcOrd="0" destOrd="0" presId="urn:microsoft.com/office/officeart/2005/8/layout/hierarchy2"/>
    <dgm:cxn modelId="{45F6E7A7-5481-4406-9C80-4C3711D17ED0}" type="presParOf" srcId="{3926F5A0-9611-4233-B024-C402292B015A}" destId="{D74FA98D-6A56-441E-92C6-46E4AF238914}" srcOrd="1" destOrd="0" presId="urn:microsoft.com/office/officeart/2005/8/layout/hierarchy2"/>
    <dgm:cxn modelId="{C5187C41-6A08-40D8-ACF1-B144EBAA764A}" type="presParOf" srcId="{8B36A9B1-F123-46AB-BECA-0AB4AF5DD1D5}" destId="{2E2A89AF-54CD-4A81-A2F5-32E2C276EA11}" srcOrd="4" destOrd="0" presId="urn:microsoft.com/office/officeart/2005/8/layout/hierarchy2"/>
    <dgm:cxn modelId="{D0FA9FB4-6295-4DA2-A050-4834C6411518}" type="presParOf" srcId="{2E2A89AF-54CD-4A81-A2F5-32E2C276EA11}" destId="{78E894D4-F0F5-4575-9156-55A275C2B0BF}" srcOrd="0" destOrd="0" presId="urn:microsoft.com/office/officeart/2005/8/layout/hierarchy2"/>
    <dgm:cxn modelId="{D545F4F4-64C9-4AE3-AF11-9CDDAFADB488}" type="presParOf" srcId="{8B36A9B1-F123-46AB-BECA-0AB4AF5DD1D5}" destId="{11F53774-0D56-40AC-BEBB-ED95ACDFA0D3}" srcOrd="5" destOrd="0" presId="urn:microsoft.com/office/officeart/2005/8/layout/hierarchy2"/>
    <dgm:cxn modelId="{162029F7-1B8A-4FC3-B4F5-F0618064BB4B}" type="presParOf" srcId="{11F53774-0D56-40AC-BEBB-ED95ACDFA0D3}" destId="{5544FCA3-3351-4AD4-AD09-FD586433512E}" srcOrd="0" destOrd="0" presId="urn:microsoft.com/office/officeart/2005/8/layout/hierarchy2"/>
    <dgm:cxn modelId="{69A4DD7E-37C1-49F4-912E-69C92DF33DE0}" type="presParOf" srcId="{11F53774-0D56-40AC-BEBB-ED95ACDFA0D3}" destId="{D883BC22-554E-4199-9AA7-BD5FD6E8FBCE}" srcOrd="1" destOrd="0" presId="urn:microsoft.com/office/officeart/2005/8/layout/hierarchy2"/>
    <dgm:cxn modelId="{58FD6055-AA18-401B-9A81-6404E0F0C2D1}" type="presParOf" srcId="{D883BC22-554E-4199-9AA7-BD5FD6E8FBCE}" destId="{E346E6CD-BDE0-4D69-A01B-A047E09D627D}" srcOrd="0" destOrd="0" presId="urn:microsoft.com/office/officeart/2005/8/layout/hierarchy2"/>
    <dgm:cxn modelId="{6829AACF-C3F5-4634-A9DC-4F237EC0F032}" type="presParOf" srcId="{E346E6CD-BDE0-4D69-A01B-A047E09D627D}" destId="{E90BD2E8-A63D-47ED-A957-33C85BF560D7}" srcOrd="0" destOrd="0" presId="urn:microsoft.com/office/officeart/2005/8/layout/hierarchy2"/>
    <dgm:cxn modelId="{CEC6E9DD-C487-4316-85F2-48FB6B960FB5}" type="presParOf" srcId="{D883BC22-554E-4199-9AA7-BD5FD6E8FBCE}" destId="{270E594C-7F72-4B21-A27A-D756A1DEBBAA}" srcOrd="1" destOrd="0" presId="urn:microsoft.com/office/officeart/2005/8/layout/hierarchy2"/>
    <dgm:cxn modelId="{D6689101-F527-4C16-82D5-938E042C0639}" type="presParOf" srcId="{270E594C-7F72-4B21-A27A-D756A1DEBBAA}" destId="{0B7ABB0D-9D82-40FF-BD49-2FA1947B490B}" srcOrd="0" destOrd="0" presId="urn:microsoft.com/office/officeart/2005/8/layout/hierarchy2"/>
    <dgm:cxn modelId="{0EE1B9E4-1EE9-421A-9406-F258FC01CB7C}" type="presParOf" srcId="{270E594C-7F72-4B21-A27A-D756A1DEBBAA}" destId="{FF9686E3-EDAB-436A-AAF7-4E3CBEA17CEB}" srcOrd="1" destOrd="0" presId="urn:microsoft.com/office/officeart/2005/8/layout/hierarchy2"/>
    <dgm:cxn modelId="{B56C0730-BF90-4B04-ABCA-2EE66466AEA7}" type="presParOf" srcId="{D883BC22-554E-4199-9AA7-BD5FD6E8FBCE}" destId="{9D366C20-119D-4E25-8E2B-2F419B763171}" srcOrd="2" destOrd="0" presId="urn:microsoft.com/office/officeart/2005/8/layout/hierarchy2"/>
    <dgm:cxn modelId="{1E30838A-1F91-42BC-893B-F8CDC00DE70D}" type="presParOf" srcId="{9D366C20-119D-4E25-8E2B-2F419B763171}" destId="{887FE6BF-C314-4FF7-A404-9831CEF8DDB8}" srcOrd="0" destOrd="0" presId="urn:microsoft.com/office/officeart/2005/8/layout/hierarchy2"/>
    <dgm:cxn modelId="{50B1E3B9-0293-4CF6-A864-B131E4BFE1CB}" type="presParOf" srcId="{D883BC22-554E-4199-9AA7-BD5FD6E8FBCE}" destId="{B2BF8717-39D7-4FA6-B0FC-6AFA21CB9538}" srcOrd="3" destOrd="0" presId="urn:microsoft.com/office/officeart/2005/8/layout/hierarchy2"/>
    <dgm:cxn modelId="{4979B7DC-E079-43D5-8F14-B9E9208AE3AD}" type="presParOf" srcId="{B2BF8717-39D7-4FA6-B0FC-6AFA21CB9538}" destId="{462C1AD8-6012-46DF-857D-84B9BBAB0B5D}" srcOrd="0" destOrd="0" presId="urn:microsoft.com/office/officeart/2005/8/layout/hierarchy2"/>
    <dgm:cxn modelId="{3FBB6781-4359-462E-9732-185500647E85}" type="presParOf" srcId="{B2BF8717-39D7-4FA6-B0FC-6AFA21CB9538}" destId="{47400EF8-A4C3-425D-A538-13365014F73E}" srcOrd="1" destOrd="0" presId="urn:microsoft.com/office/officeart/2005/8/layout/hierarchy2"/>
    <dgm:cxn modelId="{042341C0-5283-467F-B893-520598DB7480}" type="presParOf" srcId="{D883BC22-554E-4199-9AA7-BD5FD6E8FBCE}" destId="{67D6E4D9-2683-4A75-8063-FB313BBA786E}" srcOrd="4" destOrd="0" presId="urn:microsoft.com/office/officeart/2005/8/layout/hierarchy2"/>
    <dgm:cxn modelId="{2802E067-EBB7-499A-8772-3114EBF5B871}" type="presParOf" srcId="{67D6E4D9-2683-4A75-8063-FB313BBA786E}" destId="{8B074946-32B3-4A64-A474-BA4EE8225929}" srcOrd="0" destOrd="0" presId="urn:microsoft.com/office/officeart/2005/8/layout/hierarchy2"/>
    <dgm:cxn modelId="{E8EB6410-644F-4BD2-B6A6-A8B5293C941D}" type="presParOf" srcId="{D883BC22-554E-4199-9AA7-BD5FD6E8FBCE}" destId="{90597904-0D08-4926-88D6-6EDC8AA9A008}" srcOrd="5" destOrd="0" presId="urn:microsoft.com/office/officeart/2005/8/layout/hierarchy2"/>
    <dgm:cxn modelId="{79AAA2FE-36C8-488B-A074-7BEB87636E1F}" type="presParOf" srcId="{90597904-0D08-4926-88D6-6EDC8AA9A008}" destId="{6B41A485-D49A-4AC5-BD80-2ACDF749152E}" srcOrd="0" destOrd="0" presId="urn:microsoft.com/office/officeart/2005/8/layout/hierarchy2"/>
    <dgm:cxn modelId="{0BE5FECD-8FA1-4119-8776-DC372D536E89}" type="presParOf" srcId="{90597904-0D08-4926-88D6-6EDC8AA9A008}" destId="{ED231B7A-BB77-4DD8-A517-B75546CCAD80}" srcOrd="1" destOrd="0" presId="urn:microsoft.com/office/officeart/2005/8/layout/hierarchy2"/>
    <dgm:cxn modelId="{A6918D28-D453-43AC-8541-90C252BCDA06}" type="presParOf" srcId="{D883BC22-554E-4199-9AA7-BD5FD6E8FBCE}" destId="{9F72B19B-6999-4359-85F9-1F481D6AD688}" srcOrd="6" destOrd="0" presId="urn:microsoft.com/office/officeart/2005/8/layout/hierarchy2"/>
    <dgm:cxn modelId="{D86572F3-9D93-4E2D-8B72-1FF6E660EA8D}" type="presParOf" srcId="{9F72B19B-6999-4359-85F9-1F481D6AD688}" destId="{B196E2A4-8C15-4B8C-A755-4045ECF203E0}" srcOrd="0" destOrd="0" presId="urn:microsoft.com/office/officeart/2005/8/layout/hierarchy2"/>
    <dgm:cxn modelId="{85D8A486-48B5-4658-98FF-2F10664B8F76}" type="presParOf" srcId="{D883BC22-554E-4199-9AA7-BD5FD6E8FBCE}" destId="{2AC4B0EC-8368-462F-A5AF-F3DA0DB313F1}" srcOrd="7" destOrd="0" presId="urn:microsoft.com/office/officeart/2005/8/layout/hierarchy2"/>
    <dgm:cxn modelId="{AF0D4FDF-5917-4BF5-ADAB-14CAD2AE018D}" type="presParOf" srcId="{2AC4B0EC-8368-462F-A5AF-F3DA0DB313F1}" destId="{101878AF-DD1D-4440-9C24-167BA3D14827}" srcOrd="0" destOrd="0" presId="urn:microsoft.com/office/officeart/2005/8/layout/hierarchy2"/>
    <dgm:cxn modelId="{ED136FC1-C25D-411A-8034-0DE6958DC00D}" type="presParOf" srcId="{2AC4B0EC-8368-462F-A5AF-F3DA0DB313F1}" destId="{200E008A-FC48-493B-BAAE-2495DA294006}"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AC6762-9D7C-4C98-AC24-A5EDA3EE37D9}" type="doc">
      <dgm:prSet loTypeId="urn:microsoft.com/office/officeart/2005/8/layout/process5" loCatId="process" qsTypeId="urn:microsoft.com/office/officeart/2005/8/quickstyle/simple1#8" qsCatId="simple" csTypeId="urn:microsoft.com/office/officeart/2005/8/colors/accent1_2#12" csCatId="accent1" phldr="1"/>
      <dgm:spPr/>
      <dgm:t>
        <a:bodyPr/>
        <a:lstStyle/>
        <a:p>
          <a:endParaRPr lang="es-CL"/>
        </a:p>
      </dgm:t>
    </dgm:pt>
    <dgm:pt modelId="{EAE7671B-A8E9-44A9-98E8-B0C516E6A099}">
      <dgm:prSet phldrT="[Texto]" custT="1"/>
      <dgm:spPr/>
      <dgm:t>
        <a:bodyPr/>
        <a:lstStyle/>
        <a:p>
          <a:r>
            <a:rPr lang="es-CL" sz="2400" b="1" dirty="0" smtClean="0"/>
            <a:t>HIPOTENSIÓN</a:t>
          </a:r>
          <a:endParaRPr lang="es-CL" sz="2400" b="1" dirty="0"/>
        </a:p>
      </dgm:t>
    </dgm:pt>
    <dgm:pt modelId="{75BD7E1A-8016-48E7-AC7C-4DD5AF44A98D}" type="parTrans" cxnId="{140ACC1E-6CBD-4DB4-917B-AC98E7AA6487}">
      <dgm:prSet/>
      <dgm:spPr/>
      <dgm:t>
        <a:bodyPr/>
        <a:lstStyle/>
        <a:p>
          <a:endParaRPr lang="es-CL"/>
        </a:p>
      </dgm:t>
    </dgm:pt>
    <dgm:pt modelId="{82265468-0B33-4493-B8A3-D9CB2E535F32}" type="sibTrans" cxnId="{140ACC1E-6CBD-4DB4-917B-AC98E7AA6487}">
      <dgm:prSet/>
      <dgm:spPr/>
      <dgm:t>
        <a:bodyPr/>
        <a:lstStyle/>
        <a:p>
          <a:endParaRPr lang="es-CL"/>
        </a:p>
      </dgm:t>
    </dgm:pt>
    <dgm:pt modelId="{72C7AEA9-71C6-4BF5-BDD1-0B8D3FEEE377}">
      <dgm:prSet phldrT="[Texto]"/>
      <dgm:spPr/>
      <dgm:t>
        <a:bodyPr/>
        <a:lstStyle/>
        <a:p>
          <a:r>
            <a:rPr lang="es-CL" dirty="0" smtClean="0"/>
            <a:t>Se produce en un 20 – 30%de los AM</a:t>
          </a:r>
          <a:endParaRPr lang="es-CL" dirty="0"/>
        </a:p>
      </dgm:t>
    </dgm:pt>
    <dgm:pt modelId="{29072E07-E6A4-40A2-95BF-C0C6EC8BA21B}" type="parTrans" cxnId="{29B2A12D-8284-45CA-B448-B3E78FA3A62A}">
      <dgm:prSet/>
      <dgm:spPr/>
      <dgm:t>
        <a:bodyPr/>
        <a:lstStyle/>
        <a:p>
          <a:endParaRPr lang="es-CL"/>
        </a:p>
      </dgm:t>
    </dgm:pt>
    <dgm:pt modelId="{12F28640-B5E3-4240-826D-2990C244CA1D}" type="sibTrans" cxnId="{29B2A12D-8284-45CA-B448-B3E78FA3A62A}">
      <dgm:prSet/>
      <dgm:spPr/>
      <dgm:t>
        <a:bodyPr/>
        <a:lstStyle/>
        <a:p>
          <a:endParaRPr lang="es-CL"/>
        </a:p>
      </dgm:t>
    </dgm:pt>
    <dgm:pt modelId="{3740CF8C-E548-4317-8B8B-B8F959F7DB27}">
      <dgm:prSet phldrT="[Texto]"/>
      <dgm:spPr/>
      <dgm:t>
        <a:bodyPr/>
        <a:lstStyle/>
        <a:p>
          <a:r>
            <a:rPr lang="es-CL" dirty="0" smtClean="0"/>
            <a:t>Mayor riesgo es lesionarse al caer.</a:t>
          </a:r>
          <a:endParaRPr lang="es-CL" dirty="0"/>
        </a:p>
      </dgm:t>
    </dgm:pt>
    <dgm:pt modelId="{6F659FD8-9584-433F-8598-7AC4573F54B1}" type="parTrans" cxnId="{CEBBED35-C17E-4D1F-95FB-3682DE80275F}">
      <dgm:prSet/>
      <dgm:spPr/>
      <dgm:t>
        <a:bodyPr/>
        <a:lstStyle/>
        <a:p>
          <a:endParaRPr lang="es-CL"/>
        </a:p>
      </dgm:t>
    </dgm:pt>
    <dgm:pt modelId="{F3CFA74E-3839-4CAD-8ACB-9DE949A564F8}" type="sibTrans" cxnId="{CEBBED35-C17E-4D1F-95FB-3682DE80275F}">
      <dgm:prSet/>
      <dgm:spPr/>
      <dgm:t>
        <a:bodyPr/>
        <a:lstStyle/>
        <a:p>
          <a:endParaRPr lang="es-CL"/>
        </a:p>
      </dgm:t>
    </dgm:pt>
    <dgm:pt modelId="{81BE2EF1-DC47-4775-A0AB-B7B8DA73A34C}">
      <dgm:prSet phldrT="[Texto]"/>
      <dgm:spPr/>
      <dgm:t>
        <a:bodyPr/>
        <a:lstStyle/>
        <a:p>
          <a:r>
            <a:rPr lang="es-CL" dirty="0" smtClean="0"/>
            <a:t>Causados por los cambios de posiciones.</a:t>
          </a:r>
          <a:endParaRPr lang="es-CL" dirty="0"/>
        </a:p>
      </dgm:t>
    </dgm:pt>
    <dgm:pt modelId="{1C4D1CF3-D605-4391-B8BE-556597D027A8}" type="parTrans" cxnId="{657FC8EE-4358-4C88-AFAE-01325F6C42E4}">
      <dgm:prSet/>
      <dgm:spPr/>
      <dgm:t>
        <a:bodyPr/>
        <a:lstStyle/>
        <a:p>
          <a:endParaRPr lang="es-CL"/>
        </a:p>
      </dgm:t>
    </dgm:pt>
    <dgm:pt modelId="{88E72F13-ECF0-4ED5-8617-61A6471E13A5}" type="sibTrans" cxnId="{657FC8EE-4358-4C88-AFAE-01325F6C42E4}">
      <dgm:prSet/>
      <dgm:spPr/>
      <dgm:t>
        <a:bodyPr/>
        <a:lstStyle/>
        <a:p>
          <a:endParaRPr lang="es-CL"/>
        </a:p>
      </dgm:t>
    </dgm:pt>
    <dgm:pt modelId="{BA8845DD-57C5-4B7D-8B4C-7DA85C79305F}">
      <dgm:prSet phldrT="[Texto]"/>
      <dgm:spPr/>
      <dgm:t>
        <a:bodyPr/>
        <a:lstStyle/>
        <a:p>
          <a:r>
            <a:rPr lang="es-CL" dirty="0" smtClean="0"/>
            <a:t>Se controla la presión después que el usuario haya estado acostado (5 min.) y luego a los 15 min. </a:t>
          </a:r>
          <a:endParaRPr lang="es-CL" dirty="0"/>
        </a:p>
      </dgm:t>
    </dgm:pt>
    <dgm:pt modelId="{31EB6865-8FB1-47F5-9228-03A21B0DC4BE}" type="parTrans" cxnId="{18BB2F84-48F3-420E-A4BA-E53C6C1E3C2B}">
      <dgm:prSet/>
      <dgm:spPr/>
      <dgm:t>
        <a:bodyPr/>
        <a:lstStyle/>
        <a:p>
          <a:endParaRPr lang="es-CL"/>
        </a:p>
      </dgm:t>
    </dgm:pt>
    <dgm:pt modelId="{AA1E8B09-777C-4A8B-B59F-3FDDB16CFB19}" type="sibTrans" cxnId="{18BB2F84-48F3-420E-A4BA-E53C6C1E3C2B}">
      <dgm:prSet/>
      <dgm:spPr/>
      <dgm:t>
        <a:bodyPr/>
        <a:lstStyle/>
        <a:p>
          <a:endParaRPr lang="es-CL"/>
        </a:p>
      </dgm:t>
    </dgm:pt>
    <dgm:pt modelId="{9E63E8A6-AA1E-49F6-893D-97E0850819D5}">
      <dgm:prSet/>
      <dgm:spPr/>
      <dgm:t>
        <a:bodyPr/>
        <a:lstStyle/>
        <a:p>
          <a:r>
            <a:rPr lang="es-CL" dirty="0" smtClean="0"/>
            <a:t>Si la diferencia es de 20 mm de Hg o más.</a:t>
          </a:r>
          <a:endParaRPr lang="es-CL" dirty="0"/>
        </a:p>
      </dgm:t>
    </dgm:pt>
    <dgm:pt modelId="{6AAD5C29-76F8-4FAA-9061-391C77033F0E}" type="parTrans" cxnId="{00A33368-7DDA-4AEB-8A01-3DABE351F338}">
      <dgm:prSet/>
      <dgm:spPr/>
      <dgm:t>
        <a:bodyPr/>
        <a:lstStyle/>
        <a:p>
          <a:endParaRPr lang="es-CL"/>
        </a:p>
      </dgm:t>
    </dgm:pt>
    <dgm:pt modelId="{FA7F6CC4-8844-4056-9525-1CB2B15AE779}" type="sibTrans" cxnId="{00A33368-7DDA-4AEB-8A01-3DABE351F338}">
      <dgm:prSet/>
      <dgm:spPr/>
      <dgm:t>
        <a:bodyPr/>
        <a:lstStyle/>
        <a:p>
          <a:endParaRPr lang="es-CL"/>
        </a:p>
      </dgm:t>
    </dgm:pt>
    <dgm:pt modelId="{248C2483-41CB-49CB-8503-69FD33B1092B}" type="pres">
      <dgm:prSet presAssocID="{EEAC6762-9D7C-4C98-AC24-A5EDA3EE37D9}" presName="diagram" presStyleCnt="0">
        <dgm:presLayoutVars>
          <dgm:dir/>
          <dgm:resizeHandles val="exact"/>
        </dgm:presLayoutVars>
      </dgm:prSet>
      <dgm:spPr/>
      <dgm:t>
        <a:bodyPr/>
        <a:lstStyle/>
        <a:p>
          <a:endParaRPr lang="es-CL"/>
        </a:p>
      </dgm:t>
    </dgm:pt>
    <dgm:pt modelId="{D5A1E9AD-67D3-41CE-9C8F-BD9939D4C556}" type="pres">
      <dgm:prSet presAssocID="{EAE7671B-A8E9-44A9-98E8-B0C516E6A099}" presName="node" presStyleLbl="node1" presStyleIdx="0" presStyleCnt="6" custScaleX="120412">
        <dgm:presLayoutVars>
          <dgm:bulletEnabled val="1"/>
        </dgm:presLayoutVars>
      </dgm:prSet>
      <dgm:spPr/>
      <dgm:t>
        <a:bodyPr/>
        <a:lstStyle/>
        <a:p>
          <a:endParaRPr lang="es-CL"/>
        </a:p>
      </dgm:t>
    </dgm:pt>
    <dgm:pt modelId="{8864B24F-E40D-4D4F-894D-D3A935D58CC0}" type="pres">
      <dgm:prSet presAssocID="{82265468-0B33-4493-B8A3-D9CB2E535F32}" presName="sibTrans" presStyleLbl="sibTrans2D1" presStyleIdx="0" presStyleCnt="5"/>
      <dgm:spPr/>
      <dgm:t>
        <a:bodyPr/>
        <a:lstStyle/>
        <a:p>
          <a:endParaRPr lang="es-CL"/>
        </a:p>
      </dgm:t>
    </dgm:pt>
    <dgm:pt modelId="{90363D68-DFE7-4632-B810-6280E15A18AE}" type="pres">
      <dgm:prSet presAssocID="{82265468-0B33-4493-B8A3-D9CB2E535F32}" presName="connectorText" presStyleLbl="sibTrans2D1" presStyleIdx="0" presStyleCnt="5"/>
      <dgm:spPr/>
      <dgm:t>
        <a:bodyPr/>
        <a:lstStyle/>
        <a:p>
          <a:endParaRPr lang="es-CL"/>
        </a:p>
      </dgm:t>
    </dgm:pt>
    <dgm:pt modelId="{E52E5CD1-A602-4036-9F5B-756F1C9F6792}" type="pres">
      <dgm:prSet presAssocID="{72C7AEA9-71C6-4BF5-BDD1-0B8D3FEEE377}" presName="node" presStyleLbl="node1" presStyleIdx="1" presStyleCnt="6">
        <dgm:presLayoutVars>
          <dgm:bulletEnabled val="1"/>
        </dgm:presLayoutVars>
      </dgm:prSet>
      <dgm:spPr/>
      <dgm:t>
        <a:bodyPr/>
        <a:lstStyle/>
        <a:p>
          <a:endParaRPr lang="es-CL"/>
        </a:p>
      </dgm:t>
    </dgm:pt>
    <dgm:pt modelId="{5C24A179-7944-4FAA-A5C7-68725F32D6C8}" type="pres">
      <dgm:prSet presAssocID="{12F28640-B5E3-4240-826D-2990C244CA1D}" presName="sibTrans" presStyleLbl="sibTrans2D1" presStyleIdx="1" presStyleCnt="5"/>
      <dgm:spPr/>
      <dgm:t>
        <a:bodyPr/>
        <a:lstStyle/>
        <a:p>
          <a:endParaRPr lang="es-CL"/>
        </a:p>
      </dgm:t>
    </dgm:pt>
    <dgm:pt modelId="{4B49208D-9EB8-45B3-BB48-32CA45BFFF63}" type="pres">
      <dgm:prSet presAssocID="{12F28640-B5E3-4240-826D-2990C244CA1D}" presName="connectorText" presStyleLbl="sibTrans2D1" presStyleIdx="1" presStyleCnt="5"/>
      <dgm:spPr/>
      <dgm:t>
        <a:bodyPr/>
        <a:lstStyle/>
        <a:p>
          <a:endParaRPr lang="es-CL"/>
        </a:p>
      </dgm:t>
    </dgm:pt>
    <dgm:pt modelId="{9A22F234-C993-403D-9317-3C684AE34D29}" type="pres">
      <dgm:prSet presAssocID="{3740CF8C-E548-4317-8B8B-B8F959F7DB27}" presName="node" presStyleLbl="node1" presStyleIdx="2" presStyleCnt="6">
        <dgm:presLayoutVars>
          <dgm:bulletEnabled val="1"/>
        </dgm:presLayoutVars>
      </dgm:prSet>
      <dgm:spPr/>
      <dgm:t>
        <a:bodyPr/>
        <a:lstStyle/>
        <a:p>
          <a:endParaRPr lang="es-CL"/>
        </a:p>
      </dgm:t>
    </dgm:pt>
    <dgm:pt modelId="{1FC08DE5-28A1-4DE7-908C-C17C850667E0}" type="pres">
      <dgm:prSet presAssocID="{F3CFA74E-3839-4CAD-8ACB-9DE949A564F8}" presName="sibTrans" presStyleLbl="sibTrans2D1" presStyleIdx="2" presStyleCnt="5"/>
      <dgm:spPr/>
      <dgm:t>
        <a:bodyPr/>
        <a:lstStyle/>
        <a:p>
          <a:endParaRPr lang="es-CL"/>
        </a:p>
      </dgm:t>
    </dgm:pt>
    <dgm:pt modelId="{E64A14ED-BAC8-4A7E-AD69-4E8C5616B332}" type="pres">
      <dgm:prSet presAssocID="{F3CFA74E-3839-4CAD-8ACB-9DE949A564F8}" presName="connectorText" presStyleLbl="sibTrans2D1" presStyleIdx="2" presStyleCnt="5"/>
      <dgm:spPr/>
      <dgm:t>
        <a:bodyPr/>
        <a:lstStyle/>
        <a:p>
          <a:endParaRPr lang="es-CL"/>
        </a:p>
      </dgm:t>
    </dgm:pt>
    <dgm:pt modelId="{477E0A73-E9F8-42F1-9BF1-F15EAAE66FAA}" type="pres">
      <dgm:prSet presAssocID="{81BE2EF1-DC47-4775-A0AB-B7B8DA73A34C}" presName="node" presStyleLbl="node1" presStyleIdx="3" presStyleCnt="6">
        <dgm:presLayoutVars>
          <dgm:bulletEnabled val="1"/>
        </dgm:presLayoutVars>
      </dgm:prSet>
      <dgm:spPr/>
      <dgm:t>
        <a:bodyPr/>
        <a:lstStyle/>
        <a:p>
          <a:endParaRPr lang="es-CL"/>
        </a:p>
      </dgm:t>
    </dgm:pt>
    <dgm:pt modelId="{7D1DDB51-709B-492E-8389-A437CA19FB2C}" type="pres">
      <dgm:prSet presAssocID="{88E72F13-ECF0-4ED5-8617-61A6471E13A5}" presName="sibTrans" presStyleLbl="sibTrans2D1" presStyleIdx="3" presStyleCnt="5"/>
      <dgm:spPr/>
      <dgm:t>
        <a:bodyPr/>
        <a:lstStyle/>
        <a:p>
          <a:endParaRPr lang="es-CL"/>
        </a:p>
      </dgm:t>
    </dgm:pt>
    <dgm:pt modelId="{03E75FE1-0410-407D-8277-95EE8B9679ED}" type="pres">
      <dgm:prSet presAssocID="{88E72F13-ECF0-4ED5-8617-61A6471E13A5}" presName="connectorText" presStyleLbl="sibTrans2D1" presStyleIdx="3" presStyleCnt="5"/>
      <dgm:spPr/>
      <dgm:t>
        <a:bodyPr/>
        <a:lstStyle/>
        <a:p>
          <a:endParaRPr lang="es-CL"/>
        </a:p>
      </dgm:t>
    </dgm:pt>
    <dgm:pt modelId="{4C29AB4C-EDE3-44D0-AF94-5D6D779C80A6}" type="pres">
      <dgm:prSet presAssocID="{BA8845DD-57C5-4B7D-8B4C-7DA85C79305F}" presName="node" presStyleLbl="node1" presStyleIdx="4" presStyleCnt="6" custLinFactNeighborX="-275" custLinFactNeighborY="283">
        <dgm:presLayoutVars>
          <dgm:bulletEnabled val="1"/>
        </dgm:presLayoutVars>
      </dgm:prSet>
      <dgm:spPr/>
      <dgm:t>
        <a:bodyPr/>
        <a:lstStyle/>
        <a:p>
          <a:endParaRPr lang="es-CL"/>
        </a:p>
      </dgm:t>
    </dgm:pt>
    <dgm:pt modelId="{5A686C4C-4873-4BF4-B741-EB2B3BE00AA0}" type="pres">
      <dgm:prSet presAssocID="{AA1E8B09-777C-4A8B-B59F-3FDDB16CFB19}" presName="sibTrans" presStyleLbl="sibTrans2D1" presStyleIdx="4" presStyleCnt="5"/>
      <dgm:spPr/>
      <dgm:t>
        <a:bodyPr/>
        <a:lstStyle/>
        <a:p>
          <a:endParaRPr lang="es-CL"/>
        </a:p>
      </dgm:t>
    </dgm:pt>
    <dgm:pt modelId="{40CC32DA-8583-40B4-BE37-028D7B3D9340}" type="pres">
      <dgm:prSet presAssocID="{AA1E8B09-777C-4A8B-B59F-3FDDB16CFB19}" presName="connectorText" presStyleLbl="sibTrans2D1" presStyleIdx="4" presStyleCnt="5"/>
      <dgm:spPr/>
      <dgm:t>
        <a:bodyPr/>
        <a:lstStyle/>
        <a:p>
          <a:endParaRPr lang="es-CL"/>
        </a:p>
      </dgm:t>
    </dgm:pt>
    <dgm:pt modelId="{F3AEE2F9-560B-42EA-BE25-004FBF110288}" type="pres">
      <dgm:prSet presAssocID="{9E63E8A6-AA1E-49F6-893D-97E0850819D5}" presName="node" presStyleLbl="node1" presStyleIdx="5" presStyleCnt="6">
        <dgm:presLayoutVars>
          <dgm:bulletEnabled val="1"/>
        </dgm:presLayoutVars>
      </dgm:prSet>
      <dgm:spPr/>
      <dgm:t>
        <a:bodyPr/>
        <a:lstStyle/>
        <a:p>
          <a:endParaRPr lang="es-CL"/>
        </a:p>
      </dgm:t>
    </dgm:pt>
  </dgm:ptLst>
  <dgm:cxnLst>
    <dgm:cxn modelId="{D064C6C6-2E6C-460D-A58C-3E6B15497096}" type="presOf" srcId="{88E72F13-ECF0-4ED5-8617-61A6471E13A5}" destId="{03E75FE1-0410-407D-8277-95EE8B9679ED}" srcOrd="1" destOrd="0" presId="urn:microsoft.com/office/officeart/2005/8/layout/process5"/>
    <dgm:cxn modelId="{B51F360F-8C19-47A5-9898-0CD7056F5F4F}" type="presOf" srcId="{82265468-0B33-4493-B8A3-D9CB2E535F32}" destId="{90363D68-DFE7-4632-B810-6280E15A18AE}" srcOrd="1" destOrd="0" presId="urn:microsoft.com/office/officeart/2005/8/layout/process5"/>
    <dgm:cxn modelId="{1839FD2C-9061-4F18-8D3E-E1C62317EFE7}" type="presOf" srcId="{12F28640-B5E3-4240-826D-2990C244CA1D}" destId="{4B49208D-9EB8-45B3-BB48-32CA45BFFF63}" srcOrd="1" destOrd="0" presId="urn:microsoft.com/office/officeart/2005/8/layout/process5"/>
    <dgm:cxn modelId="{39F06050-B572-40A3-8ED3-365584C2E7C5}" type="presOf" srcId="{81BE2EF1-DC47-4775-A0AB-B7B8DA73A34C}" destId="{477E0A73-E9F8-42F1-9BF1-F15EAAE66FAA}" srcOrd="0" destOrd="0" presId="urn:microsoft.com/office/officeart/2005/8/layout/process5"/>
    <dgm:cxn modelId="{F3DEE236-495F-4DB3-849F-F514AFB1EECD}" type="presOf" srcId="{82265468-0B33-4493-B8A3-D9CB2E535F32}" destId="{8864B24F-E40D-4D4F-894D-D3A935D58CC0}" srcOrd="0" destOrd="0" presId="urn:microsoft.com/office/officeart/2005/8/layout/process5"/>
    <dgm:cxn modelId="{00A33368-7DDA-4AEB-8A01-3DABE351F338}" srcId="{EEAC6762-9D7C-4C98-AC24-A5EDA3EE37D9}" destId="{9E63E8A6-AA1E-49F6-893D-97E0850819D5}" srcOrd="5" destOrd="0" parTransId="{6AAD5C29-76F8-4FAA-9061-391C77033F0E}" sibTransId="{FA7F6CC4-8844-4056-9525-1CB2B15AE779}"/>
    <dgm:cxn modelId="{C14FC1A1-F15E-4547-BAB9-71C015D99C2B}" type="presOf" srcId="{9E63E8A6-AA1E-49F6-893D-97E0850819D5}" destId="{F3AEE2F9-560B-42EA-BE25-004FBF110288}" srcOrd="0" destOrd="0" presId="urn:microsoft.com/office/officeart/2005/8/layout/process5"/>
    <dgm:cxn modelId="{657FC8EE-4358-4C88-AFAE-01325F6C42E4}" srcId="{EEAC6762-9D7C-4C98-AC24-A5EDA3EE37D9}" destId="{81BE2EF1-DC47-4775-A0AB-B7B8DA73A34C}" srcOrd="3" destOrd="0" parTransId="{1C4D1CF3-D605-4391-B8BE-556597D027A8}" sibTransId="{88E72F13-ECF0-4ED5-8617-61A6471E13A5}"/>
    <dgm:cxn modelId="{CEBBED35-C17E-4D1F-95FB-3682DE80275F}" srcId="{EEAC6762-9D7C-4C98-AC24-A5EDA3EE37D9}" destId="{3740CF8C-E548-4317-8B8B-B8F959F7DB27}" srcOrd="2" destOrd="0" parTransId="{6F659FD8-9584-433F-8598-7AC4573F54B1}" sibTransId="{F3CFA74E-3839-4CAD-8ACB-9DE949A564F8}"/>
    <dgm:cxn modelId="{140ACC1E-6CBD-4DB4-917B-AC98E7AA6487}" srcId="{EEAC6762-9D7C-4C98-AC24-A5EDA3EE37D9}" destId="{EAE7671B-A8E9-44A9-98E8-B0C516E6A099}" srcOrd="0" destOrd="0" parTransId="{75BD7E1A-8016-48E7-AC7C-4DD5AF44A98D}" sibTransId="{82265468-0B33-4493-B8A3-D9CB2E535F32}"/>
    <dgm:cxn modelId="{E2D0063E-47D7-4673-877B-1FE8BEAE798F}" type="presOf" srcId="{3740CF8C-E548-4317-8B8B-B8F959F7DB27}" destId="{9A22F234-C993-403D-9317-3C684AE34D29}" srcOrd="0" destOrd="0" presId="urn:microsoft.com/office/officeart/2005/8/layout/process5"/>
    <dgm:cxn modelId="{29B2A12D-8284-45CA-B448-B3E78FA3A62A}" srcId="{EEAC6762-9D7C-4C98-AC24-A5EDA3EE37D9}" destId="{72C7AEA9-71C6-4BF5-BDD1-0B8D3FEEE377}" srcOrd="1" destOrd="0" parTransId="{29072E07-E6A4-40A2-95BF-C0C6EC8BA21B}" sibTransId="{12F28640-B5E3-4240-826D-2990C244CA1D}"/>
    <dgm:cxn modelId="{73F31B43-7D3F-4798-A76E-E9B2E1BF0201}" type="presOf" srcId="{AA1E8B09-777C-4A8B-B59F-3FDDB16CFB19}" destId="{5A686C4C-4873-4BF4-B741-EB2B3BE00AA0}" srcOrd="0" destOrd="0" presId="urn:microsoft.com/office/officeart/2005/8/layout/process5"/>
    <dgm:cxn modelId="{ECC419BE-3585-473D-897C-A5ECC8F06009}" type="presOf" srcId="{12F28640-B5E3-4240-826D-2990C244CA1D}" destId="{5C24A179-7944-4FAA-A5C7-68725F32D6C8}" srcOrd="0" destOrd="0" presId="urn:microsoft.com/office/officeart/2005/8/layout/process5"/>
    <dgm:cxn modelId="{8D82E28C-85E8-4372-BF78-CE45CCCE416C}" type="presOf" srcId="{BA8845DD-57C5-4B7D-8B4C-7DA85C79305F}" destId="{4C29AB4C-EDE3-44D0-AF94-5D6D779C80A6}" srcOrd="0" destOrd="0" presId="urn:microsoft.com/office/officeart/2005/8/layout/process5"/>
    <dgm:cxn modelId="{2ADCAA7F-4785-420B-8523-9CC7CE752918}" type="presOf" srcId="{F3CFA74E-3839-4CAD-8ACB-9DE949A564F8}" destId="{1FC08DE5-28A1-4DE7-908C-C17C850667E0}" srcOrd="0" destOrd="0" presId="urn:microsoft.com/office/officeart/2005/8/layout/process5"/>
    <dgm:cxn modelId="{18BB2F84-48F3-420E-A4BA-E53C6C1E3C2B}" srcId="{EEAC6762-9D7C-4C98-AC24-A5EDA3EE37D9}" destId="{BA8845DD-57C5-4B7D-8B4C-7DA85C79305F}" srcOrd="4" destOrd="0" parTransId="{31EB6865-8FB1-47F5-9228-03A21B0DC4BE}" sibTransId="{AA1E8B09-777C-4A8B-B59F-3FDDB16CFB19}"/>
    <dgm:cxn modelId="{1EA48941-5F51-4204-8A5D-A2E9D0FD04AA}" type="presOf" srcId="{72C7AEA9-71C6-4BF5-BDD1-0B8D3FEEE377}" destId="{E52E5CD1-A602-4036-9F5B-756F1C9F6792}" srcOrd="0" destOrd="0" presId="urn:microsoft.com/office/officeart/2005/8/layout/process5"/>
    <dgm:cxn modelId="{F08F0CCF-F815-4575-94CD-0A30D5498475}" type="presOf" srcId="{F3CFA74E-3839-4CAD-8ACB-9DE949A564F8}" destId="{E64A14ED-BAC8-4A7E-AD69-4E8C5616B332}" srcOrd="1" destOrd="0" presId="urn:microsoft.com/office/officeart/2005/8/layout/process5"/>
    <dgm:cxn modelId="{2D741493-82B1-466C-8E12-484C95901BBD}" type="presOf" srcId="{88E72F13-ECF0-4ED5-8617-61A6471E13A5}" destId="{7D1DDB51-709B-492E-8389-A437CA19FB2C}" srcOrd="0" destOrd="0" presId="urn:microsoft.com/office/officeart/2005/8/layout/process5"/>
    <dgm:cxn modelId="{2498BFE6-4B7E-4D1E-BA0D-9B5A79511C38}" type="presOf" srcId="{EAE7671B-A8E9-44A9-98E8-B0C516E6A099}" destId="{D5A1E9AD-67D3-41CE-9C8F-BD9939D4C556}" srcOrd="0" destOrd="0" presId="urn:microsoft.com/office/officeart/2005/8/layout/process5"/>
    <dgm:cxn modelId="{037CAC80-B0D5-465A-A4C8-578981ECF53A}" type="presOf" srcId="{EEAC6762-9D7C-4C98-AC24-A5EDA3EE37D9}" destId="{248C2483-41CB-49CB-8503-69FD33B1092B}" srcOrd="0" destOrd="0" presId="urn:microsoft.com/office/officeart/2005/8/layout/process5"/>
    <dgm:cxn modelId="{57A5B535-FE4A-4F82-91D4-EC5D96337F43}" type="presOf" srcId="{AA1E8B09-777C-4A8B-B59F-3FDDB16CFB19}" destId="{40CC32DA-8583-40B4-BE37-028D7B3D9340}" srcOrd="1" destOrd="0" presId="urn:microsoft.com/office/officeart/2005/8/layout/process5"/>
    <dgm:cxn modelId="{2C0944E5-CB70-4576-8473-305A45F04A0C}" type="presParOf" srcId="{248C2483-41CB-49CB-8503-69FD33B1092B}" destId="{D5A1E9AD-67D3-41CE-9C8F-BD9939D4C556}" srcOrd="0" destOrd="0" presId="urn:microsoft.com/office/officeart/2005/8/layout/process5"/>
    <dgm:cxn modelId="{8DD67BE6-0B04-4370-AE98-F39AD2AA9A2E}" type="presParOf" srcId="{248C2483-41CB-49CB-8503-69FD33B1092B}" destId="{8864B24F-E40D-4D4F-894D-D3A935D58CC0}" srcOrd="1" destOrd="0" presId="urn:microsoft.com/office/officeart/2005/8/layout/process5"/>
    <dgm:cxn modelId="{43DFC0A0-C786-4414-9D11-8A1EBC0C14F0}" type="presParOf" srcId="{8864B24F-E40D-4D4F-894D-D3A935D58CC0}" destId="{90363D68-DFE7-4632-B810-6280E15A18AE}" srcOrd="0" destOrd="0" presId="urn:microsoft.com/office/officeart/2005/8/layout/process5"/>
    <dgm:cxn modelId="{07492D88-D841-44C7-8B2F-A80B040AF248}" type="presParOf" srcId="{248C2483-41CB-49CB-8503-69FD33B1092B}" destId="{E52E5CD1-A602-4036-9F5B-756F1C9F6792}" srcOrd="2" destOrd="0" presId="urn:microsoft.com/office/officeart/2005/8/layout/process5"/>
    <dgm:cxn modelId="{88324A32-3C72-4B32-9BF5-1F81B746F303}" type="presParOf" srcId="{248C2483-41CB-49CB-8503-69FD33B1092B}" destId="{5C24A179-7944-4FAA-A5C7-68725F32D6C8}" srcOrd="3" destOrd="0" presId="urn:microsoft.com/office/officeart/2005/8/layout/process5"/>
    <dgm:cxn modelId="{26A0AC03-615E-4FA5-B644-F85F8E38660B}" type="presParOf" srcId="{5C24A179-7944-4FAA-A5C7-68725F32D6C8}" destId="{4B49208D-9EB8-45B3-BB48-32CA45BFFF63}" srcOrd="0" destOrd="0" presId="urn:microsoft.com/office/officeart/2005/8/layout/process5"/>
    <dgm:cxn modelId="{79BA9C63-06CA-467E-954D-D5BA576712FF}" type="presParOf" srcId="{248C2483-41CB-49CB-8503-69FD33B1092B}" destId="{9A22F234-C993-403D-9317-3C684AE34D29}" srcOrd="4" destOrd="0" presId="urn:microsoft.com/office/officeart/2005/8/layout/process5"/>
    <dgm:cxn modelId="{35AB9CCE-9E0A-4D9C-93C3-624132CA3CBA}" type="presParOf" srcId="{248C2483-41CB-49CB-8503-69FD33B1092B}" destId="{1FC08DE5-28A1-4DE7-908C-C17C850667E0}" srcOrd="5" destOrd="0" presId="urn:microsoft.com/office/officeart/2005/8/layout/process5"/>
    <dgm:cxn modelId="{1C8D4333-B59A-4508-B666-FE069036B243}" type="presParOf" srcId="{1FC08DE5-28A1-4DE7-908C-C17C850667E0}" destId="{E64A14ED-BAC8-4A7E-AD69-4E8C5616B332}" srcOrd="0" destOrd="0" presId="urn:microsoft.com/office/officeart/2005/8/layout/process5"/>
    <dgm:cxn modelId="{258E1E50-991F-445D-97B8-7124A9FD7B07}" type="presParOf" srcId="{248C2483-41CB-49CB-8503-69FD33B1092B}" destId="{477E0A73-E9F8-42F1-9BF1-F15EAAE66FAA}" srcOrd="6" destOrd="0" presId="urn:microsoft.com/office/officeart/2005/8/layout/process5"/>
    <dgm:cxn modelId="{7B79A3A1-02EF-4A9B-A599-986C1680DBA6}" type="presParOf" srcId="{248C2483-41CB-49CB-8503-69FD33B1092B}" destId="{7D1DDB51-709B-492E-8389-A437CA19FB2C}" srcOrd="7" destOrd="0" presId="urn:microsoft.com/office/officeart/2005/8/layout/process5"/>
    <dgm:cxn modelId="{F5C83845-0E00-4D57-AB68-53AF7EDF1007}" type="presParOf" srcId="{7D1DDB51-709B-492E-8389-A437CA19FB2C}" destId="{03E75FE1-0410-407D-8277-95EE8B9679ED}" srcOrd="0" destOrd="0" presId="urn:microsoft.com/office/officeart/2005/8/layout/process5"/>
    <dgm:cxn modelId="{080D649B-A5BF-46A6-A1FE-BB7EEC49E345}" type="presParOf" srcId="{248C2483-41CB-49CB-8503-69FD33B1092B}" destId="{4C29AB4C-EDE3-44D0-AF94-5D6D779C80A6}" srcOrd="8" destOrd="0" presId="urn:microsoft.com/office/officeart/2005/8/layout/process5"/>
    <dgm:cxn modelId="{A3DC8DE8-C403-4367-ADEA-123ABE7EC39B}" type="presParOf" srcId="{248C2483-41CB-49CB-8503-69FD33B1092B}" destId="{5A686C4C-4873-4BF4-B741-EB2B3BE00AA0}" srcOrd="9" destOrd="0" presId="urn:microsoft.com/office/officeart/2005/8/layout/process5"/>
    <dgm:cxn modelId="{405923F7-4302-4C40-8686-81C4F2BA5511}" type="presParOf" srcId="{5A686C4C-4873-4BF4-B741-EB2B3BE00AA0}" destId="{40CC32DA-8583-40B4-BE37-028D7B3D9340}" srcOrd="0" destOrd="0" presId="urn:microsoft.com/office/officeart/2005/8/layout/process5"/>
    <dgm:cxn modelId="{2F9D0FEE-04DD-4E46-9F77-7646D631C142}" type="presParOf" srcId="{248C2483-41CB-49CB-8503-69FD33B1092B}" destId="{F3AEE2F9-560B-42EA-BE25-004FBF110288}"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9DCE1D-52EF-4EE3-84D0-FD81D614166F}" type="doc">
      <dgm:prSet loTypeId="urn:microsoft.com/office/officeart/2005/8/layout/default#2" loCatId="list" qsTypeId="urn:microsoft.com/office/officeart/2005/8/quickstyle/simple1#9" qsCatId="simple" csTypeId="urn:microsoft.com/office/officeart/2005/8/colors/accent1_2#13" csCatId="accent1" phldr="1"/>
      <dgm:spPr/>
      <dgm:t>
        <a:bodyPr/>
        <a:lstStyle/>
        <a:p>
          <a:endParaRPr lang="es-CL"/>
        </a:p>
      </dgm:t>
    </dgm:pt>
    <dgm:pt modelId="{6BE7EEC9-1FA5-4CD9-8924-F9C2E3947F06}">
      <dgm:prSet/>
      <dgm:spPr/>
      <dgm:t>
        <a:bodyPr/>
        <a:lstStyle/>
        <a:p>
          <a:r>
            <a:rPr lang="es-CL" dirty="0" smtClean="0"/>
            <a:t>Se caracteriza por un aumento del tamaño cardiaco y un tercer ruido R</a:t>
          </a:r>
          <a:r>
            <a:rPr lang="es-CL" baseline="-25000" dirty="0" smtClean="0"/>
            <a:t>3 </a:t>
          </a:r>
          <a:r>
            <a:rPr lang="es-CL" dirty="0" smtClean="0"/>
            <a:t>(galope), aumento del tamaño del hígado y edema, generando acumulación de líquido en pies y tobillos al sentarse durante más de una hora.</a:t>
          </a:r>
          <a:endParaRPr lang="es-CL" dirty="0"/>
        </a:p>
      </dgm:t>
    </dgm:pt>
    <dgm:pt modelId="{A03DB778-7F68-4750-B51A-71E85B95E014}" type="parTrans" cxnId="{FBA39D17-2C0D-4168-80DC-CB7A1127320A}">
      <dgm:prSet/>
      <dgm:spPr/>
      <dgm:t>
        <a:bodyPr/>
        <a:lstStyle/>
        <a:p>
          <a:endParaRPr lang="es-CL"/>
        </a:p>
      </dgm:t>
    </dgm:pt>
    <dgm:pt modelId="{27625189-D588-42D4-B080-D93D2519AA62}" type="sibTrans" cxnId="{FBA39D17-2C0D-4168-80DC-CB7A1127320A}">
      <dgm:prSet/>
      <dgm:spPr/>
      <dgm:t>
        <a:bodyPr/>
        <a:lstStyle/>
        <a:p>
          <a:endParaRPr lang="es-CL"/>
        </a:p>
      </dgm:t>
    </dgm:pt>
    <dgm:pt modelId="{C24B50B0-ABE0-4AB4-909B-3867F126C812}">
      <dgm:prSet/>
      <dgm:spPr/>
      <dgm:t>
        <a:bodyPr/>
        <a:lstStyle/>
        <a:p>
          <a:r>
            <a:rPr lang="es-CL" dirty="0" smtClean="0"/>
            <a:t>Su  tratamiento requiere que la persona cumpla con los regímenes de medicamentos, restricción dietética y un programa de modificación del estilo de  vida.</a:t>
          </a:r>
          <a:endParaRPr lang="es-CL" dirty="0"/>
        </a:p>
      </dgm:t>
    </dgm:pt>
    <dgm:pt modelId="{86C3BBBD-546E-4593-ACED-15900A966C20}" type="parTrans" cxnId="{6A4EF155-9B69-4517-B51D-AD1F29F1666F}">
      <dgm:prSet/>
      <dgm:spPr/>
      <dgm:t>
        <a:bodyPr/>
        <a:lstStyle/>
        <a:p>
          <a:endParaRPr lang="es-CL"/>
        </a:p>
      </dgm:t>
    </dgm:pt>
    <dgm:pt modelId="{849AE546-E1C9-46C9-9A0D-3A838CCDC582}" type="sibTrans" cxnId="{6A4EF155-9B69-4517-B51D-AD1F29F1666F}">
      <dgm:prSet/>
      <dgm:spPr/>
      <dgm:t>
        <a:bodyPr/>
        <a:lstStyle/>
        <a:p>
          <a:endParaRPr lang="es-CL"/>
        </a:p>
      </dgm:t>
    </dgm:pt>
    <dgm:pt modelId="{CB66577D-BA23-40AD-BBE6-20152E4565B9}">
      <dgm:prSet/>
      <dgm:spPr/>
      <dgm:t>
        <a:bodyPr/>
        <a:lstStyle/>
        <a:p>
          <a:r>
            <a:rPr lang="es-CL" dirty="0" smtClean="0"/>
            <a:t>El corazón no puede proporcionar el suficiente gasto cardíaco para cubrir las necesidades metabólicas del organismo</a:t>
          </a:r>
          <a:endParaRPr lang="es-CL" dirty="0"/>
        </a:p>
      </dgm:t>
    </dgm:pt>
    <dgm:pt modelId="{1407CE64-6B4B-49ED-B9C8-6A6985EFCCA8}" type="parTrans" cxnId="{6D89A3AF-57D8-4A07-BF71-B8E58EAC48B9}">
      <dgm:prSet/>
      <dgm:spPr/>
      <dgm:t>
        <a:bodyPr/>
        <a:lstStyle/>
        <a:p>
          <a:endParaRPr lang="es-CL"/>
        </a:p>
      </dgm:t>
    </dgm:pt>
    <dgm:pt modelId="{E82BF65F-E9E7-4E50-97E5-FEF39C1CB6A0}" type="sibTrans" cxnId="{6D89A3AF-57D8-4A07-BF71-B8E58EAC48B9}">
      <dgm:prSet/>
      <dgm:spPr/>
      <dgm:t>
        <a:bodyPr/>
        <a:lstStyle/>
        <a:p>
          <a:endParaRPr lang="es-CL"/>
        </a:p>
      </dgm:t>
    </dgm:pt>
    <dgm:pt modelId="{7AE7DBB8-A0EE-4A38-9951-05332F116C0A}">
      <dgm:prSet/>
      <dgm:spPr/>
      <dgm:t>
        <a:bodyPr/>
        <a:lstStyle/>
        <a:p>
          <a:r>
            <a:rPr lang="es-CL" dirty="0" smtClean="0"/>
            <a:t>Menor frecuencia cardiaca, contractibilidad y una disminución del filtrado glomerular.</a:t>
          </a:r>
          <a:endParaRPr lang="es-CL" dirty="0"/>
        </a:p>
      </dgm:t>
    </dgm:pt>
    <dgm:pt modelId="{98BA8F81-A5B0-4169-968B-BFDA61DD72FB}" type="parTrans" cxnId="{CA241008-309E-4DA3-9E1D-F4E602FCE9CD}">
      <dgm:prSet/>
      <dgm:spPr/>
      <dgm:t>
        <a:bodyPr/>
        <a:lstStyle/>
        <a:p>
          <a:endParaRPr lang="es-CL"/>
        </a:p>
      </dgm:t>
    </dgm:pt>
    <dgm:pt modelId="{8E512F6B-6710-4129-86C1-4A47D31C8DF2}" type="sibTrans" cxnId="{CA241008-309E-4DA3-9E1D-F4E602FCE9CD}">
      <dgm:prSet/>
      <dgm:spPr/>
      <dgm:t>
        <a:bodyPr/>
        <a:lstStyle/>
        <a:p>
          <a:endParaRPr lang="es-CL"/>
        </a:p>
      </dgm:t>
    </dgm:pt>
    <dgm:pt modelId="{30725D98-018E-453A-BD85-A2CAA1FBDB26}" type="pres">
      <dgm:prSet presAssocID="{B29DCE1D-52EF-4EE3-84D0-FD81D614166F}" presName="diagram" presStyleCnt="0">
        <dgm:presLayoutVars>
          <dgm:dir/>
          <dgm:resizeHandles val="exact"/>
        </dgm:presLayoutVars>
      </dgm:prSet>
      <dgm:spPr/>
      <dgm:t>
        <a:bodyPr/>
        <a:lstStyle/>
        <a:p>
          <a:endParaRPr lang="es-CL"/>
        </a:p>
      </dgm:t>
    </dgm:pt>
    <dgm:pt modelId="{1DD708B4-206D-47FD-93AA-CE1B87B0F0F9}" type="pres">
      <dgm:prSet presAssocID="{6BE7EEC9-1FA5-4CD9-8924-F9C2E3947F06}" presName="node" presStyleLbl="node1" presStyleIdx="0" presStyleCnt="4" custScaleX="147596" custScaleY="157512" custLinFactY="78343" custLinFactNeighborX="-5723" custLinFactNeighborY="100000">
        <dgm:presLayoutVars>
          <dgm:bulletEnabled val="1"/>
        </dgm:presLayoutVars>
      </dgm:prSet>
      <dgm:spPr/>
      <dgm:t>
        <a:bodyPr/>
        <a:lstStyle/>
        <a:p>
          <a:endParaRPr lang="es-CL"/>
        </a:p>
      </dgm:t>
    </dgm:pt>
    <dgm:pt modelId="{8C15D4E3-AC34-4C87-B64D-F484486FE653}" type="pres">
      <dgm:prSet presAssocID="{27625189-D588-42D4-B080-D93D2519AA62}" presName="sibTrans" presStyleCnt="0"/>
      <dgm:spPr/>
    </dgm:pt>
    <dgm:pt modelId="{D6EC5D29-305F-42DB-9798-DC4FBEC0C0B4}" type="pres">
      <dgm:prSet presAssocID="{C24B50B0-ABE0-4AB4-909B-3867F126C812}" presName="node" presStyleLbl="node1" presStyleIdx="1" presStyleCnt="4" custScaleX="151996" custScaleY="157510" custLinFactY="78344" custLinFactNeighborX="2804" custLinFactNeighborY="100000">
        <dgm:presLayoutVars>
          <dgm:bulletEnabled val="1"/>
        </dgm:presLayoutVars>
      </dgm:prSet>
      <dgm:spPr/>
      <dgm:t>
        <a:bodyPr/>
        <a:lstStyle/>
        <a:p>
          <a:endParaRPr lang="es-ES"/>
        </a:p>
      </dgm:t>
    </dgm:pt>
    <dgm:pt modelId="{0453B180-13B6-46FF-BD75-3C4FBD81360E}" type="pres">
      <dgm:prSet presAssocID="{849AE546-E1C9-46C9-9A0D-3A838CCDC582}" presName="sibTrans" presStyleCnt="0"/>
      <dgm:spPr/>
    </dgm:pt>
    <dgm:pt modelId="{93EE294E-B77D-48CF-ABFE-ED7689901C88}" type="pres">
      <dgm:prSet presAssocID="{CB66577D-BA23-40AD-BBE6-20152E4565B9}" presName="node" presStyleLbl="node1" presStyleIdx="2" presStyleCnt="4" custScaleX="150639" custScaleY="169174" custLinFactY="-74319" custLinFactNeighborX="-5836" custLinFactNeighborY="-100000">
        <dgm:presLayoutVars>
          <dgm:bulletEnabled val="1"/>
        </dgm:presLayoutVars>
      </dgm:prSet>
      <dgm:spPr/>
      <dgm:t>
        <a:bodyPr/>
        <a:lstStyle/>
        <a:p>
          <a:endParaRPr lang="es-CL"/>
        </a:p>
      </dgm:t>
    </dgm:pt>
    <dgm:pt modelId="{CFE2C9F2-692B-4457-BC16-179DB96F09BD}" type="pres">
      <dgm:prSet presAssocID="{E82BF65F-E9E7-4E50-97E5-FEF39C1CB6A0}" presName="sibTrans" presStyleCnt="0"/>
      <dgm:spPr/>
    </dgm:pt>
    <dgm:pt modelId="{89E332AD-BBA2-46AC-BC87-ED9BB935F9F6}" type="pres">
      <dgm:prSet presAssocID="{7AE7DBB8-A0EE-4A38-9951-05332F116C0A}" presName="node" presStyleLbl="node1" presStyleIdx="3" presStyleCnt="4" custScaleX="150578" custScaleY="169241" custLinFactY="-74201" custLinFactNeighborX="2247" custLinFactNeighborY="-100000">
        <dgm:presLayoutVars>
          <dgm:bulletEnabled val="1"/>
        </dgm:presLayoutVars>
      </dgm:prSet>
      <dgm:spPr/>
      <dgm:t>
        <a:bodyPr/>
        <a:lstStyle/>
        <a:p>
          <a:endParaRPr lang="es-CL"/>
        </a:p>
      </dgm:t>
    </dgm:pt>
  </dgm:ptLst>
  <dgm:cxnLst>
    <dgm:cxn modelId="{D2C1D9B8-5181-474D-835A-DA1FA47E3B00}" type="presOf" srcId="{7AE7DBB8-A0EE-4A38-9951-05332F116C0A}" destId="{89E332AD-BBA2-46AC-BC87-ED9BB935F9F6}" srcOrd="0" destOrd="0" presId="urn:microsoft.com/office/officeart/2005/8/layout/default#2"/>
    <dgm:cxn modelId="{CA241008-309E-4DA3-9E1D-F4E602FCE9CD}" srcId="{B29DCE1D-52EF-4EE3-84D0-FD81D614166F}" destId="{7AE7DBB8-A0EE-4A38-9951-05332F116C0A}" srcOrd="3" destOrd="0" parTransId="{98BA8F81-A5B0-4169-968B-BFDA61DD72FB}" sibTransId="{8E512F6B-6710-4129-86C1-4A47D31C8DF2}"/>
    <dgm:cxn modelId="{6A4EF155-9B69-4517-B51D-AD1F29F1666F}" srcId="{B29DCE1D-52EF-4EE3-84D0-FD81D614166F}" destId="{C24B50B0-ABE0-4AB4-909B-3867F126C812}" srcOrd="1" destOrd="0" parTransId="{86C3BBBD-546E-4593-ACED-15900A966C20}" sibTransId="{849AE546-E1C9-46C9-9A0D-3A838CCDC582}"/>
    <dgm:cxn modelId="{213A1B3B-DD14-4A21-BC80-F40D02E52818}" type="presOf" srcId="{C24B50B0-ABE0-4AB4-909B-3867F126C812}" destId="{D6EC5D29-305F-42DB-9798-DC4FBEC0C0B4}" srcOrd="0" destOrd="0" presId="urn:microsoft.com/office/officeart/2005/8/layout/default#2"/>
    <dgm:cxn modelId="{D0D2D8C6-29FF-41FA-BFB3-58B5FDBD9067}" type="presOf" srcId="{CB66577D-BA23-40AD-BBE6-20152E4565B9}" destId="{93EE294E-B77D-48CF-ABFE-ED7689901C88}" srcOrd="0" destOrd="0" presId="urn:microsoft.com/office/officeart/2005/8/layout/default#2"/>
    <dgm:cxn modelId="{CFA00D72-4E40-43E5-93CE-BFE482D439FF}" type="presOf" srcId="{B29DCE1D-52EF-4EE3-84D0-FD81D614166F}" destId="{30725D98-018E-453A-BD85-A2CAA1FBDB26}" srcOrd="0" destOrd="0" presId="urn:microsoft.com/office/officeart/2005/8/layout/default#2"/>
    <dgm:cxn modelId="{E49C83ED-34FE-4CFB-9868-5411B89042E3}" type="presOf" srcId="{6BE7EEC9-1FA5-4CD9-8924-F9C2E3947F06}" destId="{1DD708B4-206D-47FD-93AA-CE1B87B0F0F9}" srcOrd="0" destOrd="0" presId="urn:microsoft.com/office/officeart/2005/8/layout/default#2"/>
    <dgm:cxn modelId="{FBA39D17-2C0D-4168-80DC-CB7A1127320A}" srcId="{B29DCE1D-52EF-4EE3-84D0-FD81D614166F}" destId="{6BE7EEC9-1FA5-4CD9-8924-F9C2E3947F06}" srcOrd="0" destOrd="0" parTransId="{A03DB778-7F68-4750-B51A-71E85B95E014}" sibTransId="{27625189-D588-42D4-B080-D93D2519AA62}"/>
    <dgm:cxn modelId="{6D89A3AF-57D8-4A07-BF71-B8E58EAC48B9}" srcId="{B29DCE1D-52EF-4EE3-84D0-FD81D614166F}" destId="{CB66577D-BA23-40AD-BBE6-20152E4565B9}" srcOrd="2" destOrd="0" parTransId="{1407CE64-6B4B-49ED-B9C8-6A6985EFCCA8}" sibTransId="{E82BF65F-E9E7-4E50-97E5-FEF39C1CB6A0}"/>
    <dgm:cxn modelId="{9E8D1763-EBD7-48E9-BBDB-0451450F7931}" type="presParOf" srcId="{30725D98-018E-453A-BD85-A2CAA1FBDB26}" destId="{1DD708B4-206D-47FD-93AA-CE1B87B0F0F9}" srcOrd="0" destOrd="0" presId="urn:microsoft.com/office/officeart/2005/8/layout/default#2"/>
    <dgm:cxn modelId="{4D652909-8731-4954-8350-3828AA56B1F4}" type="presParOf" srcId="{30725D98-018E-453A-BD85-A2CAA1FBDB26}" destId="{8C15D4E3-AC34-4C87-B64D-F484486FE653}" srcOrd="1" destOrd="0" presId="urn:microsoft.com/office/officeart/2005/8/layout/default#2"/>
    <dgm:cxn modelId="{1D155899-A287-478E-9ADA-5856D56F1A43}" type="presParOf" srcId="{30725D98-018E-453A-BD85-A2CAA1FBDB26}" destId="{D6EC5D29-305F-42DB-9798-DC4FBEC0C0B4}" srcOrd="2" destOrd="0" presId="urn:microsoft.com/office/officeart/2005/8/layout/default#2"/>
    <dgm:cxn modelId="{A0A550F4-7F15-4E7A-9D17-7A8280A4972E}" type="presParOf" srcId="{30725D98-018E-453A-BD85-A2CAA1FBDB26}" destId="{0453B180-13B6-46FF-BD75-3C4FBD81360E}" srcOrd="3" destOrd="0" presId="urn:microsoft.com/office/officeart/2005/8/layout/default#2"/>
    <dgm:cxn modelId="{86409B9C-F8B4-448D-ADDE-B017D0514E16}" type="presParOf" srcId="{30725D98-018E-453A-BD85-A2CAA1FBDB26}" destId="{93EE294E-B77D-48CF-ABFE-ED7689901C88}" srcOrd="4" destOrd="0" presId="urn:microsoft.com/office/officeart/2005/8/layout/default#2"/>
    <dgm:cxn modelId="{4B66AB6A-D4A0-43C4-9A36-99730BFFEB1D}" type="presParOf" srcId="{30725D98-018E-453A-BD85-A2CAA1FBDB26}" destId="{CFE2C9F2-692B-4457-BC16-179DB96F09BD}" srcOrd="5" destOrd="0" presId="urn:microsoft.com/office/officeart/2005/8/layout/default#2"/>
    <dgm:cxn modelId="{C2435B83-3B46-414B-9B2A-420A9BF679E6}" type="presParOf" srcId="{30725D98-018E-453A-BD85-A2CAA1FBDB26}" destId="{89E332AD-BBA2-46AC-BC87-ED9BB935F9F6}" srcOrd="6"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A5B86A-8DA1-41FE-BC5D-9B606BD93ECF}" type="doc">
      <dgm:prSet loTypeId="urn:microsoft.com/office/officeart/2005/8/layout/radial6" loCatId="cycle" qsTypeId="urn:microsoft.com/office/officeart/2005/8/quickstyle/simple1#10" qsCatId="simple" csTypeId="urn:microsoft.com/office/officeart/2005/8/colors/accent1_2#14" csCatId="accent1" phldr="1"/>
      <dgm:spPr/>
      <dgm:t>
        <a:bodyPr/>
        <a:lstStyle/>
        <a:p>
          <a:endParaRPr lang="es-CL"/>
        </a:p>
      </dgm:t>
    </dgm:pt>
    <dgm:pt modelId="{68CD4010-F133-4151-8794-D0EB1016EAB4}">
      <dgm:prSet phldrT="[Texto]"/>
      <dgm:spPr/>
      <dgm:t>
        <a:bodyPr/>
        <a:lstStyle/>
        <a:p>
          <a:pPr algn="ctr"/>
          <a:r>
            <a:rPr lang="es-CL" dirty="0" smtClean="0"/>
            <a:t>VARICES</a:t>
          </a:r>
        </a:p>
      </dgm:t>
    </dgm:pt>
    <dgm:pt modelId="{C95AFE15-E368-49D5-A02A-9AC260B66E3F}" type="parTrans" cxnId="{6E057E35-EE46-4F69-9B51-9987D97436C8}">
      <dgm:prSet/>
      <dgm:spPr/>
      <dgm:t>
        <a:bodyPr/>
        <a:lstStyle/>
        <a:p>
          <a:pPr algn="ctr"/>
          <a:endParaRPr lang="es-CL"/>
        </a:p>
      </dgm:t>
    </dgm:pt>
    <dgm:pt modelId="{9D8853E7-B590-47E3-B3D0-57EEDE0C9B65}" type="sibTrans" cxnId="{6E057E35-EE46-4F69-9B51-9987D97436C8}">
      <dgm:prSet/>
      <dgm:spPr/>
      <dgm:t>
        <a:bodyPr/>
        <a:lstStyle/>
        <a:p>
          <a:pPr algn="ctr"/>
          <a:endParaRPr lang="es-CL"/>
        </a:p>
      </dgm:t>
    </dgm:pt>
    <dgm:pt modelId="{1665F0E6-AD03-4233-BF4D-907CE171F978}">
      <dgm:prSet phldrT="[Texto]"/>
      <dgm:spPr/>
      <dgm:t>
        <a:bodyPr/>
        <a:lstStyle/>
        <a:p>
          <a:pPr algn="ctr"/>
          <a:r>
            <a:rPr lang="es-CL" dirty="0" smtClean="0"/>
            <a:t>Fallo de la válvulas o debilitamiento de las paredes venosas impidiendo un cierre normal.</a:t>
          </a:r>
          <a:endParaRPr lang="es-CL" dirty="0"/>
        </a:p>
      </dgm:t>
    </dgm:pt>
    <dgm:pt modelId="{F6D07E3C-090B-40D5-B429-10CB89D63B4F}" type="parTrans" cxnId="{BAF31251-C587-44A7-B3E5-62CE11019F68}">
      <dgm:prSet/>
      <dgm:spPr/>
      <dgm:t>
        <a:bodyPr/>
        <a:lstStyle/>
        <a:p>
          <a:pPr algn="ctr"/>
          <a:endParaRPr lang="es-CL"/>
        </a:p>
      </dgm:t>
    </dgm:pt>
    <dgm:pt modelId="{0AC8DA1A-183D-4F7F-9E35-22E81F1A833D}" type="sibTrans" cxnId="{BAF31251-C587-44A7-B3E5-62CE11019F68}">
      <dgm:prSet/>
      <dgm:spPr/>
      <dgm:t>
        <a:bodyPr/>
        <a:lstStyle/>
        <a:p>
          <a:pPr algn="ctr"/>
          <a:endParaRPr lang="es-CL"/>
        </a:p>
      </dgm:t>
    </dgm:pt>
    <dgm:pt modelId="{321963DE-92BD-4A55-9C5F-BC2EF87B50C9}">
      <dgm:prSet phldrT="[Texto]"/>
      <dgm:spPr/>
      <dgm:t>
        <a:bodyPr/>
        <a:lstStyle/>
        <a:p>
          <a:pPr algn="ctr"/>
          <a:r>
            <a:rPr lang="es-CL" dirty="0" smtClean="0"/>
            <a:t>Causas: ropa ajustada, obesidad, aumento de líquidos.</a:t>
          </a:r>
          <a:endParaRPr lang="es-CL" dirty="0"/>
        </a:p>
      </dgm:t>
    </dgm:pt>
    <dgm:pt modelId="{F4108B1A-48DA-4CAD-9A02-AF77E11214A4}" type="parTrans" cxnId="{A8A7F40D-8DC0-4283-B884-6A09FC70B310}">
      <dgm:prSet/>
      <dgm:spPr/>
      <dgm:t>
        <a:bodyPr/>
        <a:lstStyle/>
        <a:p>
          <a:pPr algn="ctr"/>
          <a:endParaRPr lang="es-CL"/>
        </a:p>
      </dgm:t>
    </dgm:pt>
    <dgm:pt modelId="{26CFF454-F274-40D1-9CF8-C6A3C582F817}" type="sibTrans" cxnId="{A8A7F40D-8DC0-4283-B884-6A09FC70B310}">
      <dgm:prSet/>
      <dgm:spPr/>
      <dgm:t>
        <a:bodyPr/>
        <a:lstStyle/>
        <a:p>
          <a:pPr algn="ctr"/>
          <a:endParaRPr lang="es-CL"/>
        </a:p>
      </dgm:t>
    </dgm:pt>
    <dgm:pt modelId="{3CF74CD2-48B6-404D-91BC-F8E0EF20E63E}">
      <dgm:prSet phldrT="[Texto]"/>
      <dgm:spPr/>
      <dgm:t>
        <a:bodyPr/>
        <a:lstStyle/>
        <a:p>
          <a:pPr algn="ctr"/>
          <a:r>
            <a:rPr lang="es-CL" dirty="0" smtClean="0"/>
            <a:t>Uso de las medias elásticas al comenzar el día reduce el  malestar.</a:t>
          </a:r>
          <a:endParaRPr lang="es-CL" dirty="0"/>
        </a:p>
      </dgm:t>
    </dgm:pt>
    <dgm:pt modelId="{C23BC00C-AC32-470F-8B16-455A6F0D07F2}" type="parTrans" cxnId="{D3AB4C13-FBA4-4154-B4B3-CABA985B7E2C}">
      <dgm:prSet/>
      <dgm:spPr/>
      <dgm:t>
        <a:bodyPr/>
        <a:lstStyle/>
        <a:p>
          <a:pPr algn="ctr"/>
          <a:endParaRPr lang="es-CL"/>
        </a:p>
      </dgm:t>
    </dgm:pt>
    <dgm:pt modelId="{12C147FC-4566-4418-8E12-5B1E09B91EE6}" type="sibTrans" cxnId="{D3AB4C13-FBA4-4154-B4B3-CABA985B7E2C}">
      <dgm:prSet/>
      <dgm:spPr/>
      <dgm:t>
        <a:bodyPr/>
        <a:lstStyle/>
        <a:p>
          <a:pPr algn="ctr"/>
          <a:endParaRPr lang="es-CL"/>
        </a:p>
      </dgm:t>
    </dgm:pt>
    <dgm:pt modelId="{E0D28BCA-D8B0-4C41-9DD1-BC0062480E9D}" type="pres">
      <dgm:prSet presAssocID="{4BA5B86A-8DA1-41FE-BC5D-9B606BD93ECF}" presName="Name0" presStyleCnt="0">
        <dgm:presLayoutVars>
          <dgm:chMax val="1"/>
          <dgm:dir/>
          <dgm:animLvl val="ctr"/>
          <dgm:resizeHandles val="exact"/>
        </dgm:presLayoutVars>
      </dgm:prSet>
      <dgm:spPr/>
      <dgm:t>
        <a:bodyPr/>
        <a:lstStyle/>
        <a:p>
          <a:endParaRPr lang="es-CL"/>
        </a:p>
      </dgm:t>
    </dgm:pt>
    <dgm:pt modelId="{F26531E8-1279-4158-8453-EF25F641D654}" type="pres">
      <dgm:prSet presAssocID="{68CD4010-F133-4151-8794-D0EB1016EAB4}" presName="centerShape" presStyleLbl="node0" presStyleIdx="0" presStyleCnt="1"/>
      <dgm:spPr/>
      <dgm:t>
        <a:bodyPr/>
        <a:lstStyle/>
        <a:p>
          <a:endParaRPr lang="es-CL"/>
        </a:p>
      </dgm:t>
    </dgm:pt>
    <dgm:pt modelId="{A6374B9F-7802-4919-B972-56711E17A333}" type="pres">
      <dgm:prSet presAssocID="{1665F0E6-AD03-4233-BF4D-907CE171F978}" presName="node" presStyleLbl="node1" presStyleIdx="0" presStyleCnt="3" custScaleX="159405" custScaleY="140814">
        <dgm:presLayoutVars>
          <dgm:bulletEnabled val="1"/>
        </dgm:presLayoutVars>
      </dgm:prSet>
      <dgm:spPr/>
      <dgm:t>
        <a:bodyPr/>
        <a:lstStyle/>
        <a:p>
          <a:endParaRPr lang="es-CL"/>
        </a:p>
      </dgm:t>
    </dgm:pt>
    <dgm:pt modelId="{5D7EDD84-2DC3-4E33-B74C-02EDA35B5B8F}" type="pres">
      <dgm:prSet presAssocID="{1665F0E6-AD03-4233-BF4D-907CE171F978}" presName="dummy" presStyleCnt="0"/>
      <dgm:spPr/>
    </dgm:pt>
    <dgm:pt modelId="{A4A64B40-1947-4F2B-93B9-8327C84B5FCE}" type="pres">
      <dgm:prSet presAssocID="{0AC8DA1A-183D-4F7F-9E35-22E81F1A833D}" presName="sibTrans" presStyleLbl="sibTrans2D1" presStyleIdx="0" presStyleCnt="3"/>
      <dgm:spPr/>
      <dgm:t>
        <a:bodyPr/>
        <a:lstStyle/>
        <a:p>
          <a:endParaRPr lang="es-CL"/>
        </a:p>
      </dgm:t>
    </dgm:pt>
    <dgm:pt modelId="{CCAFA41B-0B16-48D2-9295-EF46A806F7C9}" type="pres">
      <dgm:prSet presAssocID="{321963DE-92BD-4A55-9C5F-BC2EF87B50C9}" presName="node" presStyleLbl="node1" presStyleIdx="1" presStyleCnt="3" custScaleX="132153" custScaleY="137895">
        <dgm:presLayoutVars>
          <dgm:bulletEnabled val="1"/>
        </dgm:presLayoutVars>
      </dgm:prSet>
      <dgm:spPr/>
      <dgm:t>
        <a:bodyPr/>
        <a:lstStyle/>
        <a:p>
          <a:endParaRPr lang="es-CL"/>
        </a:p>
      </dgm:t>
    </dgm:pt>
    <dgm:pt modelId="{7B5FC1C3-63A6-4997-8686-1A4AF78480C1}" type="pres">
      <dgm:prSet presAssocID="{321963DE-92BD-4A55-9C5F-BC2EF87B50C9}" presName="dummy" presStyleCnt="0"/>
      <dgm:spPr/>
    </dgm:pt>
    <dgm:pt modelId="{684F7553-A68F-41B1-A18B-C1102E1BFDF1}" type="pres">
      <dgm:prSet presAssocID="{26CFF454-F274-40D1-9CF8-C6A3C582F817}" presName="sibTrans" presStyleLbl="sibTrans2D1" presStyleIdx="1" presStyleCnt="3"/>
      <dgm:spPr/>
      <dgm:t>
        <a:bodyPr/>
        <a:lstStyle/>
        <a:p>
          <a:endParaRPr lang="es-CL"/>
        </a:p>
      </dgm:t>
    </dgm:pt>
    <dgm:pt modelId="{71DFD87B-C5BD-4822-8624-04218F7B2AF7}" type="pres">
      <dgm:prSet presAssocID="{3CF74CD2-48B6-404D-91BC-F8E0EF20E63E}" presName="node" presStyleLbl="node1" presStyleIdx="2" presStyleCnt="3" custScaleX="124850" custScaleY="135036">
        <dgm:presLayoutVars>
          <dgm:bulletEnabled val="1"/>
        </dgm:presLayoutVars>
      </dgm:prSet>
      <dgm:spPr/>
      <dgm:t>
        <a:bodyPr/>
        <a:lstStyle/>
        <a:p>
          <a:endParaRPr lang="es-CL"/>
        </a:p>
      </dgm:t>
    </dgm:pt>
    <dgm:pt modelId="{D906922F-02E8-4CB3-A3FB-D963EA694133}" type="pres">
      <dgm:prSet presAssocID="{3CF74CD2-48B6-404D-91BC-F8E0EF20E63E}" presName="dummy" presStyleCnt="0"/>
      <dgm:spPr/>
    </dgm:pt>
    <dgm:pt modelId="{3C80809C-BEA0-47F3-B6A7-CFC90E2A5FB1}" type="pres">
      <dgm:prSet presAssocID="{12C147FC-4566-4418-8E12-5B1E09B91EE6}" presName="sibTrans" presStyleLbl="sibTrans2D1" presStyleIdx="2" presStyleCnt="3"/>
      <dgm:spPr/>
      <dgm:t>
        <a:bodyPr/>
        <a:lstStyle/>
        <a:p>
          <a:endParaRPr lang="es-CL"/>
        </a:p>
      </dgm:t>
    </dgm:pt>
  </dgm:ptLst>
  <dgm:cxnLst>
    <dgm:cxn modelId="{10BE75F7-7EE4-40A6-BD3B-5044222D8274}" type="presOf" srcId="{321963DE-92BD-4A55-9C5F-BC2EF87B50C9}" destId="{CCAFA41B-0B16-48D2-9295-EF46A806F7C9}" srcOrd="0" destOrd="0" presId="urn:microsoft.com/office/officeart/2005/8/layout/radial6"/>
    <dgm:cxn modelId="{6C593AB6-4633-44E7-A216-89EA9DA991C2}" type="presOf" srcId="{3CF74CD2-48B6-404D-91BC-F8E0EF20E63E}" destId="{71DFD87B-C5BD-4822-8624-04218F7B2AF7}" srcOrd="0" destOrd="0" presId="urn:microsoft.com/office/officeart/2005/8/layout/radial6"/>
    <dgm:cxn modelId="{6E057E35-EE46-4F69-9B51-9987D97436C8}" srcId="{4BA5B86A-8DA1-41FE-BC5D-9B606BD93ECF}" destId="{68CD4010-F133-4151-8794-D0EB1016EAB4}" srcOrd="0" destOrd="0" parTransId="{C95AFE15-E368-49D5-A02A-9AC260B66E3F}" sibTransId="{9D8853E7-B590-47E3-B3D0-57EEDE0C9B65}"/>
    <dgm:cxn modelId="{A8A7F40D-8DC0-4283-B884-6A09FC70B310}" srcId="{68CD4010-F133-4151-8794-D0EB1016EAB4}" destId="{321963DE-92BD-4A55-9C5F-BC2EF87B50C9}" srcOrd="1" destOrd="0" parTransId="{F4108B1A-48DA-4CAD-9A02-AF77E11214A4}" sibTransId="{26CFF454-F274-40D1-9CF8-C6A3C582F817}"/>
    <dgm:cxn modelId="{DDE8AE6D-DDCD-4DCD-B766-20A494F5DB1D}" type="presOf" srcId="{12C147FC-4566-4418-8E12-5B1E09B91EE6}" destId="{3C80809C-BEA0-47F3-B6A7-CFC90E2A5FB1}" srcOrd="0" destOrd="0" presId="urn:microsoft.com/office/officeart/2005/8/layout/radial6"/>
    <dgm:cxn modelId="{BAF31251-C587-44A7-B3E5-62CE11019F68}" srcId="{68CD4010-F133-4151-8794-D0EB1016EAB4}" destId="{1665F0E6-AD03-4233-BF4D-907CE171F978}" srcOrd="0" destOrd="0" parTransId="{F6D07E3C-090B-40D5-B429-10CB89D63B4F}" sibTransId="{0AC8DA1A-183D-4F7F-9E35-22E81F1A833D}"/>
    <dgm:cxn modelId="{D3AB4C13-FBA4-4154-B4B3-CABA985B7E2C}" srcId="{68CD4010-F133-4151-8794-D0EB1016EAB4}" destId="{3CF74CD2-48B6-404D-91BC-F8E0EF20E63E}" srcOrd="2" destOrd="0" parTransId="{C23BC00C-AC32-470F-8B16-455A6F0D07F2}" sibTransId="{12C147FC-4566-4418-8E12-5B1E09B91EE6}"/>
    <dgm:cxn modelId="{146C3914-E5C8-4FC2-8399-8E1C57B79041}" type="presOf" srcId="{26CFF454-F274-40D1-9CF8-C6A3C582F817}" destId="{684F7553-A68F-41B1-A18B-C1102E1BFDF1}" srcOrd="0" destOrd="0" presId="urn:microsoft.com/office/officeart/2005/8/layout/radial6"/>
    <dgm:cxn modelId="{9C21C7CC-4050-42D4-BA9E-1D4A52AEE8D6}" type="presOf" srcId="{68CD4010-F133-4151-8794-D0EB1016EAB4}" destId="{F26531E8-1279-4158-8453-EF25F641D654}" srcOrd="0" destOrd="0" presId="urn:microsoft.com/office/officeart/2005/8/layout/radial6"/>
    <dgm:cxn modelId="{B912F836-2033-4444-BF13-79D214700FD3}" type="presOf" srcId="{1665F0E6-AD03-4233-BF4D-907CE171F978}" destId="{A6374B9F-7802-4919-B972-56711E17A333}" srcOrd="0" destOrd="0" presId="urn:microsoft.com/office/officeart/2005/8/layout/radial6"/>
    <dgm:cxn modelId="{AC6C2563-0E9C-4B39-AAE4-2F9B88B9DD94}" type="presOf" srcId="{0AC8DA1A-183D-4F7F-9E35-22E81F1A833D}" destId="{A4A64B40-1947-4F2B-93B9-8327C84B5FCE}" srcOrd="0" destOrd="0" presId="urn:microsoft.com/office/officeart/2005/8/layout/radial6"/>
    <dgm:cxn modelId="{49DA73E4-B459-4D93-9152-AFAAC6839FA9}" type="presOf" srcId="{4BA5B86A-8DA1-41FE-BC5D-9B606BD93ECF}" destId="{E0D28BCA-D8B0-4C41-9DD1-BC0062480E9D}" srcOrd="0" destOrd="0" presId="urn:microsoft.com/office/officeart/2005/8/layout/radial6"/>
    <dgm:cxn modelId="{960111A7-FE38-4F37-AF63-E85A22A640F2}" type="presParOf" srcId="{E0D28BCA-D8B0-4C41-9DD1-BC0062480E9D}" destId="{F26531E8-1279-4158-8453-EF25F641D654}" srcOrd="0" destOrd="0" presId="urn:microsoft.com/office/officeart/2005/8/layout/radial6"/>
    <dgm:cxn modelId="{CAE2365C-05B0-485E-AB37-D59E6793812F}" type="presParOf" srcId="{E0D28BCA-D8B0-4C41-9DD1-BC0062480E9D}" destId="{A6374B9F-7802-4919-B972-56711E17A333}" srcOrd="1" destOrd="0" presId="urn:microsoft.com/office/officeart/2005/8/layout/radial6"/>
    <dgm:cxn modelId="{C46990AD-5B95-49D8-82C6-5E7617D1806A}" type="presParOf" srcId="{E0D28BCA-D8B0-4C41-9DD1-BC0062480E9D}" destId="{5D7EDD84-2DC3-4E33-B74C-02EDA35B5B8F}" srcOrd="2" destOrd="0" presId="urn:microsoft.com/office/officeart/2005/8/layout/radial6"/>
    <dgm:cxn modelId="{AAB07B22-39F6-4431-94B1-E90B67811222}" type="presParOf" srcId="{E0D28BCA-D8B0-4C41-9DD1-BC0062480E9D}" destId="{A4A64B40-1947-4F2B-93B9-8327C84B5FCE}" srcOrd="3" destOrd="0" presId="urn:microsoft.com/office/officeart/2005/8/layout/radial6"/>
    <dgm:cxn modelId="{1A1CE28E-01CC-415B-99DE-D4F71797E48A}" type="presParOf" srcId="{E0D28BCA-D8B0-4C41-9DD1-BC0062480E9D}" destId="{CCAFA41B-0B16-48D2-9295-EF46A806F7C9}" srcOrd="4" destOrd="0" presId="urn:microsoft.com/office/officeart/2005/8/layout/radial6"/>
    <dgm:cxn modelId="{7CCCA4D4-A6BD-44A4-8E06-0B22988CF78C}" type="presParOf" srcId="{E0D28BCA-D8B0-4C41-9DD1-BC0062480E9D}" destId="{7B5FC1C3-63A6-4997-8686-1A4AF78480C1}" srcOrd="5" destOrd="0" presId="urn:microsoft.com/office/officeart/2005/8/layout/radial6"/>
    <dgm:cxn modelId="{5571F7C4-EEB8-4B1F-B062-342B9C1E0145}" type="presParOf" srcId="{E0D28BCA-D8B0-4C41-9DD1-BC0062480E9D}" destId="{684F7553-A68F-41B1-A18B-C1102E1BFDF1}" srcOrd="6" destOrd="0" presId="urn:microsoft.com/office/officeart/2005/8/layout/radial6"/>
    <dgm:cxn modelId="{7C9DC642-502D-48FB-8825-5948E77F1EF6}" type="presParOf" srcId="{E0D28BCA-D8B0-4C41-9DD1-BC0062480E9D}" destId="{71DFD87B-C5BD-4822-8624-04218F7B2AF7}" srcOrd="7" destOrd="0" presId="urn:microsoft.com/office/officeart/2005/8/layout/radial6"/>
    <dgm:cxn modelId="{0B7900D4-5D2F-4ED6-AE98-B2491B26D5E2}" type="presParOf" srcId="{E0D28BCA-D8B0-4C41-9DD1-BC0062480E9D}" destId="{D906922F-02E8-4CB3-A3FB-D963EA694133}" srcOrd="8" destOrd="0" presId="urn:microsoft.com/office/officeart/2005/8/layout/radial6"/>
    <dgm:cxn modelId="{DC7D86E3-47E6-4488-A8F5-3DE9EBC32CFE}" type="presParOf" srcId="{E0D28BCA-D8B0-4C41-9DD1-BC0062480E9D}" destId="{3C80809C-BEA0-47F3-B6A7-CFC90E2A5FB1}"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9DCE1D-52EF-4EE3-84D0-FD81D614166F}" type="doc">
      <dgm:prSet loTypeId="urn:microsoft.com/office/officeart/2005/8/layout/default#3" loCatId="list" qsTypeId="urn:microsoft.com/office/officeart/2005/8/quickstyle/simple3" qsCatId="simple" csTypeId="urn:microsoft.com/office/officeart/2005/8/colors/colorful5" csCatId="colorful" phldr="1"/>
      <dgm:spPr/>
      <dgm:t>
        <a:bodyPr/>
        <a:lstStyle/>
        <a:p>
          <a:endParaRPr lang="es-CL"/>
        </a:p>
      </dgm:t>
    </dgm:pt>
    <dgm:pt modelId="{CB66577D-BA23-40AD-BBE6-20152E4565B9}">
      <dgm:prSet custT="1"/>
      <dgm:spPr/>
      <dgm:t>
        <a:bodyPr/>
        <a:lstStyle/>
        <a:p>
          <a:r>
            <a:rPr lang="es-CL" sz="2000" dirty="0" smtClean="0"/>
            <a:t>Las principales válvulas afectadas:  válvula aórtica y la mitral</a:t>
          </a:r>
          <a:endParaRPr lang="es-CL" sz="2000" dirty="0"/>
        </a:p>
      </dgm:t>
    </dgm:pt>
    <dgm:pt modelId="{1407CE64-6B4B-49ED-B9C8-6A6985EFCCA8}" type="parTrans" cxnId="{6D89A3AF-57D8-4A07-BF71-B8E58EAC48B9}">
      <dgm:prSet/>
      <dgm:spPr/>
      <dgm:t>
        <a:bodyPr/>
        <a:lstStyle/>
        <a:p>
          <a:endParaRPr lang="es-CL"/>
        </a:p>
      </dgm:t>
    </dgm:pt>
    <dgm:pt modelId="{E82BF65F-E9E7-4E50-97E5-FEF39C1CB6A0}" type="sibTrans" cxnId="{6D89A3AF-57D8-4A07-BF71-B8E58EAC48B9}">
      <dgm:prSet/>
      <dgm:spPr/>
      <dgm:t>
        <a:bodyPr/>
        <a:lstStyle/>
        <a:p>
          <a:endParaRPr lang="es-CL"/>
        </a:p>
      </dgm:t>
    </dgm:pt>
    <dgm:pt modelId="{158AB25F-6681-40E7-A500-A0E31376AA2B}">
      <dgm:prSet/>
      <dgm:spPr/>
      <dgm:t>
        <a:bodyPr/>
        <a:lstStyle/>
        <a:p>
          <a:r>
            <a:rPr lang="es-CL" dirty="0" smtClean="0"/>
            <a:t>Los problemas se pueden clasificar en: Estenosis aórtica (EA) e Insuficiencia aórtica (IA),</a:t>
          </a:r>
          <a:endParaRPr lang="es-CL" dirty="0"/>
        </a:p>
      </dgm:t>
    </dgm:pt>
    <dgm:pt modelId="{6D3C7D52-EA64-4EAE-8151-E90C9CE157F3}" type="parTrans" cxnId="{687DA793-AEA1-4395-B7ED-E6ADF5A1886F}">
      <dgm:prSet/>
      <dgm:spPr/>
      <dgm:t>
        <a:bodyPr/>
        <a:lstStyle/>
        <a:p>
          <a:endParaRPr lang="es-CL"/>
        </a:p>
      </dgm:t>
    </dgm:pt>
    <dgm:pt modelId="{EEBDDD26-8863-4B12-8016-7A39FD3D908E}" type="sibTrans" cxnId="{687DA793-AEA1-4395-B7ED-E6ADF5A1886F}">
      <dgm:prSet/>
      <dgm:spPr/>
      <dgm:t>
        <a:bodyPr/>
        <a:lstStyle/>
        <a:p>
          <a:endParaRPr lang="es-CL"/>
        </a:p>
      </dgm:t>
    </dgm:pt>
    <dgm:pt modelId="{E134FAEF-7D43-4FC1-B39D-860A74E38D7E}">
      <dgm:prSet/>
      <dgm:spPr/>
      <dgm:t>
        <a:bodyPr/>
        <a:lstStyle/>
        <a:p>
          <a:r>
            <a:rPr lang="es-CL" dirty="0" smtClean="0"/>
            <a:t>La enfermedad de la válvula mitral no es muy frecuente en las PM, muchas veces se debe a fiebre reumática, se diagnostica después de una embolia pulmonar o ictus.</a:t>
          </a:r>
          <a:endParaRPr lang="es-CL" dirty="0"/>
        </a:p>
      </dgm:t>
    </dgm:pt>
    <dgm:pt modelId="{DAB27F12-0952-47DE-ADBE-BB7801B2BF7B}" type="parTrans" cxnId="{6A66E32D-3EB7-4B4B-BE88-A8872A00869B}">
      <dgm:prSet/>
      <dgm:spPr/>
      <dgm:t>
        <a:bodyPr/>
        <a:lstStyle/>
        <a:p>
          <a:endParaRPr lang="es-CL"/>
        </a:p>
      </dgm:t>
    </dgm:pt>
    <dgm:pt modelId="{2E59478A-FDED-444B-8644-A236EC9E3A89}" type="sibTrans" cxnId="{6A66E32D-3EB7-4B4B-BE88-A8872A00869B}">
      <dgm:prSet/>
      <dgm:spPr/>
      <dgm:t>
        <a:bodyPr/>
        <a:lstStyle/>
        <a:p>
          <a:endParaRPr lang="es-CL"/>
        </a:p>
      </dgm:t>
    </dgm:pt>
    <dgm:pt modelId="{30725D98-018E-453A-BD85-A2CAA1FBDB26}" type="pres">
      <dgm:prSet presAssocID="{B29DCE1D-52EF-4EE3-84D0-FD81D614166F}" presName="diagram" presStyleCnt="0">
        <dgm:presLayoutVars>
          <dgm:dir/>
          <dgm:resizeHandles val="exact"/>
        </dgm:presLayoutVars>
      </dgm:prSet>
      <dgm:spPr/>
      <dgm:t>
        <a:bodyPr/>
        <a:lstStyle/>
        <a:p>
          <a:endParaRPr lang="es-CL"/>
        </a:p>
      </dgm:t>
    </dgm:pt>
    <dgm:pt modelId="{93EE294E-B77D-48CF-ABFE-ED7689901C88}" type="pres">
      <dgm:prSet presAssocID="{CB66577D-BA23-40AD-BBE6-20152E4565B9}" presName="node" presStyleLbl="node1" presStyleIdx="0" presStyleCnt="3" custScaleX="125170" custScaleY="135475" custLinFactY="-74319" custLinFactNeighborX="-5836" custLinFactNeighborY="-100000">
        <dgm:presLayoutVars>
          <dgm:bulletEnabled val="1"/>
        </dgm:presLayoutVars>
      </dgm:prSet>
      <dgm:spPr/>
      <dgm:t>
        <a:bodyPr/>
        <a:lstStyle/>
        <a:p>
          <a:endParaRPr lang="es-CL"/>
        </a:p>
      </dgm:t>
    </dgm:pt>
    <dgm:pt modelId="{CFE2C9F2-692B-4457-BC16-179DB96F09BD}" type="pres">
      <dgm:prSet presAssocID="{E82BF65F-E9E7-4E50-97E5-FEF39C1CB6A0}" presName="sibTrans" presStyleCnt="0"/>
      <dgm:spPr/>
      <dgm:t>
        <a:bodyPr/>
        <a:lstStyle/>
        <a:p>
          <a:endParaRPr lang="es-CL"/>
        </a:p>
      </dgm:t>
    </dgm:pt>
    <dgm:pt modelId="{9A3F1CCF-5658-4794-9216-AB93C8B4F2DC}" type="pres">
      <dgm:prSet presAssocID="{158AB25F-6681-40E7-A500-A0E31376AA2B}" presName="node" presStyleLbl="node1" presStyleIdx="1" presStyleCnt="3" custScaleX="125170" custScaleY="135475" custLinFactX="27705" custLinFactY="-56123" custLinFactNeighborX="100000" custLinFactNeighborY="-100000">
        <dgm:presLayoutVars>
          <dgm:bulletEnabled val="1"/>
        </dgm:presLayoutVars>
      </dgm:prSet>
      <dgm:spPr/>
      <dgm:t>
        <a:bodyPr/>
        <a:lstStyle/>
        <a:p>
          <a:endParaRPr lang="es-CL"/>
        </a:p>
      </dgm:t>
    </dgm:pt>
    <dgm:pt modelId="{6CE39DA8-7D13-471C-BDCF-A3AF3AAA5580}" type="pres">
      <dgm:prSet presAssocID="{EEBDDD26-8863-4B12-8016-7A39FD3D908E}" presName="sibTrans" presStyleCnt="0"/>
      <dgm:spPr/>
      <dgm:t>
        <a:bodyPr/>
        <a:lstStyle/>
        <a:p>
          <a:endParaRPr lang="es-CL"/>
        </a:p>
      </dgm:t>
    </dgm:pt>
    <dgm:pt modelId="{BE16CF38-E4CC-4F64-BF7A-BBAB53808981}" type="pres">
      <dgm:prSet presAssocID="{E134FAEF-7D43-4FC1-B39D-860A74E38D7E}" presName="node" presStyleLbl="node1" presStyleIdx="2" presStyleCnt="3" custScaleX="125170" custScaleY="135475" custLinFactNeighborX="5893" custLinFactNeighborY="-8229">
        <dgm:presLayoutVars>
          <dgm:bulletEnabled val="1"/>
        </dgm:presLayoutVars>
      </dgm:prSet>
      <dgm:spPr/>
      <dgm:t>
        <a:bodyPr/>
        <a:lstStyle/>
        <a:p>
          <a:endParaRPr lang="es-CL"/>
        </a:p>
      </dgm:t>
    </dgm:pt>
  </dgm:ptLst>
  <dgm:cxnLst>
    <dgm:cxn modelId="{A5293EDB-C330-454E-A74D-9089FD0086B4}" type="presOf" srcId="{158AB25F-6681-40E7-A500-A0E31376AA2B}" destId="{9A3F1CCF-5658-4794-9216-AB93C8B4F2DC}" srcOrd="0" destOrd="0" presId="urn:microsoft.com/office/officeart/2005/8/layout/default#3"/>
    <dgm:cxn modelId="{6D89A3AF-57D8-4A07-BF71-B8E58EAC48B9}" srcId="{B29DCE1D-52EF-4EE3-84D0-FD81D614166F}" destId="{CB66577D-BA23-40AD-BBE6-20152E4565B9}" srcOrd="0" destOrd="0" parTransId="{1407CE64-6B4B-49ED-B9C8-6A6985EFCCA8}" sibTransId="{E82BF65F-E9E7-4E50-97E5-FEF39C1CB6A0}"/>
    <dgm:cxn modelId="{756571CA-DCCC-43CB-96ED-ABBAA6A22E2B}" type="presOf" srcId="{CB66577D-BA23-40AD-BBE6-20152E4565B9}" destId="{93EE294E-B77D-48CF-ABFE-ED7689901C88}" srcOrd="0" destOrd="0" presId="urn:microsoft.com/office/officeart/2005/8/layout/default#3"/>
    <dgm:cxn modelId="{6A66E32D-3EB7-4B4B-BE88-A8872A00869B}" srcId="{B29DCE1D-52EF-4EE3-84D0-FD81D614166F}" destId="{E134FAEF-7D43-4FC1-B39D-860A74E38D7E}" srcOrd="2" destOrd="0" parTransId="{DAB27F12-0952-47DE-ADBE-BB7801B2BF7B}" sibTransId="{2E59478A-FDED-444B-8644-A236EC9E3A89}"/>
    <dgm:cxn modelId="{47F9154B-3F9D-4E37-A676-2CAA7EC802F5}" type="presOf" srcId="{E134FAEF-7D43-4FC1-B39D-860A74E38D7E}" destId="{BE16CF38-E4CC-4F64-BF7A-BBAB53808981}" srcOrd="0" destOrd="0" presId="urn:microsoft.com/office/officeart/2005/8/layout/default#3"/>
    <dgm:cxn modelId="{687DA793-AEA1-4395-B7ED-E6ADF5A1886F}" srcId="{B29DCE1D-52EF-4EE3-84D0-FD81D614166F}" destId="{158AB25F-6681-40E7-A500-A0E31376AA2B}" srcOrd="1" destOrd="0" parTransId="{6D3C7D52-EA64-4EAE-8151-E90C9CE157F3}" sibTransId="{EEBDDD26-8863-4B12-8016-7A39FD3D908E}"/>
    <dgm:cxn modelId="{2B65A088-17F0-4C1B-A427-4164E30F77CE}" type="presOf" srcId="{B29DCE1D-52EF-4EE3-84D0-FD81D614166F}" destId="{30725D98-018E-453A-BD85-A2CAA1FBDB26}" srcOrd="0" destOrd="0" presId="urn:microsoft.com/office/officeart/2005/8/layout/default#3"/>
    <dgm:cxn modelId="{E2275973-7ABB-412B-929A-0B79B223DE50}" type="presParOf" srcId="{30725D98-018E-453A-BD85-A2CAA1FBDB26}" destId="{93EE294E-B77D-48CF-ABFE-ED7689901C88}" srcOrd="0" destOrd="0" presId="urn:microsoft.com/office/officeart/2005/8/layout/default#3"/>
    <dgm:cxn modelId="{478392B2-AE5B-43E1-A1BD-FB8D8FB614A7}" type="presParOf" srcId="{30725D98-018E-453A-BD85-A2CAA1FBDB26}" destId="{CFE2C9F2-692B-4457-BC16-179DB96F09BD}" srcOrd="1" destOrd="0" presId="urn:microsoft.com/office/officeart/2005/8/layout/default#3"/>
    <dgm:cxn modelId="{6C1B8C3B-174A-4CD1-B719-0532DFF4E4B6}" type="presParOf" srcId="{30725D98-018E-453A-BD85-A2CAA1FBDB26}" destId="{9A3F1CCF-5658-4794-9216-AB93C8B4F2DC}" srcOrd="2" destOrd="0" presId="urn:microsoft.com/office/officeart/2005/8/layout/default#3"/>
    <dgm:cxn modelId="{A0EBC34D-0052-4106-A227-233183C3683B}" type="presParOf" srcId="{30725D98-018E-453A-BD85-A2CAA1FBDB26}" destId="{6CE39DA8-7D13-471C-BDCF-A3AF3AAA5580}" srcOrd="3" destOrd="0" presId="urn:microsoft.com/office/officeart/2005/8/layout/default#3"/>
    <dgm:cxn modelId="{C9258EC4-7164-4706-A2B3-0560F5C6451D}" type="presParOf" srcId="{30725D98-018E-453A-BD85-A2CAA1FBDB26}" destId="{BE16CF38-E4CC-4F64-BF7A-BBAB53808981}" srcOrd="4"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29DCE1D-52EF-4EE3-84D0-FD81D614166F}" type="doc">
      <dgm:prSet loTypeId="urn:microsoft.com/office/officeart/2005/8/layout/default#4" loCatId="list" qsTypeId="urn:microsoft.com/office/officeart/2005/8/quickstyle/simple3" qsCatId="simple" csTypeId="urn:microsoft.com/office/officeart/2005/8/colors/colorful2" csCatId="colorful" phldr="1"/>
      <dgm:spPr/>
      <dgm:t>
        <a:bodyPr/>
        <a:lstStyle/>
        <a:p>
          <a:endParaRPr lang="es-CL"/>
        </a:p>
      </dgm:t>
    </dgm:pt>
    <dgm:pt modelId="{6BE7EEC9-1FA5-4CD9-8924-F9C2E3947F06}">
      <dgm:prSet/>
      <dgm:spPr/>
      <dgm:t>
        <a:bodyPr/>
        <a:lstStyle/>
        <a:p>
          <a:r>
            <a:rPr lang="es-CL" dirty="0" smtClean="0"/>
            <a:t>Síndrome aguda de Adams – Stokes: Ataques de síncopes producidos por un bajo gasto cardíaco resultado de frecuencias cardiacas extremadamente rápidas o lentas.</a:t>
          </a:r>
          <a:endParaRPr lang="es-CL" dirty="0"/>
        </a:p>
      </dgm:t>
    </dgm:pt>
    <dgm:pt modelId="{A03DB778-7F68-4750-B51A-71E85B95E014}" type="parTrans" cxnId="{FBA39D17-2C0D-4168-80DC-CB7A1127320A}">
      <dgm:prSet/>
      <dgm:spPr/>
      <dgm:t>
        <a:bodyPr/>
        <a:lstStyle/>
        <a:p>
          <a:endParaRPr lang="es-CL"/>
        </a:p>
      </dgm:t>
    </dgm:pt>
    <dgm:pt modelId="{27625189-D588-42D4-B080-D93D2519AA62}" type="sibTrans" cxnId="{FBA39D17-2C0D-4168-80DC-CB7A1127320A}">
      <dgm:prSet/>
      <dgm:spPr/>
      <dgm:t>
        <a:bodyPr/>
        <a:lstStyle/>
        <a:p>
          <a:endParaRPr lang="es-CL"/>
        </a:p>
      </dgm:t>
    </dgm:pt>
    <dgm:pt modelId="{C24B50B0-ABE0-4AB4-909B-3867F126C812}">
      <dgm:prSet/>
      <dgm:spPr/>
      <dgm:t>
        <a:bodyPr/>
        <a:lstStyle/>
        <a:p>
          <a:r>
            <a:rPr lang="es-CL" dirty="0" smtClean="0"/>
            <a:t>Fibrilación ventricular: Arritmia más frecuente en los AM. Es el incremento de tamaño de la aurícula, engrosamiento o infiltración de grasa al nodo </a:t>
          </a:r>
          <a:r>
            <a:rPr lang="es-CL" dirty="0" err="1" smtClean="0"/>
            <a:t>sinusal</a:t>
          </a:r>
          <a:r>
            <a:rPr lang="es-CL" dirty="0" smtClean="0"/>
            <a:t> o sus alrededor y a los tractos </a:t>
          </a:r>
          <a:r>
            <a:rPr lang="es-CL" dirty="0" err="1" smtClean="0"/>
            <a:t>internodales</a:t>
          </a:r>
          <a:r>
            <a:rPr lang="es-CL" dirty="0" smtClean="0"/>
            <a:t>.</a:t>
          </a:r>
          <a:endParaRPr lang="es-CL" dirty="0"/>
        </a:p>
      </dgm:t>
    </dgm:pt>
    <dgm:pt modelId="{86C3BBBD-546E-4593-ACED-15900A966C20}" type="parTrans" cxnId="{6A4EF155-9B69-4517-B51D-AD1F29F1666F}">
      <dgm:prSet/>
      <dgm:spPr/>
      <dgm:t>
        <a:bodyPr/>
        <a:lstStyle/>
        <a:p>
          <a:endParaRPr lang="es-CL"/>
        </a:p>
      </dgm:t>
    </dgm:pt>
    <dgm:pt modelId="{849AE546-E1C9-46C9-9A0D-3A838CCDC582}" type="sibTrans" cxnId="{6A4EF155-9B69-4517-B51D-AD1F29F1666F}">
      <dgm:prSet/>
      <dgm:spPr/>
      <dgm:t>
        <a:bodyPr/>
        <a:lstStyle/>
        <a:p>
          <a:endParaRPr lang="es-CL"/>
        </a:p>
      </dgm:t>
    </dgm:pt>
    <dgm:pt modelId="{CB66577D-BA23-40AD-BBE6-20152E4565B9}">
      <dgm:prSet/>
      <dgm:spPr/>
      <dgm:t>
        <a:bodyPr/>
        <a:lstStyle/>
        <a:p>
          <a:r>
            <a:rPr lang="es-CL" dirty="0" smtClean="0"/>
            <a:t>Síndrome del seno enfermo (SSE): Resultado del aumento del tamaño auricular o de los cambios del nodo SA.  Mal funcionamiento del nodo SA, falta de respuesta del nodo AV , problemas de conducción resultante por la edad y problemas cardiacos. </a:t>
          </a:r>
        </a:p>
      </dgm:t>
    </dgm:pt>
    <dgm:pt modelId="{1407CE64-6B4B-49ED-B9C8-6A6985EFCCA8}" type="parTrans" cxnId="{6D89A3AF-57D8-4A07-BF71-B8E58EAC48B9}">
      <dgm:prSet/>
      <dgm:spPr/>
      <dgm:t>
        <a:bodyPr/>
        <a:lstStyle/>
        <a:p>
          <a:endParaRPr lang="es-CL"/>
        </a:p>
      </dgm:t>
    </dgm:pt>
    <dgm:pt modelId="{E82BF65F-E9E7-4E50-97E5-FEF39C1CB6A0}" type="sibTrans" cxnId="{6D89A3AF-57D8-4A07-BF71-B8E58EAC48B9}">
      <dgm:prSet/>
      <dgm:spPr/>
      <dgm:t>
        <a:bodyPr/>
        <a:lstStyle/>
        <a:p>
          <a:endParaRPr lang="es-CL"/>
        </a:p>
      </dgm:t>
    </dgm:pt>
    <dgm:pt modelId="{7AE7DBB8-A0EE-4A38-9951-05332F116C0A}">
      <dgm:prSet/>
      <dgm:spPr/>
      <dgm:t>
        <a:bodyPr/>
        <a:lstStyle/>
        <a:p>
          <a:r>
            <a:rPr lang="es-CL" dirty="0" smtClean="0"/>
            <a:t>Síntomas: Episodios de síncope, con cambios abruptos del ritmo cardiaco desde una bradicardia a una taquicardia auricular, confusión, fatiga, debilidad, mareos, vértigo, caída.</a:t>
          </a:r>
          <a:endParaRPr lang="es-CL" dirty="0"/>
        </a:p>
      </dgm:t>
    </dgm:pt>
    <dgm:pt modelId="{98BA8F81-A5B0-4169-968B-BFDA61DD72FB}" type="parTrans" cxnId="{CA241008-309E-4DA3-9E1D-F4E602FCE9CD}">
      <dgm:prSet/>
      <dgm:spPr/>
      <dgm:t>
        <a:bodyPr/>
        <a:lstStyle/>
        <a:p>
          <a:endParaRPr lang="es-CL"/>
        </a:p>
      </dgm:t>
    </dgm:pt>
    <dgm:pt modelId="{8E512F6B-6710-4129-86C1-4A47D31C8DF2}" type="sibTrans" cxnId="{CA241008-309E-4DA3-9E1D-F4E602FCE9CD}">
      <dgm:prSet/>
      <dgm:spPr/>
      <dgm:t>
        <a:bodyPr/>
        <a:lstStyle/>
        <a:p>
          <a:endParaRPr lang="es-CL"/>
        </a:p>
      </dgm:t>
    </dgm:pt>
    <dgm:pt modelId="{30725D98-018E-453A-BD85-A2CAA1FBDB26}" type="pres">
      <dgm:prSet presAssocID="{B29DCE1D-52EF-4EE3-84D0-FD81D614166F}" presName="diagram" presStyleCnt="0">
        <dgm:presLayoutVars>
          <dgm:dir/>
          <dgm:resizeHandles val="exact"/>
        </dgm:presLayoutVars>
      </dgm:prSet>
      <dgm:spPr/>
      <dgm:t>
        <a:bodyPr/>
        <a:lstStyle/>
        <a:p>
          <a:endParaRPr lang="es-CL"/>
        </a:p>
      </dgm:t>
    </dgm:pt>
    <dgm:pt modelId="{1DD708B4-206D-47FD-93AA-CE1B87B0F0F9}" type="pres">
      <dgm:prSet presAssocID="{6BE7EEC9-1FA5-4CD9-8924-F9C2E3947F06}" presName="node" presStyleLbl="node1" presStyleIdx="0" presStyleCnt="4" custScaleX="147596" custScaleY="157512" custLinFactY="78343" custLinFactNeighborX="-5723" custLinFactNeighborY="100000">
        <dgm:presLayoutVars>
          <dgm:bulletEnabled val="1"/>
        </dgm:presLayoutVars>
      </dgm:prSet>
      <dgm:spPr/>
      <dgm:t>
        <a:bodyPr/>
        <a:lstStyle/>
        <a:p>
          <a:endParaRPr lang="es-CL"/>
        </a:p>
      </dgm:t>
    </dgm:pt>
    <dgm:pt modelId="{8C15D4E3-AC34-4C87-B64D-F484486FE653}" type="pres">
      <dgm:prSet presAssocID="{27625189-D588-42D4-B080-D93D2519AA62}" presName="sibTrans" presStyleCnt="0"/>
      <dgm:spPr/>
      <dgm:t>
        <a:bodyPr/>
        <a:lstStyle/>
        <a:p>
          <a:endParaRPr lang="es-CL"/>
        </a:p>
      </dgm:t>
    </dgm:pt>
    <dgm:pt modelId="{D6EC5D29-305F-42DB-9798-DC4FBEC0C0B4}" type="pres">
      <dgm:prSet presAssocID="{C24B50B0-ABE0-4AB4-909B-3867F126C812}" presName="node" presStyleLbl="node1" presStyleIdx="1" presStyleCnt="4" custScaleX="151996" custScaleY="157510" custLinFactY="78344" custLinFactNeighborX="2804" custLinFactNeighborY="100000">
        <dgm:presLayoutVars>
          <dgm:bulletEnabled val="1"/>
        </dgm:presLayoutVars>
      </dgm:prSet>
      <dgm:spPr/>
      <dgm:t>
        <a:bodyPr/>
        <a:lstStyle/>
        <a:p>
          <a:endParaRPr lang="es-CL"/>
        </a:p>
      </dgm:t>
    </dgm:pt>
    <dgm:pt modelId="{0453B180-13B6-46FF-BD75-3C4FBD81360E}" type="pres">
      <dgm:prSet presAssocID="{849AE546-E1C9-46C9-9A0D-3A838CCDC582}" presName="sibTrans" presStyleCnt="0"/>
      <dgm:spPr/>
      <dgm:t>
        <a:bodyPr/>
        <a:lstStyle/>
        <a:p>
          <a:endParaRPr lang="es-CL"/>
        </a:p>
      </dgm:t>
    </dgm:pt>
    <dgm:pt modelId="{93EE294E-B77D-48CF-ABFE-ED7689901C88}" type="pres">
      <dgm:prSet presAssocID="{CB66577D-BA23-40AD-BBE6-20152E4565B9}" presName="node" presStyleLbl="node1" presStyleIdx="2" presStyleCnt="4" custScaleX="150639" custScaleY="169174" custLinFactY="-74319" custLinFactNeighborX="-5836" custLinFactNeighborY="-100000">
        <dgm:presLayoutVars>
          <dgm:bulletEnabled val="1"/>
        </dgm:presLayoutVars>
      </dgm:prSet>
      <dgm:spPr/>
      <dgm:t>
        <a:bodyPr/>
        <a:lstStyle/>
        <a:p>
          <a:endParaRPr lang="es-CL"/>
        </a:p>
      </dgm:t>
    </dgm:pt>
    <dgm:pt modelId="{CFE2C9F2-692B-4457-BC16-179DB96F09BD}" type="pres">
      <dgm:prSet presAssocID="{E82BF65F-E9E7-4E50-97E5-FEF39C1CB6A0}" presName="sibTrans" presStyleCnt="0"/>
      <dgm:spPr/>
      <dgm:t>
        <a:bodyPr/>
        <a:lstStyle/>
        <a:p>
          <a:endParaRPr lang="es-CL"/>
        </a:p>
      </dgm:t>
    </dgm:pt>
    <dgm:pt modelId="{89E332AD-BBA2-46AC-BC87-ED9BB935F9F6}" type="pres">
      <dgm:prSet presAssocID="{7AE7DBB8-A0EE-4A38-9951-05332F116C0A}" presName="node" presStyleLbl="node1" presStyleIdx="3" presStyleCnt="4" custScaleX="150578" custScaleY="169241" custLinFactY="-74201" custLinFactNeighborX="2247" custLinFactNeighborY="-100000">
        <dgm:presLayoutVars>
          <dgm:bulletEnabled val="1"/>
        </dgm:presLayoutVars>
      </dgm:prSet>
      <dgm:spPr/>
      <dgm:t>
        <a:bodyPr/>
        <a:lstStyle/>
        <a:p>
          <a:endParaRPr lang="es-CL"/>
        </a:p>
      </dgm:t>
    </dgm:pt>
  </dgm:ptLst>
  <dgm:cxnLst>
    <dgm:cxn modelId="{AAE64696-7171-4516-B6D4-CB92B334FD78}" type="presOf" srcId="{B29DCE1D-52EF-4EE3-84D0-FD81D614166F}" destId="{30725D98-018E-453A-BD85-A2CAA1FBDB26}" srcOrd="0" destOrd="0" presId="urn:microsoft.com/office/officeart/2005/8/layout/default#4"/>
    <dgm:cxn modelId="{9F5A4D7F-A109-48A2-A797-532A4210CA1F}" type="presOf" srcId="{CB66577D-BA23-40AD-BBE6-20152E4565B9}" destId="{93EE294E-B77D-48CF-ABFE-ED7689901C88}" srcOrd="0" destOrd="0" presId="urn:microsoft.com/office/officeart/2005/8/layout/default#4"/>
    <dgm:cxn modelId="{CA241008-309E-4DA3-9E1D-F4E602FCE9CD}" srcId="{B29DCE1D-52EF-4EE3-84D0-FD81D614166F}" destId="{7AE7DBB8-A0EE-4A38-9951-05332F116C0A}" srcOrd="3" destOrd="0" parTransId="{98BA8F81-A5B0-4169-968B-BFDA61DD72FB}" sibTransId="{8E512F6B-6710-4129-86C1-4A47D31C8DF2}"/>
    <dgm:cxn modelId="{6A4EF155-9B69-4517-B51D-AD1F29F1666F}" srcId="{B29DCE1D-52EF-4EE3-84D0-FD81D614166F}" destId="{C24B50B0-ABE0-4AB4-909B-3867F126C812}" srcOrd="1" destOrd="0" parTransId="{86C3BBBD-546E-4593-ACED-15900A966C20}" sibTransId="{849AE546-E1C9-46C9-9A0D-3A838CCDC582}"/>
    <dgm:cxn modelId="{08037AEF-7C0F-4788-BF8F-C9C33B77AADD}" type="presOf" srcId="{7AE7DBB8-A0EE-4A38-9951-05332F116C0A}" destId="{89E332AD-BBA2-46AC-BC87-ED9BB935F9F6}" srcOrd="0" destOrd="0" presId="urn:microsoft.com/office/officeart/2005/8/layout/default#4"/>
    <dgm:cxn modelId="{5035C0F0-1697-49ED-977B-0BD925054E08}" type="presOf" srcId="{6BE7EEC9-1FA5-4CD9-8924-F9C2E3947F06}" destId="{1DD708B4-206D-47FD-93AA-CE1B87B0F0F9}" srcOrd="0" destOrd="0" presId="urn:microsoft.com/office/officeart/2005/8/layout/default#4"/>
    <dgm:cxn modelId="{FBA39D17-2C0D-4168-80DC-CB7A1127320A}" srcId="{B29DCE1D-52EF-4EE3-84D0-FD81D614166F}" destId="{6BE7EEC9-1FA5-4CD9-8924-F9C2E3947F06}" srcOrd="0" destOrd="0" parTransId="{A03DB778-7F68-4750-B51A-71E85B95E014}" sibTransId="{27625189-D588-42D4-B080-D93D2519AA62}"/>
    <dgm:cxn modelId="{240A7707-8F51-4791-B018-8609480A8E71}" type="presOf" srcId="{C24B50B0-ABE0-4AB4-909B-3867F126C812}" destId="{D6EC5D29-305F-42DB-9798-DC4FBEC0C0B4}" srcOrd="0" destOrd="0" presId="urn:microsoft.com/office/officeart/2005/8/layout/default#4"/>
    <dgm:cxn modelId="{6D89A3AF-57D8-4A07-BF71-B8E58EAC48B9}" srcId="{B29DCE1D-52EF-4EE3-84D0-FD81D614166F}" destId="{CB66577D-BA23-40AD-BBE6-20152E4565B9}" srcOrd="2" destOrd="0" parTransId="{1407CE64-6B4B-49ED-B9C8-6A6985EFCCA8}" sibTransId="{E82BF65F-E9E7-4E50-97E5-FEF39C1CB6A0}"/>
    <dgm:cxn modelId="{5DA17ACF-9DEE-427A-8C49-002B67EDBA65}" type="presParOf" srcId="{30725D98-018E-453A-BD85-A2CAA1FBDB26}" destId="{1DD708B4-206D-47FD-93AA-CE1B87B0F0F9}" srcOrd="0" destOrd="0" presId="urn:microsoft.com/office/officeart/2005/8/layout/default#4"/>
    <dgm:cxn modelId="{05C959F1-790D-4F8D-82B1-0264089F1B32}" type="presParOf" srcId="{30725D98-018E-453A-BD85-A2CAA1FBDB26}" destId="{8C15D4E3-AC34-4C87-B64D-F484486FE653}" srcOrd="1" destOrd="0" presId="urn:microsoft.com/office/officeart/2005/8/layout/default#4"/>
    <dgm:cxn modelId="{9C88BC88-FF7E-4ADF-9928-E94572A17CA4}" type="presParOf" srcId="{30725D98-018E-453A-BD85-A2CAA1FBDB26}" destId="{D6EC5D29-305F-42DB-9798-DC4FBEC0C0B4}" srcOrd="2" destOrd="0" presId="urn:microsoft.com/office/officeart/2005/8/layout/default#4"/>
    <dgm:cxn modelId="{E6A0457C-2D78-4955-A627-1435BBD7FD3C}" type="presParOf" srcId="{30725D98-018E-453A-BD85-A2CAA1FBDB26}" destId="{0453B180-13B6-46FF-BD75-3C4FBD81360E}" srcOrd="3" destOrd="0" presId="urn:microsoft.com/office/officeart/2005/8/layout/default#4"/>
    <dgm:cxn modelId="{9C022871-E2EA-4AA0-B075-06506874ABCE}" type="presParOf" srcId="{30725D98-018E-453A-BD85-A2CAA1FBDB26}" destId="{93EE294E-B77D-48CF-ABFE-ED7689901C88}" srcOrd="4" destOrd="0" presId="urn:microsoft.com/office/officeart/2005/8/layout/default#4"/>
    <dgm:cxn modelId="{28D7FB1D-8931-40A0-BA85-7C007959F321}" type="presParOf" srcId="{30725D98-018E-453A-BD85-A2CAA1FBDB26}" destId="{CFE2C9F2-692B-4457-BC16-179DB96F09BD}" srcOrd="5" destOrd="0" presId="urn:microsoft.com/office/officeart/2005/8/layout/default#4"/>
    <dgm:cxn modelId="{975B10A9-55E1-4130-97A7-06758DE70341}" type="presParOf" srcId="{30725D98-018E-453A-BD85-A2CAA1FBDB26}" destId="{89E332AD-BBA2-46AC-BC87-ED9BB935F9F6}" srcOrd="6" destOrd="0" presId="urn:microsoft.com/office/officeart/2005/8/layout/defaul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D2B5F5-F79E-496B-9613-224C43D15200}">
      <dsp:nvSpPr>
        <dsp:cNvPr id="0" name=""/>
        <dsp:cNvSpPr/>
      </dsp:nvSpPr>
      <dsp:spPr>
        <a:xfrm>
          <a:off x="125710" y="0"/>
          <a:ext cx="2740620" cy="187773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s-CL" sz="1600" kern="1200" dirty="0" smtClean="0"/>
            <a:t>Deposito de material graso en la pared de las arterias  y ocasiona un deterioro progresivo y una reducción del flujo sanguíneo</a:t>
          </a:r>
        </a:p>
      </dsp:txBody>
      <dsp:txXfrm>
        <a:off x="125710" y="0"/>
        <a:ext cx="2740620" cy="1877734"/>
      </dsp:txXfrm>
    </dsp:sp>
    <dsp:sp modelId="{FAE1298D-B8EC-465C-A6E6-B7D40394778E}">
      <dsp:nvSpPr>
        <dsp:cNvPr id="0" name=""/>
        <dsp:cNvSpPr/>
      </dsp:nvSpPr>
      <dsp:spPr>
        <a:xfrm>
          <a:off x="3162010" y="0"/>
          <a:ext cx="2376249" cy="1765808"/>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s-CL" sz="12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s-CL" sz="1600" kern="1200" dirty="0" smtClean="0"/>
            <a:t>Causa principal de la obstrucción coronaria (Enfermedad Arterial Coronaria) </a:t>
          </a:r>
        </a:p>
        <a:p>
          <a:pPr lvl="0" algn="ctr">
            <a:spcBef>
              <a:spcPct val="0"/>
            </a:spcBef>
          </a:pPr>
          <a:endParaRPr lang="es-CL" sz="1200" kern="1200" dirty="0"/>
        </a:p>
      </dsp:txBody>
      <dsp:txXfrm>
        <a:off x="3162010" y="0"/>
        <a:ext cx="2376249" cy="1765808"/>
      </dsp:txXfrm>
    </dsp:sp>
    <dsp:sp modelId="{C161C059-8C3D-4D4D-8018-B12390F779A1}">
      <dsp:nvSpPr>
        <dsp:cNvPr id="0" name=""/>
        <dsp:cNvSpPr/>
      </dsp:nvSpPr>
      <dsp:spPr>
        <a:xfrm>
          <a:off x="0" y="2286018"/>
          <a:ext cx="2876536" cy="172592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Por lo general es asintomático, los síntomas se manifiestan cuando ocurre una complicación, generando dolor torácico, falta de aire, síncope y  sudoración.</a:t>
          </a:r>
          <a:endParaRPr lang="es-CL" sz="1800" kern="1200" dirty="0"/>
        </a:p>
      </dsp:txBody>
      <dsp:txXfrm>
        <a:off x="0" y="2286018"/>
        <a:ext cx="2876536" cy="1725922"/>
      </dsp:txXfrm>
    </dsp:sp>
    <dsp:sp modelId="{9B3169D7-5AE8-4460-8D86-C69534FBEDCC}">
      <dsp:nvSpPr>
        <dsp:cNvPr id="0" name=""/>
        <dsp:cNvSpPr/>
      </dsp:nvSpPr>
      <dsp:spPr>
        <a:xfrm>
          <a:off x="3071816" y="2286018"/>
          <a:ext cx="2522090" cy="172592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Factores de riego: inactividad física, estrés emocional, obesidad, diabetes mellitus y el tabaquismo</a:t>
          </a:r>
          <a:endParaRPr lang="es-CL" sz="1800" kern="1200" dirty="0"/>
        </a:p>
      </dsp:txBody>
      <dsp:txXfrm>
        <a:off x="3071816" y="2286018"/>
        <a:ext cx="2522090" cy="17259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E3ACC9-BFBC-4EA8-8D1E-7EA827E59D81}">
      <dsp:nvSpPr>
        <dsp:cNvPr id="0" name=""/>
        <dsp:cNvSpPr/>
      </dsp:nvSpPr>
      <dsp:spPr>
        <a:xfrm>
          <a:off x="0" y="2134118"/>
          <a:ext cx="2917160" cy="1206876"/>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CL" sz="2800" b="1" kern="1200" dirty="0" smtClean="0"/>
            <a:t>HIPERTENSIÓN</a:t>
          </a:r>
          <a:endParaRPr lang="es-CL" sz="2800" b="1" kern="1200" dirty="0"/>
        </a:p>
      </dsp:txBody>
      <dsp:txXfrm>
        <a:off x="35348" y="2169466"/>
        <a:ext cx="2846464" cy="1136180"/>
      </dsp:txXfrm>
    </dsp:sp>
    <dsp:sp modelId="{3BDB8525-3C24-4093-90B0-A9770E543D77}">
      <dsp:nvSpPr>
        <dsp:cNvPr id="0" name=""/>
        <dsp:cNvSpPr/>
      </dsp:nvSpPr>
      <dsp:spPr>
        <a:xfrm rot="18059848">
          <a:off x="2267108" y="1577283"/>
          <a:ext cx="2680624" cy="22741"/>
        </a:xfrm>
        <a:custGeom>
          <a:avLst/>
          <a:gdLst/>
          <a:ahLst/>
          <a:cxnLst/>
          <a:rect l="0" t="0" r="0" b="0"/>
          <a:pathLst>
            <a:path>
              <a:moveTo>
                <a:pt x="0" y="11370"/>
              </a:moveTo>
              <a:lnTo>
                <a:pt x="2680624" y="113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CL" sz="900" kern="1200"/>
        </a:p>
      </dsp:txBody>
      <dsp:txXfrm>
        <a:off x="3540405" y="1521638"/>
        <a:ext cx="134031" cy="134031"/>
      </dsp:txXfrm>
    </dsp:sp>
    <dsp:sp modelId="{7323EFC9-AFEA-4F32-B8E7-B0E7173FAB04}">
      <dsp:nvSpPr>
        <dsp:cNvPr id="0" name=""/>
        <dsp:cNvSpPr/>
      </dsp:nvSpPr>
      <dsp:spPr>
        <a:xfrm>
          <a:off x="4297682" y="6526"/>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160/90 mm de Hg</a:t>
          </a:r>
          <a:endParaRPr lang="es-CL" sz="2000" kern="1200" dirty="0"/>
        </a:p>
      </dsp:txBody>
      <dsp:txXfrm>
        <a:off x="4323059" y="31903"/>
        <a:ext cx="1682143" cy="815694"/>
      </dsp:txXfrm>
    </dsp:sp>
    <dsp:sp modelId="{A1113841-823E-45C0-B915-18919CFA5B6A}">
      <dsp:nvSpPr>
        <dsp:cNvPr id="0" name=""/>
        <dsp:cNvSpPr/>
      </dsp:nvSpPr>
      <dsp:spPr>
        <a:xfrm rot="19001405">
          <a:off x="2658809" y="2075491"/>
          <a:ext cx="1897222" cy="22741"/>
        </a:xfrm>
        <a:custGeom>
          <a:avLst/>
          <a:gdLst/>
          <a:ahLst/>
          <a:cxnLst/>
          <a:rect l="0" t="0" r="0" b="0"/>
          <a:pathLst>
            <a:path>
              <a:moveTo>
                <a:pt x="0" y="11370"/>
              </a:moveTo>
              <a:lnTo>
                <a:pt x="1897222" y="113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CL" sz="600" kern="1200"/>
        </a:p>
      </dsp:txBody>
      <dsp:txXfrm>
        <a:off x="3559990" y="2039431"/>
        <a:ext cx="94861" cy="94861"/>
      </dsp:txXfrm>
    </dsp:sp>
    <dsp:sp modelId="{A37DCC08-0C30-47B5-B895-28D473293BE8}">
      <dsp:nvSpPr>
        <dsp:cNvPr id="0" name=""/>
        <dsp:cNvSpPr/>
      </dsp:nvSpPr>
      <dsp:spPr>
        <a:xfrm>
          <a:off x="4297682" y="1002942"/>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Causas </a:t>
          </a:r>
          <a:endParaRPr lang="es-CL" sz="2000" kern="1200" dirty="0"/>
        </a:p>
      </dsp:txBody>
      <dsp:txXfrm>
        <a:off x="4323059" y="1028319"/>
        <a:ext cx="1682143" cy="815694"/>
      </dsp:txXfrm>
    </dsp:sp>
    <dsp:sp modelId="{77B71223-50AB-4D52-8274-4A0634EC5CAC}">
      <dsp:nvSpPr>
        <dsp:cNvPr id="0" name=""/>
        <dsp:cNvSpPr/>
      </dsp:nvSpPr>
      <dsp:spPr>
        <a:xfrm rot="18289469">
          <a:off x="5770258" y="926588"/>
          <a:ext cx="1213801" cy="22741"/>
        </a:xfrm>
        <a:custGeom>
          <a:avLst/>
          <a:gdLst/>
          <a:ahLst/>
          <a:cxnLst/>
          <a:rect l="0" t="0" r="0" b="0"/>
          <a:pathLst>
            <a:path>
              <a:moveTo>
                <a:pt x="0" y="11370"/>
              </a:moveTo>
              <a:lnTo>
                <a:pt x="1213801"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46814" y="907614"/>
        <a:ext cx="60690" cy="60690"/>
      </dsp:txXfrm>
    </dsp:sp>
    <dsp:sp modelId="{47814324-0C87-4506-B48F-EC2374BB05D6}">
      <dsp:nvSpPr>
        <dsp:cNvPr id="0" name=""/>
        <dsp:cNvSpPr/>
      </dsp:nvSpPr>
      <dsp:spPr>
        <a:xfrm>
          <a:off x="6723739" y="6526"/>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Aterosclerosis </a:t>
          </a:r>
          <a:endParaRPr lang="es-CL" sz="2000" kern="1200" dirty="0"/>
        </a:p>
      </dsp:txBody>
      <dsp:txXfrm>
        <a:off x="6749116" y="31903"/>
        <a:ext cx="1682143" cy="815694"/>
      </dsp:txXfrm>
    </dsp:sp>
    <dsp:sp modelId="{037608DF-DCF6-4696-8579-12D0938F419A}">
      <dsp:nvSpPr>
        <dsp:cNvPr id="0" name=""/>
        <dsp:cNvSpPr/>
      </dsp:nvSpPr>
      <dsp:spPr>
        <a:xfrm>
          <a:off x="6030580" y="1424796"/>
          <a:ext cx="693159" cy="22741"/>
        </a:xfrm>
        <a:custGeom>
          <a:avLst/>
          <a:gdLst/>
          <a:ahLst/>
          <a:cxnLst/>
          <a:rect l="0" t="0" r="0" b="0"/>
          <a:pathLst>
            <a:path>
              <a:moveTo>
                <a:pt x="0" y="11370"/>
              </a:moveTo>
              <a:lnTo>
                <a:pt x="693159"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59830" y="1418838"/>
        <a:ext cx="34657" cy="34657"/>
      </dsp:txXfrm>
    </dsp:sp>
    <dsp:sp modelId="{7C3060D9-6411-440D-AA25-CB8BD6E35E9D}">
      <dsp:nvSpPr>
        <dsp:cNvPr id="0" name=""/>
        <dsp:cNvSpPr/>
      </dsp:nvSpPr>
      <dsp:spPr>
        <a:xfrm>
          <a:off x="6723739" y="1002942"/>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Pérdida de elasticidad</a:t>
          </a:r>
          <a:endParaRPr lang="es-CL" sz="2000" kern="1200" dirty="0"/>
        </a:p>
      </dsp:txBody>
      <dsp:txXfrm>
        <a:off x="6749116" y="1028319"/>
        <a:ext cx="1682143" cy="815694"/>
      </dsp:txXfrm>
    </dsp:sp>
    <dsp:sp modelId="{CC7C6FE2-80C6-47D5-AFD7-A5BC7B240617}">
      <dsp:nvSpPr>
        <dsp:cNvPr id="0" name=""/>
        <dsp:cNvSpPr/>
      </dsp:nvSpPr>
      <dsp:spPr>
        <a:xfrm rot="3310531">
          <a:off x="5770258" y="1923004"/>
          <a:ext cx="1213801" cy="22741"/>
        </a:xfrm>
        <a:custGeom>
          <a:avLst/>
          <a:gdLst/>
          <a:ahLst/>
          <a:cxnLst/>
          <a:rect l="0" t="0" r="0" b="0"/>
          <a:pathLst>
            <a:path>
              <a:moveTo>
                <a:pt x="0" y="11370"/>
              </a:moveTo>
              <a:lnTo>
                <a:pt x="1213801"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46814" y="1904030"/>
        <a:ext cx="60690" cy="60690"/>
      </dsp:txXfrm>
    </dsp:sp>
    <dsp:sp modelId="{B733F74B-80A6-4CEF-BF30-0891F00D213F}">
      <dsp:nvSpPr>
        <dsp:cNvPr id="0" name=""/>
        <dsp:cNvSpPr/>
      </dsp:nvSpPr>
      <dsp:spPr>
        <a:xfrm>
          <a:off x="6723739" y="1999359"/>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Rigidez aórtica</a:t>
          </a:r>
          <a:endParaRPr lang="es-CL" sz="2000" kern="1200" dirty="0"/>
        </a:p>
      </dsp:txBody>
      <dsp:txXfrm>
        <a:off x="6749116" y="2024736"/>
        <a:ext cx="1682143" cy="815694"/>
      </dsp:txXfrm>
    </dsp:sp>
    <dsp:sp modelId="{2E2A89AF-54CD-4A81-A2F5-32E2C276EA11}">
      <dsp:nvSpPr>
        <dsp:cNvPr id="0" name=""/>
        <dsp:cNvSpPr/>
      </dsp:nvSpPr>
      <dsp:spPr>
        <a:xfrm rot="3463633">
          <a:off x="2314678" y="3819219"/>
          <a:ext cx="2585485" cy="22741"/>
        </a:xfrm>
        <a:custGeom>
          <a:avLst/>
          <a:gdLst/>
          <a:ahLst/>
          <a:cxnLst/>
          <a:rect l="0" t="0" r="0" b="0"/>
          <a:pathLst>
            <a:path>
              <a:moveTo>
                <a:pt x="0" y="11370"/>
              </a:moveTo>
              <a:lnTo>
                <a:pt x="2585485" y="1137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CL" sz="900" kern="1200"/>
        </a:p>
      </dsp:txBody>
      <dsp:txXfrm>
        <a:off x="3542784" y="3765953"/>
        <a:ext cx="129274" cy="129274"/>
      </dsp:txXfrm>
    </dsp:sp>
    <dsp:sp modelId="{5544FCA3-3351-4AD4-AD09-FD586433512E}">
      <dsp:nvSpPr>
        <dsp:cNvPr id="0" name=""/>
        <dsp:cNvSpPr/>
      </dsp:nvSpPr>
      <dsp:spPr>
        <a:xfrm>
          <a:off x="4297682" y="4490399"/>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Tratamiento no farmacológico</a:t>
          </a:r>
          <a:endParaRPr lang="es-CL" sz="2000" kern="1200" dirty="0"/>
        </a:p>
      </dsp:txBody>
      <dsp:txXfrm>
        <a:off x="4323059" y="4515776"/>
        <a:ext cx="1682143" cy="815694"/>
      </dsp:txXfrm>
    </dsp:sp>
    <dsp:sp modelId="{E346E6CD-BDE0-4D69-A01B-A047E09D627D}">
      <dsp:nvSpPr>
        <dsp:cNvPr id="0" name=""/>
        <dsp:cNvSpPr/>
      </dsp:nvSpPr>
      <dsp:spPr>
        <a:xfrm rot="17692822">
          <a:off x="5553392" y="4164941"/>
          <a:ext cx="1647535" cy="22741"/>
        </a:xfrm>
        <a:custGeom>
          <a:avLst/>
          <a:gdLst/>
          <a:ahLst/>
          <a:cxnLst/>
          <a:rect l="0" t="0" r="0" b="0"/>
          <a:pathLst>
            <a:path>
              <a:moveTo>
                <a:pt x="0" y="11370"/>
              </a:moveTo>
              <a:lnTo>
                <a:pt x="1647535"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35971" y="4135123"/>
        <a:ext cx="82376" cy="82376"/>
      </dsp:txXfrm>
    </dsp:sp>
    <dsp:sp modelId="{0B7ABB0D-9D82-40FF-BD49-2FA1947B490B}">
      <dsp:nvSpPr>
        <dsp:cNvPr id="0" name=""/>
        <dsp:cNvSpPr/>
      </dsp:nvSpPr>
      <dsp:spPr>
        <a:xfrm>
          <a:off x="6723739" y="2995775"/>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Pérdida de peso</a:t>
          </a:r>
          <a:endParaRPr lang="es-CL" sz="2000" kern="1200" dirty="0"/>
        </a:p>
      </dsp:txBody>
      <dsp:txXfrm>
        <a:off x="6749116" y="3021152"/>
        <a:ext cx="1682143" cy="815694"/>
      </dsp:txXfrm>
    </dsp:sp>
    <dsp:sp modelId="{9D366C20-119D-4E25-8E2B-2F419B763171}">
      <dsp:nvSpPr>
        <dsp:cNvPr id="0" name=""/>
        <dsp:cNvSpPr/>
      </dsp:nvSpPr>
      <dsp:spPr>
        <a:xfrm rot="19457599">
          <a:off x="5950345" y="4663149"/>
          <a:ext cx="853628" cy="22741"/>
        </a:xfrm>
        <a:custGeom>
          <a:avLst/>
          <a:gdLst/>
          <a:ahLst/>
          <a:cxnLst/>
          <a:rect l="0" t="0" r="0" b="0"/>
          <a:pathLst>
            <a:path>
              <a:moveTo>
                <a:pt x="0" y="11370"/>
              </a:moveTo>
              <a:lnTo>
                <a:pt x="853628"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55818" y="4653179"/>
        <a:ext cx="42681" cy="42681"/>
      </dsp:txXfrm>
    </dsp:sp>
    <dsp:sp modelId="{462C1AD8-6012-46DF-857D-84B9BBAB0B5D}">
      <dsp:nvSpPr>
        <dsp:cNvPr id="0" name=""/>
        <dsp:cNvSpPr/>
      </dsp:nvSpPr>
      <dsp:spPr>
        <a:xfrm>
          <a:off x="6723739" y="3992191"/>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Restricción de sal</a:t>
          </a:r>
          <a:endParaRPr lang="es-CL" sz="2000" kern="1200" dirty="0"/>
        </a:p>
      </dsp:txBody>
      <dsp:txXfrm>
        <a:off x="6749116" y="4017568"/>
        <a:ext cx="1682143" cy="815694"/>
      </dsp:txXfrm>
    </dsp:sp>
    <dsp:sp modelId="{67D6E4D9-2683-4A75-8063-FB313BBA786E}">
      <dsp:nvSpPr>
        <dsp:cNvPr id="0" name=""/>
        <dsp:cNvSpPr/>
      </dsp:nvSpPr>
      <dsp:spPr>
        <a:xfrm rot="2142401">
          <a:off x="5950345" y="5161357"/>
          <a:ext cx="853628" cy="22741"/>
        </a:xfrm>
        <a:custGeom>
          <a:avLst/>
          <a:gdLst/>
          <a:ahLst/>
          <a:cxnLst/>
          <a:rect l="0" t="0" r="0" b="0"/>
          <a:pathLst>
            <a:path>
              <a:moveTo>
                <a:pt x="0" y="11370"/>
              </a:moveTo>
              <a:lnTo>
                <a:pt x="853628"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55818" y="5151387"/>
        <a:ext cx="42681" cy="42681"/>
      </dsp:txXfrm>
    </dsp:sp>
    <dsp:sp modelId="{6B41A485-D49A-4AC5-BD80-2ACDF749152E}">
      <dsp:nvSpPr>
        <dsp:cNvPr id="0" name=""/>
        <dsp:cNvSpPr/>
      </dsp:nvSpPr>
      <dsp:spPr>
        <a:xfrm>
          <a:off x="6723739" y="4988608"/>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Abandono del tabaco</a:t>
          </a:r>
          <a:endParaRPr lang="es-CL" sz="2000" kern="1200" dirty="0"/>
        </a:p>
      </dsp:txBody>
      <dsp:txXfrm>
        <a:off x="6749116" y="5013985"/>
        <a:ext cx="1682143" cy="815694"/>
      </dsp:txXfrm>
    </dsp:sp>
    <dsp:sp modelId="{9F72B19B-6999-4359-85F9-1F481D6AD688}">
      <dsp:nvSpPr>
        <dsp:cNvPr id="0" name=""/>
        <dsp:cNvSpPr/>
      </dsp:nvSpPr>
      <dsp:spPr>
        <a:xfrm rot="3907178">
          <a:off x="5553392" y="5659565"/>
          <a:ext cx="1647535" cy="22741"/>
        </a:xfrm>
        <a:custGeom>
          <a:avLst/>
          <a:gdLst/>
          <a:ahLst/>
          <a:cxnLst/>
          <a:rect l="0" t="0" r="0" b="0"/>
          <a:pathLst>
            <a:path>
              <a:moveTo>
                <a:pt x="0" y="11370"/>
              </a:moveTo>
              <a:lnTo>
                <a:pt x="1647535" y="1137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CL" sz="500" kern="1200"/>
        </a:p>
      </dsp:txBody>
      <dsp:txXfrm>
        <a:off x="6335971" y="5629748"/>
        <a:ext cx="82376" cy="82376"/>
      </dsp:txXfrm>
    </dsp:sp>
    <dsp:sp modelId="{101878AF-DD1D-4440-9C24-167BA3D14827}">
      <dsp:nvSpPr>
        <dsp:cNvPr id="0" name=""/>
        <dsp:cNvSpPr/>
      </dsp:nvSpPr>
      <dsp:spPr>
        <a:xfrm>
          <a:off x="6723739" y="5985024"/>
          <a:ext cx="1732897" cy="866448"/>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CL" sz="2000" kern="1200" dirty="0" smtClean="0"/>
            <a:t>Moderación del consumo de OH</a:t>
          </a:r>
          <a:endParaRPr lang="es-CL" sz="2000" kern="1200" dirty="0"/>
        </a:p>
      </dsp:txBody>
      <dsp:txXfrm>
        <a:off x="6749116" y="6010401"/>
        <a:ext cx="1682143" cy="8156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1E9AD-67D3-41CE-9C8F-BD9939D4C556}">
      <dsp:nvSpPr>
        <dsp:cNvPr id="0" name=""/>
        <dsp:cNvSpPr/>
      </dsp:nvSpPr>
      <dsp:spPr>
        <a:xfrm>
          <a:off x="1403645" y="5010"/>
          <a:ext cx="2930033"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L" sz="2400" b="1" kern="1200" dirty="0" smtClean="0"/>
            <a:t>HIPOTENSIÓN</a:t>
          </a:r>
          <a:endParaRPr lang="es-CL" sz="2400" b="1" kern="1200" dirty="0"/>
        </a:p>
      </dsp:txBody>
      <dsp:txXfrm>
        <a:off x="1446407" y="47772"/>
        <a:ext cx="2844509" cy="1374479"/>
      </dsp:txXfrm>
    </dsp:sp>
    <dsp:sp modelId="{8864B24F-E40D-4D4F-894D-D3A935D58CC0}">
      <dsp:nvSpPr>
        <dsp:cNvPr id="0" name=""/>
        <dsp:cNvSpPr/>
      </dsp:nvSpPr>
      <dsp:spPr>
        <a:xfrm>
          <a:off x="4547812" y="433278"/>
          <a:ext cx="515868" cy="603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L" sz="1400" kern="1200"/>
        </a:p>
      </dsp:txBody>
      <dsp:txXfrm>
        <a:off x="4547812" y="553972"/>
        <a:ext cx="361108" cy="362080"/>
      </dsp:txXfrm>
    </dsp:sp>
    <dsp:sp modelId="{E52E5CD1-A602-4036-9F5B-756F1C9F6792}">
      <dsp:nvSpPr>
        <dsp:cNvPr id="0" name=""/>
        <dsp:cNvSpPr/>
      </dsp:nvSpPr>
      <dsp:spPr>
        <a:xfrm>
          <a:off x="5307014" y="5010"/>
          <a:ext cx="2433339"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L" sz="1700" kern="1200" dirty="0" smtClean="0"/>
            <a:t>Se produce en un 20 – 30%de los AM</a:t>
          </a:r>
          <a:endParaRPr lang="es-CL" sz="1700" kern="1200" dirty="0"/>
        </a:p>
      </dsp:txBody>
      <dsp:txXfrm>
        <a:off x="5349776" y="47772"/>
        <a:ext cx="2347815" cy="1374479"/>
      </dsp:txXfrm>
    </dsp:sp>
    <dsp:sp modelId="{5C24A179-7944-4FAA-A5C7-68725F32D6C8}">
      <dsp:nvSpPr>
        <dsp:cNvPr id="0" name=""/>
        <dsp:cNvSpPr/>
      </dsp:nvSpPr>
      <dsp:spPr>
        <a:xfrm rot="5400000">
          <a:off x="6265750" y="1635347"/>
          <a:ext cx="515868" cy="603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L" sz="1400" kern="1200"/>
        </a:p>
      </dsp:txBody>
      <dsp:txXfrm rot="-5400000">
        <a:off x="6342644" y="1679147"/>
        <a:ext cx="362080" cy="361108"/>
      </dsp:txXfrm>
    </dsp:sp>
    <dsp:sp modelId="{9A22F234-C993-403D-9317-3C684AE34D29}">
      <dsp:nvSpPr>
        <dsp:cNvPr id="0" name=""/>
        <dsp:cNvSpPr/>
      </dsp:nvSpPr>
      <dsp:spPr>
        <a:xfrm>
          <a:off x="5307014" y="2438350"/>
          <a:ext cx="2433339"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L" sz="1700" kern="1200" dirty="0" smtClean="0"/>
            <a:t>Mayor riesgo es lesionarse al caer.</a:t>
          </a:r>
          <a:endParaRPr lang="es-CL" sz="1700" kern="1200" dirty="0"/>
        </a:p>
      </dsp:txBody>
      <dsp:txXfrm>
        <a:off x="5349776" y="2481112"/>
        <a:ext cx="2347815" cy="1374479"/>
      </dsp:txXfrm>
    </dsp:sp>
    <dsp:sp modelId="{1FC08DE5-28A1-4DE7-908C-C17C850667E0}">
      <dsp:nvSpPr>
        <dsp:cNvPr id="0" name=""/>
        <dsp:cNvSpPr/>
      </dsp:nvSpPr>
      <dsp:spPr>
        <a:xfrm rot="10800000">
          <a:off x="4577012" y="2866617"/>
          <a:ext cx="515868" cy="603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L" sz="1400" kern="1200"/>
        </a:p>
      </dsp:txBody>
      <dsp:txXfrm rot="10800000">
        <a:off x="4731772" y="2987311"/>
        <a:ext cx="361108" cy="362080"/>
      </dsp:txXfrm>
    </dsp:sp>
    <dsp:sp modelId="{477E0A73-E9F8-42F1-9BF1-F15EAAE66FAA}">
      <dsp:nvSpPr>
        <dsp:cNvPr id="0" name=""/>
        <dsp:cNvSpPr/>
      </dsp:nvSpPr>
      <dsp:spPr>
        <a:xfrm>
          <a:off x="1900338" y="2438350"/>
          <a:ext cx="2433339"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L" sz="1700" kern="1200" dirty="0" smtClean="0"/>
            <a:t>Causados por los cambios de posiciones.</a:t>
          </a:r>
          <a:endParaRPr lang="es-CL" sz="1700" kern="1200" dirty="0"/>
        </a:p>
      </dsp:txBody>
      <dsp:txXfrm>
        <a:off x="1943100" y="2481112"/>
        <a:ext cx="2347815" cy="1374479"/>
      </dsp:txXfrm>
    </dsp:sp>
    <dsp:sp modelId="{7D1DDB51-709B-492E-8389-A437CA19FB2C}">
      <dsp:nvSpPr>
        <dsp:cNvPr id="0" name=""/>
        <dsp:cNvSpPr/>
      </dsp:nvSpPr>
      <dsp:spPr>
        <a:xfrm rot="5409438">
          <a:off x="2854673" y="4070691"/>
          <a:ext cx="518059" cy="603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L" sz="1400" kern="1200"/>
        </a:p>
      </dsp:txBody>
      <dsp:txXfrm rot="-5400000">
        <a:off x="2932875" y="4113396"/>
        <a:ext cx="362080" cy="362641"/>
      </dsp:txXfrm>
    </dsp:sp>
    <dsp:sp modelId="{4C29AB4C-EDE3-44D0-AF94-5D6D779C80A6}">
      <dsp:nvSpPr>
        <dsp:cNvPr id="0" name=""/>
        <dsp:cNvSpPr/>
      </dsp:nvSpPr>
      <dsp:spPr>
        <a:xfrm>
          <a:off x="1893647" y="4875821"/>
          <a:ext cx="2433339"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L" sz="1700" kern="1200" dirty="0" smtClean="0"/>
            <a:t>Se controla la presión después que el usuario haya estado acostado (5 min.) y luego a los 15 min. </a:t>
          </a:r>
          <a:endParaRPr lang="es-CL" sz="1700" kern="1200" dirty="0"/>
        </a:p>
      </dsp:txBody>
      <dsp:txXfrm>
        <a:off x="1936409" y="4918583"/>
        <a:ext cx="2347815" cy="1374479"/>
      </dsp:txXfrm>
    </dsp:sp>
    <dsp:sp modelId="{5A686C4C-4873-4BF4-B741-EB2B3BE00AA0}">
      <dsp:nvSpPr>
        <dsp:cNvPr id="0" name=""/>
        <dsp:cNvSpPr/>
      </dsp:nvSpPr>
      <dsp:spPr>
        <a:xfrm rot="21595839">
          <a:off x="4542592" y="5302041"/>
          <a:ext cx="519415" cy="603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CL" sz="1400" kern="1200"/>
        </a:p>
      </dsp:txBody>
      <dsp:txXfrm>
        <a:off x="4542592" y="5422829"/>
        <a:ext cx="363591" cy="362080"/>
      </dsp:txXfrm>
    </dsp:sp>
    <dsp:sp modelId="{F3AEE2F9-560B-42EA-BE25-004FBF110288}">
      <dsp:nvSpPr>
        <dsp:cNvPr id="0" name=""/>
        <dsp:cNvSpPr/>
      </dsp:nvSpPr>
      <dsp:spPr>
        <a:xfrm>
          <a:off x="5307014" y="4871689"/>
          <a:ext cx="2433339" cy="146000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L" sz="1700" kern="1200" dirty="0" smtClean="0"/>
            <a:t>Si la diferencia es de 20 mm de Hg o más.</a:t>
          </a:r>
          <a:endParaRPr lang="es-CL" sz="1700" kern="1200" dirty="0"/>
        </a:p>
      </dsp:txBody>
      <dsp:txXfrm>
        <a:off x="5349776" y="4914451"/>
        <a:ext cx="2347815" cy="13744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D708B4-206D-47FD-93AA-CE1B87B0F0F9}">
      <dsp:nvSpPr>
        <dsp:cNvPr id="0" name=""/>
        <dsp:cNvSpPr/>
      </dsp:nvSpPr>
      <dsp:spPr>
        <a:xfrm>
          <a:off x="186609" y="2619498"/>
          <a:ext cx="3611941" cy="23127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CL" sz="1900" kern="1200" dirty="0" smtClean="0"/>
            <a:t>Se caracteriza por un aumento del tamaño cardiaco y un tercer ruido R</a:t>
          </a:r>
          <a:r>
            <a:rPr lang="es-CL" sz="1900" kern="1200" baseline="-25000" dirty="0" smtClean="0"/>
            <a:t>3 </a:t>
          </a:r>
          <a:r>
            <a:rPr lang="es-CL" sz="1900" kern="1200" dirty="0" smtClean="0"/>
            <a:t>(galope), aumento del tamaño del hígado y edema, generando acumulación de líquido en pies y tobillos al sentarse durante más de una hora.</a:t>
          </a:r>
          <a:endParaRPr lang="es-CL" sz="1900" kern="1200" dirty="0"/>
        </a:p>
      </dsp:txBody>
      <dsp:txXfrm>
        <a:off x="186609" y="2619498"/>
        <a:ext cx="3611941" cy="2312762"/>
      </dsp:txXfrm>
    </dsp:sp>
    <dsp:sp modelId="{D6EC5D29-305F-42DB-9798-DC4FBEC0C0B4}">
      <dsp:nvSpPr>
        <dsp:cNvPr id="0" name=""/>
        <dsp:cNvSpPr/>
      </dsp:nvSpPr>
      <dsp:spPr>
        <a:xfrm>
          <a:off x="4251940" y="2619527"/>
          <a:ext cx="3719617" cy="231273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CL" sz="1900" kern="1200" dirty="0" smtClean="0"/>
            <a:t>Su  tratamiento requiere que la persona cumpla con los regímenes de medicamentos, restricción dietética y un programa de modificación del estilo de  vida.</a:t>
          </a:r>
          <a:endParaRPr lang="es-CL" sz="1900" kern="1200" dirty="0"/>
        </a:p>
      </dsp:txBody>
      <dsp:txXfrm>
        <a:off x="4251940" y="2619527"/>
        <a:ext cx="3719617" cy="2312732"/>
      </dsp:txXfrm>
    </dsp:sp>
    <dsp:sp modelId="{93EE294E-B77D-48CF-ABFE-ED7689901C88}">
      <dsp:nvSpPr>
        <dsp:cNvPr id="0" name=""/>
        <dsp:cNvSpPr/>
      </dsp:nvSpPr>
      <dsp:spPr>
        <a:xfrm>
          <a:off x="163961" y="0"/>
          <a:ext cx="3686408" cy="2483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CL" sz="1900" kern="1200" dirty="0" smtClean="0"/>
            <a:t>El corazón no puede proporcionar el suficiente gasto cardíaco para cubrir las necesidades metabólicas del organismo</a:t>
          </a:r>
          <a:endParaRPr lang="es-CL" sz="1900" kern="1200" dirty="0"/>
        </a:p>
      </dsp:txBody>
      <dsp:txXfrm>
        <a:off x="163961" y="0"/>
        <a:ext cx="3686408" cy="2483996"/>
      </dsp:txXfrm>
    </dsp:sp>
    <dsp:sp modelId="{89E332AD-BBA2-46AC-BC87-ED9BB935F9F6}">
      <dsp:nvSpPr>
        <dsp:cNvPr id="0" name=""/>
        <dsp:cNvSpPr/>
      </dsp:nvSpPr>
      <dsp:spPr>
        <a:xfrm>
          <a:off x="4292893" y="544"/>
          <a:ext cx="3684915" cy="24849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CL" sz="1900" kern="1200" dirty="0" smtClean="0"/>
            <a:t>Menor frecuencia cardiaca, contractibilidad y una disminución del filtrado glomerular.</a:t>
          </a:r>
          <a:endParaRPr lang="es-CL" sz="1900" kern="1200" dirty="0"/>
        </a:p>
      </dsp:txBody>
      <dsp:txXfrm>
        <a:off x="4292893" y="544"/>
        <a:ext cx="3684915" cy="24849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0809C-BEA0-47F3-B6A7-CFC90E2A5FB1}">
      <dsp:nvSpPr>
        <dsp:cNvPr id="0" name=""/>
        <dsp:cNvSpPr/>
      </dsp:nvSpPr>
      <dsp:spPr>
        <a:xfrm>
          <a:off x="1526099" y="931383"/>
          <a:ext cx="5096778" cy="5096778"/>
        </a:xfrm>
        <a:prstGeom prst="blockArc">
          <a:avLst>
            <a:gd name="adj1" fmla="val 9000000"/>
            <a:gd name="adj2" fmla="val 1620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4F7553-A68F-41B1-A18B-C1102E1BFDF1}">
      <dsp:nvSpPr>
        <dsp:cNvPr id="0" name=""/>
        <dsp:cNvSpPr/>
      </dsp:nvSpPr>
      <dsp:spPr>
        <a:xfrm>
          <a:off x="1526099" y="931383"/>
          <a:ext cx="5096778" cy="5096778"/>
        </a:xfrm>
        <a:prstGeom prst="blockArc">
          <a:avLst>
            <a:gd name="adj1" fmla="val 1800000"/>
            <a:gd name="adj2" fmla="val 900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A64B40-1947-4F2B-93B9-8327C84B5FCE}">
      <dsp:nvSpPr>
        <dsp:cNvPr id="0" name=""/>
        <dsp:cNvSpPr/>
      </dsp:nvSpPr>
      <dsp:spPr>
        <a:xfrm>
          <a:off x="1526099" y="931383"/>
          <a:ext cx="5096778" cy="5096778"/>
        </a:xfrm>
        <a:prstGeom prst="blockArc">
          <a:avLst>
            <a:gd name="adj1" fmla="val 16200000"/>
            <a:gd name="adj2" fmla="val 1800000"/>
            <a:gd name="adj3" fmla="val 463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6531E8-1279-4158-8453-EF25F641D654}">
      <dsp:nvSpPr>
        <dsp:cNvPr id="0" name=""/>
        <dsp:cNvSpPr/>
      </dsp:nvSpPr>
      <dsp:spPr>
        <a:xfrm>
          <a:off x="2902073" y="2307357"/>
          <a:ext cx="2344830" cy="23448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s-CL" sz="3600" kern="1200" dirty="0" smtClean="0"/>
            <a:t>VARICES</a:t>
          </a:r>
        </a:p>
      </dsp:txBody>
      <dsp:txXfrm>
        <a:off x="3245465" y="2650749"/>
        <a:ext cx="1658046" cy="1658046"/>
      </dsp:txXfrm>
    </dsp:sp>
    <dsp:sp modelId="{A6374B9F-7802-4919-B972-56711E17A333}">
      <dsp:nvSpPr>
        <dsp:cNvPr id="0" name=""/>
        <dsp:cNvSpPr/>
      </dsp:nvSpPr>
      <dsp:spPr>
        <a:xfrm>
          <a:off x="2766266" y="-165174"/>
          <a:ext cx="2616444" cy="23112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L" sz="1700" kern="1200" dirty="0" smtClean="0"/>
            <a:t>Fallo de la válvulas o debilitamiento de las paredes venosas impidiendo un cierre normal.</a:t>
          </a:r>
          <a:endParaRPr lang="es-CL" sz="1700" kern="1200" dirty="0"/>
        </a:p>
      </dsp:txBody>
      <dsp:txXfrm>
        <a:off x="3149435" y="173307"/>
        <a:ext cx="1850106" cy="1634333"/>
      </dsp:txXfrm>
    </dsp:sp>
    <dsp:sp modelId="{CCAFA41B-0B16-48D2-9295-EF46A806F7C9}">
      <dsp:nvSpPr>
        <dsp:cNvPr id="0" name=""/>
        <dsp:cNvSpPr/>
      </dsp:nvSpPr>
      <dsp:spPr>
        <a:xfrm>
          <a:off x="5145717" y="3592730"/>
          <a:ext cx="2169134" cy="22633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L" sz="1700" kern="1200" dirty="0" smtClean="0"/>
            <a:t>Causas: ropa ajustada, obesidad, aumento de líquidos.</a:t>
          </a:r>
          <a:endParaRPr lang="es-CL" sz="1700" kern="1200" dirty="0"/>
        </a:p>
      </dsp:txBody>
      <dsp:txXfrm>
        <a:off x="5463379" y="3924195"/>
        <a:ext cx="1533810" cy="1600453"/>
      </dsp:txXfrm>
    </dsp:sp>
    <dsp:sp modelId="{71DFD87B-C5BD-4822-8624-04218F7B2AF7}">
      <dsp:nvSpPr>
        <dsp:cNvPr id="0" name=""/>
        <dsp:cNvSpPr/>
      </dsp:nvSpPr>
      <dsp:spPr>
        <a:xfrm>
          <a:off x="894059" y="3616194"/>
          <a:ext cx="2049264" cy="22164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CL" sz="1700" kern="1200" dirty="0" smtClean="0"/>
            <a:t>Uso de las medias elásticas al comenzar el día reduce el  malestar.</a:t>
          </a:r>
          <a:endParaRPr lang="es-CL" sz="1700" kern="1200" dirty="0"/>
        </a:p>
      </dsp:txBody>
      <dsp:txXfrm>
        <a:off x="1194167" y="3940786"/>
        <a:ext cx="1449048" cy="15672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E294E-B77D-48CF-ABFE-ED7689901C88}">
      <dsp:nvSpPr>
        <dsp:cNvPr id="0" name=""/>
        <dsp:cNvSpPr/>
      </dsp:nvSpPr>
      <dsp:spPr>
        <a:xfrm>
          <a:off x="141592" y="0"/>
          <a:ext cx="3656650" cy="2374617"/>
        </a:xfrm>
        <a:prstGeom prst="rect">
          <a:avLst/>
        </a:prstGeom>
        <a:solidFill>
          <a:schemeClr val="accent5">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Las principales válvulas afectadas:  válvula aórtica y la mitral</a:t>
          </a:r>
          <a:endParaRPr lang="es-CL" sz="2000" kern="1200" dirty="0"/>
        </a:p>
      </dsp:txBody>
      <dsp:txXfrm>
        <a:off x="141592" y="0"/>
        <a:ext cx="3656650" cy="2374617"/>
      </dsp:txXfrm>
    </dsp:sp>
    <dsp:sp modelId="{9A3F1CCF-5658-4794-9216-AB93C8B4F2DC}">
      <dsp:nvSpPr>
        <dsp:cNvPr id="0" name=""/>
        <dsp:cNvSpPr/>
      </dsp:nvSpPr>
      <dsp:spPr>
        <a:xfrm>
          <a:off x="4572949" y="0"/>
          <a:ext cx="3656650" cy="2374617"/>
        </a:xfrm>
        <a:prstGeom prst="rect">
          <a:avLst/>
        </a:prstGeom>
        <a:solidFill>
          <a:schemeClr val="accent5">
            <a:hueOff val="5219861"/>
            <a:satOff val="-12520"/>
            <a:lumOff val="98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L" sz="2400" kern="1200" dirty="0" smtClean="0"/>
            <a:t>Los problemas se pueden clasificar en: Estenosis aórtica (EA) e Insuficiencia aórtica (IA),</a:t>
          </a:r>
          <a:endParaRPr lang="es-CL" sz="2400" kern="1200" dirty="0"/>
        </a:p>
      </dsp:txBody>
      <dsp:txXfrm>
        <a:off x="4572949" y="0"/>
        <a:ext cx="3656650" cy="2374617"/>
      </dsp:txXfrm>
    </dsp:sp>
    <dsp:sp modelId="{BE16CF38-E4CC-4F64-BF7A-BBAB53808981}">
      <dsp:nvSpPr>
        <dsp:cNvPr id="0" name=""/>
        <dsp:cNvSpPr/>
      </dsp:nvSpPr>
      <dsp:spPr>
        <a:xfrm>
          <a:off x="2458629" y="2523931"/>
          <a:ext cx="3656650" cy="2374617"/>
        </a:xfrm>
        <a:prstGeom prst="rect">
          <a:avLst/>
        </a:prstGeom>
        <a:solidFill>
          <a:schemeClr val="accent5">
            <a:hueOff val="10439722"/>
            <a:satOff val="-25040"/>
            <a:lumOff val="1961"/>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L" sz="2400" kern="1200" dirty="0" smtClean="0"/>
            <a:t>La enfermedad de la válvula mitral no es muy frecuente en las PM, muchas veces se debe a fiebre reumática, se diagnostica después de una embolia pulmonar o ictus.</a:t>
          </a:r>
          <a:endParaRPr lang="es-CL" sz="2400" kern="1200" dirty="0"/>
        </a:p>
      </dsp:txBody>
      <dsp:txXfrm>
        <a:off x="2458629" y="2523931"/>
        <a:ext cx="3656650" cy="23746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D708B4-206D-47FD-93AA-CE1B87B0F0F9}">
      <dsp:nvSpPr>
        <dsp:cNvPr id="0" name=""/>
        <dsp:cNvSpPr/>
      </dsp:nvSpPr>
      <dsp:spPr>
        <a:xfrm>
          <a:off x="386566" y="2485610"/>
          <a:ext cx="3428081" cy="2195035"/>
        </a:xfrm>
        <a:prstGeom prst="rect">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Síndrome aguda de Adams – Stokes: Ataques de síncopes producidos por un bajo gasto cardíaco resultado de frecuencias cardiacas extremadamente rápidas o lentas.</a:t>
          </a:r>
          <a:endParaRPr lang="es-CL" sz="1800" kern="1200" dirty="0"/>
        </a:p>
      </dsp:txBody>
      <dsp:txXfrm>
        <a:off x="386566" y="2485610"/>
        <a:ext cx="3428081" cy="2195035"/>
      </dsp:txXfrm>
    </dsp:sp>
    <dsp:sp modelId="{D6EC5D29-305F-42DB-9798-DC4FBEC0C0B4}">
      <dsp:nvSpPr>
        <dsp:cNvPr id="0" name=""/>
        <dsp:cNvSpPr/>
      </dsp:nvSpPr>
      <dsp:spPr>
        <a:xfrm>
          <a:off x="4244959" y="2485638"/>
          <a:ext cx="3530276" cy="2195007"/>
        </a:xfrm>
        <a:prstGeom prst="rect">
          <a:avLst/>
        </a:prstGeom>
        <a:solidFill>
          <a:schemeClr val="accent2">
            <a:hueOff val="173969"/>
            <a:satOff val="-11205"/>
            <a:lumOff val="-654"/>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Fibrilación ventricular: Arritmia más frecuente en los AM. Es el incremento de tamaño de la aurícula, engrosamiento o infiltración de grasa al nodo </a:t>
          </a:r>
          <a:r>
            <a:rPr lang="es-CL" sz="1800" kern="1200" dirty="0" err="1" smtClean="0"/>
            <a:t>sinusal</a:t>
          </a:r>
          <a:r>
            <a:rPr lang="es-CL" sz="1800" kern="1200" dirty="0" smtClean="0"/>
            <a:t> o sus alrededor y a los tractos </a:t>
          </a:r>
          <a:r>
            <a:rPr lang="es-CL" sz="1800" kern="1200" dirty="0" err="1" smtClean="0"/>
            <a:t>internodales</a:t>
          </a:r>
          <a:r>
            <a:rPr lang="es-CL" sz="1800" kern="1200" dirty="0" smtClean="0"/>
            <a:t>.</a:t>
          </a:r>
          <a:endParaRPr lang="es-CL" sz="1800" kern="1200" dirty="0"/>
        </a:p>
      </dsp:txBody>
      <dsp:txXfrm>
        <a:off x="4244959" y="2485638"/>
        <a:ext cx="3530276" cy="2195007"/>
      </dsp:txXfrm>
    </dsp:sp>
    <dsp:sp modelId="{93EE294E-B77D-48CF-ABFE-ED7689901C88}">
      <dsp:nvSpPr>
        <dsp:cNvPr id="0" name=""/>
        <dsp:cNvSpPr/>
      </dsp:nvSpPr>
      <dsp:spPr>
        <a:xfrm>
          <a:off x="365071" y="0"/>
          <a:ext cx="3498759" cy="2357553"/>
        </a:xfrm>
        <a:prstGeom prst="rect">
          <a:avLst/>
        </a:prstGeom>
        <a:solidFill>
          <a:schemeClr val="accent2">
            <a:hueOff val="347938"/>
            <a:satOff val="-22411"/>
            <a:lumOff val="-1307"/>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Síndrome del seno enfermo (SSE): Resultado del aumento del tamaño auricular o de los cambios del nodo SA.  Mal funcionamiento del nodo SA, falta de respuesta del nodo AV , problemas de conducción resultante por la edad y problemas cardiacos. </a:t>
          </a:r>
        </a:p>
      </dsp:txBody>
      <dsp:txXfrm>
        <a:off x="365071" y="0"/>
        <a:ext cx="3498759" cy="2357553"/>
      </dsp:txXfrm>
    </dsp:sp>
    <dsp:sp modelId="{89E332AD-BBA2-46AC-BC87-ED9BB935F9F6}">
      <dsp:nvSpPr>
        <dsp:cNvPr id="0" name=""/>
        <dsp:cNvSpPr/>
      </dsp:nvSpPr>
      <dsp:spPr>
        <a:xfrm>
          <a:off x="4283828" y="0"/>
          <a:ext cx="3497342" cy="2358486"/>
        </a:xfrm>
        <a:prstGeom prst="rect">
          <a:avLst/>
        </a:prstGeom>
        <a:solidFill>
          <a:schemeClr val="accent2">
            <a:hueOff val="521907"/>
            <a:satOff val="-33616"/>
            <a:lumOff val="-1961"/>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L" sz="1800" kern="1200" dirty="0" smtClean="0"/>
            <a:t>Síntomas: Episodios de síncope, con cambios abruptos del ritmo cardiaco desde una bradicardia a una taquicardia auricular, confusión, fatiga, debilidad, mareos, vértigo, caída.</a:t>
          </a:r>
          <a:endParaRPr lang="es-CL" sz="1800" kern="1200" dirty="0"/>
        </a:p>
      </dsp:txBody>
      <dsp:txXfrm>
        <a:off x="4283828" y="0"/>
        <a:ext cx="3497342" cy="2358486"/>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4">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90FFE9-DC47-439B-A3ED-D3F9E62B83EA}" type="datetimeFigureOut">
              <a:rPr lang="es-CL" smtClean="0"/>
              <a:t>13-09-2011</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5DFB6B-6661-4F59-957D-BEC5DAA952A6}" type="slidenum">
              <a:rPr lang="es-CL" smtClean="0"/>
              <a:t>‹Nº›</a:t>
            </a:fld>
            <a:endParaRPr lang="es-CL"/>
          </a:p>
        </p:txBody>
      </p:sp>
    </p:spTree>
    <p:extLst>
      <p:ext uri="{BB962C8B-B14F-4D97-AF65-F5344CB8AC3E}">
        <p14:creationId xmlns:p14="http://schemas.microsoft.com/office/powerpoint/2010/main" val="1748698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2770"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32771"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59A68C-01C8-448F-8106-67A7CE1E1C54}" type="slidenum">
              <a:rPr lang="es-CL"/>
              <a:pPr fontAlgn="base">
                <a:spcBef>
                  <a:spcPct val="0"/>
                </a:spcBef>
                <a:spcAft>
                  <a:spcPct val="0"/>
                </a:spcAft>
              </a:pPr>
              <a:t>9</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13/09/2011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13/09/2011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13/09/2011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13/09/2011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13/09/2011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13/09/2011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7A847CFC-816F-41D0-AAC0-9BF4FEBC753E}" type="datetimeFigureOut">
              <a:rPr lang="es-ES" smtClean="0"/>
              <a:t>13/09/2011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7A847CFC-816F-41D0-AAC0-9BF4FEBC753E}" type="datetimeFigureOut">
              <a:rPr lang="es-ES" smtClean="0"/>
              <a:t>13/09/2011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13/09/2011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13/09/2011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7A847CFC-816F-41D0-AAC0-9BF4FEBC753E}" type="datetimeFigureOut">
              <a:rPr lang="es-ES" smtClean="0"/>
              <a:t>13/09/2011</a:t>
            </a:fld>
            <a:endParaRPr lang="es-ES"/>
          </a:p>
        </p:txBody>
      </p:sp>
      <p:sp>
        <p:nvSpPr>
          <p:cNvPr id="9" name="Slide Number Placeholder 8"/>
          <p:cNvSpPr>
            <a:spLocks noGrp="1"/>
          </p:cNvSpPr>
          <p:nvPr>
            <p:ph type="sldNum" sz="quarter" idx="11"/>
          </p:nvPr>
        </p:nvSpPr>
        <p:spPr/>
        <p:txBody>
          <a:bodyPr/>
          <a:lstStyle/>
          <a:p>
            <a:fld id="{132FADFE-3B8F-471C-ABF0-DBC7717ECBBC}"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2FADFE-3B8F-471C-ABF0-DBC7717ECBBC}"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A847CFC-816F-41D0-AAC0-9BF4FEBC753E}" type="datetimeFigureOut">
              <a:rPr lang="es-ES" smtClean="0"/>
              <a:t>13/09/2011</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5.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7.jpe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Sistema cardiovascular AM</a:t>
            </a:r>
            <a:endParaRPr lang="es-CL" dirty="0"/>
          </a:p>
        </p:txBody>
      </p:sp>
      <p:sp>
        <p:nvSpPr>
          <p:cNvPr id="3" name="2 Subtítulo"/>
          <p:cNvSpPr>
            <a:spLocks noGrp="1"/>
          </p:cNvSpPr>
          <p:nvPr>
            <p:ph type="subTitle" idx="1"/>
          </p:nvPr>
        </p:nvSpPr>
        <p:spPr/>
        <p:txBody>
          <a:bodyPr/>
          <a:lstStyle/>
          <a:p>
            <a:r>
              <a:rPr lang="es-CL" dirty="0" smtClean="0"/>
              <a:t>Aurora Henríquez Melgarejo </a:t>
            </a:r>
            <a:endParaRPr lang="es-CL" dirty="0"/>
          </a:p>
        </p:txBody>
      </p:sp>
    </p:spTree>
    <p:extLst>
      <p:ext uri="{BB962C8B-B14F-4D97-AF65-F5344CB8AC3E}">
        <p14:creationId xmlns:p14="http://schemas.microsoft.com/office/powerpoint/2010/main" val="2312671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0" y="188640"/>
          <a:ext cx="9144000"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Flecha izquierda y arriba"/>
          <p:cNvSpPr/>
          <p:nvPr/>
        </p:nvSpPr>
        <p:spPr>
          <a:xfrm>
            <a:off x="971550" y="6524625"/>
            <a:ext cx="5616575" cy="360363"/>
          </a:xfrm>
          <a:prstGeom prst="leftUp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L"/>
          </a:p>
        </p:txBody>
      </p:sp>
      <p:sp>
        <p:nvSpPr>
          <p:cNvPr id="7" name="6 Flecha doblada"/>
          <p:cNvSpPr/>
          <p:nvPr/>
        </p:nvSpPr>
        <p:spPr>
          <a:xfrm>
            <a:off x="971550" y="765175"/>
            <a:ext cx="360363" cy="6021388"/>
          </a:xfrm>
          <a:prstGeom prst="bentArrow">
            <a:avLst>
              <a:gd name="adj1" fmla="val 25000"/>
              <a:gd name="adj2" fmla="val 23105"/>
              <a:gd name="adj3" fmla="val 37906"/>
              <a:gd name="adj4" fmla="val 43750"/>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L">
              <a:solidFill>
                <a:schemeClr val="tx1"/>
              </a:solidFill>
            </a:endParaRPr>
          </a:p>
        </p:txBody>
      </p:sp>
    </p:spTree>
    <p:extLst>
      <p:ext uri="{BB962C8B-B14F-4D97-AF65-F5344CB8AC3E}">
        <p14:creationId xmlns:p14="http://schemas.microsoft.com/office/powerpoint/2010/main" val="4042030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algn="ctr" fontAlgn="auto">
              <a:spcAft>
                <a:spcPts val="0"/>
              </a:spcAft>
              <a:defRPr/>
            </a:pPr>
            <a:r>
              <a:rPr lang="es-CL" dirty="0" smtClean="0"/>
              <a:t/>
            </a:r>
            <a:br>
              <a:rPr lang="es-CL" dirty="0" smtClean="0"/>
            </a:br>
            <a:r>
              <a:rPr lang="es-CL" dirty="0" smtClean="0"/>
              <a:t>Insuficiencia Cardiaca Congestiva</a:t>
            </a:r>
            <a:r>
              <a:rPr lang="es-CL" dirty="0"/>
              <a:t/>
            </a:r>
            <a:br>
              <a:rPr lang="es-CL" dirty="0"/>
            </a:br>
            <a:endParaRPr lang="es-CL" dirty="0"/>
          </a:p>
        </p:txBody>
      </p:sp>
      <p:graphicFrame>
        <p:nvGraphicFramePr>
          <p:cNvPr id="9" name="5 Marcador de contenido"/>
          <p:cNvGraphicFramePr>
            <a:graphicFrameLocks noGrp="1"/>
          </p:cNvGraphicFramePr>
          <p:nvPr>
            <p:ph idx="1"/>
          </p:nvPr>
        </p:nvGraphicFramePr>
        <p:xfrm>
          <a:off x="457200" y="1481138"/>
          <a:ext cx="8229600" cy="5044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819" name="AutoShape 2" descr="data:image/jpg;base64,/9j/4AAQSkZJRgABAQAAAQABAAD/2wCEAAkGBhMSERUUExQWFRUWFxgaFRcYGRYZGRkdGBwdGBghGxUfHSYfHR8jHBocIC8gIycuOCwvFx8yNTgqNycsLCkBCQoKDgwOGg8PGjUkHiQsNSo1MS0rLjUvNS42NTUwKioyKTEsLDUsLDIsLC0qKS8sLS8sLC4sLywvNCk0LDIvLP/AABEIAIIAkAMBIgACEQEDEQH/xAAcAAACAwEBAQEAAAAAAAAAAAAABgQFBwMBCAL/xAA9EAACAQMCBAQEBAMGBgMAAAABAgMABBESIQUGMUEHE1FhIjJxkUJigaEUUnIjM7HB0fAVgoOSorIkNFP/xAAbAQACAwEBAQAAAAAAAAAAAAAABAMFBgIHAf/EADERAAEDAwIEBAUEAwEAAAAAAAEAAgMEESESMQVBUWETInGhFIGR0fAyQrHBBmLhI//aAAwDAQACEQMRAD8A3CiiihCKKgcZ47DaRmSdwi9B1JY9gqjcn2FLEPi9YlsN5sYz87RnT9TpJI/UVyXtBsSp46eWRpcxpIG5ATVxbisdtC80zaY4xljufbp3JO2PelHlzxQju7oQeS0QcN5bOy5YjfBQfKSMkbnpTa8sM8OomOSF1zk6WjZeuc9CO+a+eLiIebKbYkRrKxt2ychQ3wEHr7j2xUM8pjseSsOF0UdYXxm+rTcHlfv6p5494v3MNzNHHbxNHFIy5ZmDHRs242GcbbU7cW53htrWKaYEPKiskIILklQSAemBndulYO+o5LsXZiS7N1YtuSfqa7XV7JKVMrlykaxoTjZF+Uf6nvSvxttXstAf8ZDjFY2FvPnn2W68n84x8QjZlUxuhAeNiCRndSCNiCO/tTFSR4U8Ciis1nQ65LgBpX/pJAQDsE3GPXNNF5eOF1QqsuD8ShwDt2U4I1exx9asG3sLrHThjZXCP9Nza+9lPzRVNwbijysc4eNhqicKVIwdLpIvZ1O3vvtkGrkV0oUUUUUIRRRRQhFFFFCF+WYAEk4A6+1Vl/xPLwRxn+9y5cYIEcYDMf8Am1KufzGpfFYS8EqqMlo3AHqSpAqpktQLmAtGQJLd4T+X5XCnGwyA3T+X6UIWNc2cyNfXLyk/2YJWBewQHAOPV/mJ9wO1U+amcy8G/gJmiMkcsasVDIxLRj8ImXHwHGBnPaoeKo52uDyXL1jg8lO6la2DkM9b8/fmv0nGJoozbI5FvcMPNj3xtlvh/lD4wwHUU+8pWFs8X9oRuCPfPbHttWcXsJZfh+ZSGX6jt+o2qTY8UJHwkg916FfUEV8c9zmh29sJSagZrfFH5C4hwI54yPkc/NSObJVjkbQPmYBQB0J9u+N6rCJuxjHsdRP6kED9q73ql1OevUH0I3FEMmpQfUA/eudVmDCfjgf4mh7zbSLWNtt/6V9ybz1cWAmXyg6uuUXWNKy5xq6ZCkdQOpUdK5cl8dFnerK0mkaZXmVTjzcg4Hl9GYuRj0AO+Aaqa8XHUf7xUrap2OySl4FAQ+x8z9ybdbmwxY91vXJ3M1reLIYAUfIaaNhghnHX0IOPmHUg96ZKyXwZ4Y5kmutxF5YiRj0chtTkey4Az6k+laHwjmu0umZYJ0kZeoBOcdMgHGR7jaraNxc0F2688rIWRTvZEbtB3/PoreiiipEmiiiihCKKKKEIqJxZZDBIIcCXQ/l56a9J05/XFS68ahC+Y7eJ3dbfSTMWKNGxCkP1lMhPTfJZj+9TrHgjKZYNayeQygOhJUq41LhiB0wV/SpcvBLyS8NpoJuNT5ZlwNDOXMjSAbqdWeuT0q64ZwMWVzeRmQyYFsrMF0jXpd2AGTsAynJ9aqJWEMcbY79VtxxDS6IseC7SBpaMAc7nrgY5JQni0kg1EuLJH+Zd/XcH7jerLiLAscVDZgBknAHUmk2OOCN1sNLJY/8A1AI7qDKTAM6mZOmDuVPbB6kE7b+tSYBpRQfQD9ajyNr0sQdGoaF7yHsSOyjrXW/U4U9ldWb6d/tnNMObcAHdV0TxGXvZ+lowPXc+mAQOmdiFJqB/Dlpm+L4QUbQRlWyN9Q7g4G1S5ZdJXPQnGfft96ncrcIFzLL8WNyB/wBMf65+1cR6mXIXde+GTS2TYHO+2k9OWQrW+8RrprcW7rFHBpCP5ClNS9NJGT5akbHR69qtfCvhckt6JwCIogwLgYUlhpCD19TjpgUo3tsEdk6gEj6098ieJ8cEK2twkrNHtG0UevMfRdSjfK9Mgb4FNwSeK8F5yFn+J0vwNMRSM8smCckjnb0/j+Ncoqp4JzVa3eoQSh2X50wyuv8AVGwDD7VbVZrDIooooQiiiihCK8Ne0GhCReavEJLa4eLWEWGPXM2nU7EjUsaDoDjcsc/MAB1IzSPjchVmkOZZmMk3Td2xtsOiqAB9KvvGLlIpMLtWXy53iWRT82tRsR2IZV3HbHfNJEkuASTgDcn6VV1jnHyFbfgFDTvZ8R0Fjfrz9rIu7vG+5J6KOpP++9SOGcDaYjzMHBzp/Cvpt3Pua58B4LcXkoSBAZXGRq+SKMdS5/Xp3O3ar7lq9hteJCxkkWYs/lyOsbKEl6DdidQLfCTgYOK4bTv03amq7i8THaD0wOXa/c725eqmScqrGTKwLAIqRIN3eSV9gg6ZYaQMn8LE7A1y4byQbvzmtbu1kkU4ktxrIU9MCfPxE4wWC6TjatC4rYRNxC1tm2UwXLhRtqYBYhg9isckhH1rzkXwut+FySSRPI7SDT8enCrkHAwBk5HWno6doHmGVlJeK1BddjrZv81i1xw8oWjdSpU6Xjb5kYdvp0II67EGodlem3cprI3LIx7g9cn1B/xrXvGDl0eUt7GAHiws+PxRMcAn3RiCPYmsouIskEbkH9jsf23/AEpKZnhu0nYrX8NqvjoBIAPEZg9CD26WyByIXCTjkWfnyfYE/uKseC8Jnu2aW0Qy+VHlwpw2GbYL2LbE6Tg4riBjpTV4W8Q8jiKqDhLhSjr2LqC0Zx6jDDP5q4h8Nz7EFM8VNbFTGRpabWOGnFj3Jv8AZdPDjzrjiccuXbyg/mucjCldIRie5Yj4T/KTWwcQ4ykMkSMshMraVKRu6g/nYDCj3Nc+G8SBBDkBvOeM4GMkElc+5TBqddSMEYoutgPhXVp1H01dvrVrHGI26QvPa2rNXL4paBi1guwNFL/Aeb0uWMRjkgmUsGik05BX5sEEg9Qc9wQRTBUiTRRRRQhfmRsAnfYduv6UqcM4hfXjB102kGMnVGzTEk7L8eFXC/MdJGTgZxmmt5AASdgOudunvXoNCEkeL9mzcMZ1BYwyRyHGM6VOHP6KSdqxG7OQg7M6g+43b98CvpabiEMkjW5Idip8xB8WFI/Hj5Qw2GrrWB8/cjy2JdVVjb5D28u+FGchHb8LDoCeoxSlRFqIcOS0fBeICFkkD9nZHqNx8xhN3g1fRpNdq7qrusBQMQNSr5mrGeuCd/qK680cUtrjiNvFaJCW/iYjczoFyxQ+ZoEg64ClmPso71mbWoYAvucfT9qkcNv2gcaFyygiNAQAikjUS3ucZPfGKijqQ1mkDIT9dwR8k7pycON7c88vsB/1bFzrb+bPZypJ5bZkijlxnypZArwk/lZozGR+ISYqw4Xz7Dq8i8K2l0vzxyNpVu2qKQ4V0PbfPqKz+DxBzERcRqw2yiZkHwnUC2cYwcEY9Kgcwc4wXiATpqAGV8waSDscrJ7+xrsVVhkfRU44RMXaTj1Tn4n8625s5baGRJZJhobQwZY1z8RdhkA4GAvUkjtWUKdumPb0o8lQfhBx2BJOPoP869pOonEtrLbcE4W6ha4uNy5FepM6MrxnS6MrofRlORn/AA/WuU0CsMMMj07VytTpJQnOnBXPXSffvg7VA3HmByFaTkPJhkHldjfttb62W2cG41Hexm5RW0SaVuol/vbeZMBXGNyMY3HYK3qKbOJCYRH+H0GQYwJM6Wx2LDdc+uD9K+fuBcfnsZxPAc5wJYz8sqjsfRh+Fu30rcuEc1R3McU0f9zICNTHDJIGCiN1PQkkj6j3FXUMwlbcLy7iXDZKGXQ7LTseo+/Vecscbju183yhFPgLKhwXXDMMawMlQwYexBFXwNV1lwOGKWSVFw8vznJx1ycL0GScnHUmo3KvF2uIXdxus0yA4xlVkIQ/9uB+hqZViuqKKKEJP5zuC81vbnUEdlfC5HmssseI8jsF1uw7hR2ptkBIODg4ODjOD2271+tNe4oQl3kzl9rWKQSBPMkkLuVLNqOAupmYZJOC2O2rA6VM47PoCFwrQswSZWGRpf4QfoGwCPze1W1VHGIGLjIMkDqY5kBOVz8rqAM9yDg9MEfLQhYzzzysLC60J/cSgvCCc6dO0iZ7hSQR7N7UrzWxLalfScYIwCDjpsfr1rbOYeWTeW38JMwFxES1pOd9ekYBb3IOl179R7ZBfWUkErQzoY5VALL1BB6MrfiU9jVXUxFjtbdlvuBcQjqYRSznzN2yRcdj1G3ooEFoh+LCsx+ZsYyR7dqknfb/AH9q4S2pJyrsmeuNJB98Edaq+OQyImtZXODuMgdfoBUDR4jgNSuZpvg4XO8G4G9rZ7737m/urDQYjkbx9x3T3Ht7du1SwaVuGcfZTiQ6lPr1H+oq+R9G2dvmX+juP0zXU0Lmmx3S/DuJQytLo8N6H9p+x5dDjmu13FqRlzgkbEVyU5aJvVTn9QD/AI1KFQ7H5I/bUPtkVCz9P50VhOAZm9wPZzfuVNp28LbxTNNZuBoukLDr86DfHoSpzn1jFJaLTByNFq4jaaRkiViSOwEb6v2P7ipaUkSCyS/yBjH0T9XLI9fzC1Xlm9kZ18wsdVumWbbLQyPG5C9BqyGz+YelMioB02pf4nzBZ8NSNJHK5B0KAzuRnLHABOMncnvVXH4u2B6mZfcxMf8A1yauC9oNiV5pHTTSN1MYSOwKdqKp+Cc22l3/APXnSQjqucOPqhww+1XFdKDZFFFBoQvM17Wfc8cx3KXa21u0raotbJbwLLKuSQC5f4QrdmByCDntWa3HCuIxsM/x6D1kmUHHuoJNRSSBm6bp6UzmwIH1X0RIRjJxgb5Pb3zWMcG4RHxvilzNMGMKqfLKkqVB/s4MMOmyvJ9etLVxxa6AKNcz6Sulh5rYIOxBBPcU4+DnE1jmuY2dFUpG4BIBypZTjPUAYz6betQsqGyuDQreo4RLQwPmc4HYCx6nJ9rfMpZ515WPDZAvnpOH3RNxcY6ZZQNJA/myuaUr268yN0VHJI7AEZz6g4p78QOGNLe30v4Q8EeRvlWhDDH7/eluzsJJ5Y7eAL5spITUdKjSpY5OD2HpSzw3xbNblXlFLK/h5knmuyxvgE9Ldb9z1SJ/web/APN/tTDwwloV1DdG0kHrg7H9j+1PkXg1xBvnWAe7zO2f0CVJt/B29GAr2mnO5Dybeu2nf71PIJZBYt/PqqmikoKWUuEuCLbE9x+0bEJLtiQuD1Xb7dD9sVxshhYh6gn75P8AnT5zZ4aGztHma7UkYVVEWCzOdIAJfbck5x0FV/InJqX9wUd5ESGPVmMhSSx0KCxBxspO1LCB2rSdyr08WgMJnZctjAG1rkkf0EvXbFVyu7dQu5LY3IAG52zv2xT/AOCsURuLiTTmQxxlG9FYkOB2GcJkj0rQeDcj2dqG8mFVZgVZzlpCDscyMS371kPIHGI+GXsgudSqiywEhWfSUkBXKgEkELjPuKaZCIS03VFU8TfxKOVgbawDgNzg2J+hVl4xRsvEYjkESW42zuvlu2dvQlxj6GklJQxODnBwcdj6UylZeNcUJAaNXAGephgj7ntrdicD1b8tPvMnhPbyxL/ChbeWNQFIHwuAOko7/wBfXPrUckHjEvCbouLjhkcdPKL8z/qDsPXmfWyx5o8kHcMu6sDhlPqrDcGth8NOemutVvcEGeNdSvjHmoNiSOgcHGQOucjvWR3NtJFI0UyGKVD8SN19ip6Mp7MKuuQkc8UtNGch3Lf0aGD59ug+uKhpnvjk0FWPG6emq6M1UZFxkEc+x/MFfQFFFFWy87VfxPl+3uCrSxhmTOlt1YA9QGUg4Ppmq8eH/D+9rG3uwLn7sSaYKKEXSfxjkThQhdXgtodasofCKVJGxUnuDv8ApWTcOtYYb2KSRobxIi+RFl/MyMLqV1CL8WGyWIGO9OXP3h3dzXLXEP8A8gP+BmAePAAwmr4SvU4GMe9J0XIl/KxAtbgY/mIjX7lgD+lKSufqw3bmtFQwwGA6qgDVu0422yb+wUrm7jmUdfhE1xMHKIdSxgKkaIGHXQibkDGWOO1QeVbkR8SsnJUDziCW2ADI4O9MHC/By8YkuYYAepyZHP1AAH/lTdY+DlkFAn1zsD1LFF9MaFOMY9c1HHE8yB7kxNW0kNG+midqLrDANhm97m1/kOgTfxGXzIZVjcB/LYArhmUspCnA3yDvWFWi3fDD8CXcLgL5uhBJESSFXUTlGLMR7/Fg1vdrw2KLPlxomr5tKqufrgb0t87cNuJJLZ44jPFEXZoldYz5hAWJiW2KqC+3YkHtTj23ys9TzeGSCAQeous54rYXVwyfxNw7SEEorMgCE7MUjUBdtxqAPQ1acjXX/DpmEkgaKRo45izBmiY58pmI+VSWwQemtT0zVvxTllbcWlxcLrcSSNdyKjSFS8TKgAUFvKQ4QYHoe5rzg3KPnRm4jjVS8twCkyMiXEEjfDrT5hjcqSNht0O0DIXB+ouun5a5kkHg6QB2/laJca8fBp1fmzj36b1mPH/Cy7ubqScSW0XmY1KBK2SNtXbBIxke1aFwDhrW9vHEzlygxk5O2TgAnchRhQTvgDNWOKYc0OFiq2GeSB+uI2PVUHKHJ8VhEVQl3cgyyHALEDA27KOw7ZPqavsV7RX0Cyje9z3FzjclLXMPh3ZXrI88bFowQrLJIhAO+Nj6135c5ItLEsbePDtszszO5HXGtiSB7Cr6ivqNRta+EUUUULlFFFFCEV4KKKEL2iiihCKKKKELxqBRRQhe0UUUIRRRRQhFFFFCF//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s-ES">
              <a:latin typeface="Constantia" pitchFamily="18" charset="0"/>
            </a:endParaRPr>
          </a:p>
        </p:txBody>
      </p:sp>
      <p:sp>
        <p:nvSpPr>
          <p:cNvPr id="34820" name="AutoShape 4" descr="data:image/jpg;base64,/9j/4AAQSkZJRgABAQAAAQABAAD/2wCEAAkGBhMSERUUExQWFRUWFxgaFRcYGRYZGRkdGBwdGBghGxUfHSYfHR8jHBocIC8gIycuOCwvFx8yNTgqNycsLCkBCQoKDgwOGg8PGjUkHiQsNSo1MS0rLjUvNS42NTUwKioyKTEsLDUsLDIsLC0qKS8sLS8sLC4sLywvNCk0LDIvLP/AABEIAIIAkAMBIgACEQEDEQH/xAAcAAACAwEBAQEAAAAAAAAAAAAABgQFBwMBCAL/xAA9EAACAQMCBAQEBAMGBgMAAAABAgMABBESIQUGMUEHE1FhIjJxkUJigaEUUnIjM7HB0fAVgoOSorIkNFP/xAAbAQACAwEBAQAAAAAAAAAAAAAABAMFBgIHAf/EADERAAEDAwIEBAUEAwEAAAAAAAEAAgMEESESMQVBUWETInGhFIGR0fAyQrHBBmLhI//aAAwDAQACEQMRAD8A3CiiihCKKgcZ47DaRmSdwi9B1JY9gqjcn2FLEPi9YlsN5sYz87RnT9TpJI/UVyXtBsSp46eWRpcxpIG5ATVxbisdtC80zaY4xljufbp3JO2PelHlzxQju7oQeS0QcN5bOy5YjfBQfKSMkbnpTa8sM8OomOSF1zk6WjZeuc9CO+a+eLiIebKbYkRrKxt2ychQ3wEHr7j2xUM8pjseSsOF0UdYXxm+rTcHlfv6p5494v3MNzNHHbxNHFIy5ZmDHRs242GcbbU7cW53htrWKaYEPKiskIILklQSAemBndulYO+o5LsXZiS7N1YtuSfqa7XV7JKVMrlykaxoTjZF+Uf6nvSvxttXstAf8ZDjFY2FvPnn2W68n84x8QjZlUxuhAeNiCRndSCNiCO/tTFSR4U8Ciis1nQ65LgBpX/pJAQDsE3GPXNNF5eOF1QqsuD8ShwDt2U4I1exx9asG3sLrHThjZXCP9Nza+9lPzRVNwbijysc4eNhqicKVIwdLpIvZ1O3vvtkGrkV0oUUUUUIRRRRQhFFFFCF+WYAEk4A6+1Vl/xPLwRxn+9y5cYIEcYDMf8Am1KufzGpfFYS8EqqMlo3AHqSpAqpktQLmAtGQJLd4T+X5XCnGwyA3T+X6UIWNc2cyNfXLyk/2YJWBewQHAOPV/mJ9wO1U+amcy8G/gJmiMkcsasVDIxLRj8ImXHwHGBnPaoeKo52uDyXL1jg8lO6la2DkM9b8/fmv0nGJoozbI5FvcMPNj3xtlvh/lD4wwHUU+8pWFs8X9oRuCPfPbHttWcXsJZfh+ZSGX6jt+o2qTY8UJHwkg916FfUEV8c9zmh29sJSagZrfFH5C4hwI54yPkc/NSObJVjkbQPmYBQB0J9u+N6rCJuxjHsdRP6kED9q73ql1OevUH0I3FEMmpQfUA/eudVmDCfjgf4mh7zbSLWNtt/6V9ybz1cWAmXyg6uuUXWNKy5xq6ZCkdQOpUdK5cl8dFnerK0mkaZXmVTjzcg4Hl9GYuRj0AO+Aaqa8XHUf7xUrap2OySl4FAQ+x8z9ybdbmwxY91vXJ3M1reLIYAUfIaaNhghnHX0IOPmHUg96ZKyXwZ4Y5kmutxF5YiRj0chtTkey4Az6k+laHwjmu0umZYJ0kZeoBOcdMgHGR7jaraNxc0F2688rIWRTvZEbtB3/PoreiiipEmiiiihCKKKKEIqJxZZDBIIcCXQ/l56a9J05/XFS68ahC+Y7eJ3dbfSTMWKNGxCkP1lMhPTfJZj+9TrHgjKZYNayeQygOhJUq41LhiB0wV/SpcvBLyS8NpoJuNT5ZlwNDOXMjSAbqdWeuT0q64ZwMWVzeRmQyYFsrMF0jXpd2AGTsAynJ9aqJWEMcbY79VtxxDS6IseC7SBpaMAc7nrgY5JQni0kg1EuLJH+Zd/XcH7jerLiLAscVDZgBknAHUmk2OOCN1sNLJY/8A1AI7qDKTAM6mZOmDuVPbB6kE7b+tSYBpRQfQD9ajyNr0sQdGoaF7yHsSOyjrXW/U4U9ldWb6d/tnNMObcAHdV0TxGXvZ+lowPXc+mAQOmdiFJqB/Dlpm+L4QUbQRlWyN9Q7g4G1S5ZdJXPQnGfft96ncrcIFzLL8WNyB/wBMf65+1cR6mXIXde+GTS2TYHO+2k9OWQrW+8RrprcW7rFHBpCP5ClNS9NJGT5akbHR69qtfCvhckt6JwCIogwLgYUlhpCD19TjpgUo3tsEdk6gEj6098ieJ8cEK2twkrNHtG0UevMfRdSjfK9Mgb4FNwSeK8F5yFn+J0vwNMRSM8smCckjnb0/j+Ncoqp4JzVa3eoQSh2X50wyuv8AVGwDD7VbVZrDIooooQiiiihCK8Ne0GhCReavEJLa4eLWEWGPXM2nU7EjUsaDoDjcsc/MAB1IzSPjchVmkOZZmMk3Td2xtsOiqAB9KvvGLlIpMLtWXy53iWRT82tRsR2IZV3HbHfNJEkuASTgDcn6VV1jnHyFbfgFDTvZ8R0Fjfrz9rIu7vG+5J6KOpP++9SOGcDaYjzMHBzp/Cvpt3Pua58B4LcXkoSBAZXGRq+SKMdS5/Xp3O3ar7lq9hteJCxkkWYs/lyOsbKEl6DdidQLfCTgYOK4bTv03amq7i8THaD0wOXa/c725eqmScqrGTKwLAIqRIN3eSV9gg6ZYaQMn8LE7A1y4byQbvzmtbu1kkU4ktxrIU9MCfPxE4wWC6TjatC4rYRNxC1tm2UwXLhRtqYBYhg9isckhH1rzkXwut+FySSRPI7SDT8enCrkHAwBk5HWno6doHmGVlJeK1BddjrZv81i1xw8oWjdSpU6Xjb5kYdvp0II67EGodlem3cprI3LIx7g9cn1B/xrXvGDl0eUt7GAHiws+PxRMcAn3RiCPYmsouIskEbkH9jsf23/AEpKZnhu0nYrX8NqvjoBIAPEZg9CD26WyByIXCTjkWfnyfYE/uKseC8Jnu2aW0Qy+VHlwpw2GbYL2LbE6Tg4riBjpTV4W8Q8jiKqDhLhSjr2LqC0Zx6jDDP5q4h8Nz7EFM8VNbFTGRpabWOGnFj3Jv8AZdPDjzrjiccuXbyg/mucjCldIRie5Yj4T/KTWwcQ4ykMkSMshMraVKRu6g/nYDCj3Nc+G8SBBDkBvOeM4GMkElc+5TBqddSMEYoutgPhXVp1H01dvrVrHGI26QvPa2rNXL4paBi1guwNFL/Aeb0uWMRjkgmUsGik05BX5sEEg9Qc9wQRTBUiTRRRRQhfmRsAnfYduv6UqcM4hfXjB102kGMnVGzTEk7L8eFXC/MdJGTgZxmmt5AASdgOudunvXoNCEkeL9mzcMZ1BYwyRyHGM6VOHP6KSdqxG7OQg7M6g+43b98CvpabiEMkjW5Idip8xB8WFI/Hj5Qw2GrrWB8/cjy2JdVVjb5D28u+FGchHb8LDoCeoxSlRFqIcOS0fBeICFkkD9nZHqNx8xhN3g1fRpNdq7qrusBQMQNSr5mrGeuCd/qK680cUtrjiNvFaJCW/iYjczoFyxQ+ZoEg64ClmPso71mbWoYAvucfT9qkcNv2gcaFyygiNAQAikjUS3ucZPfGKijqQ1mkDIT9dwR8k7pycON7c88vsB/1bFzrb+bPZypJ5bZkijlxnypZArwk/lZozGR+ISYqw4Xz7Dq8i8K2l0vzxyNpVu2qKQ4V0PbfPqKz+DxBzERcRqw2yiZkHwnUC2cYwcEY9Kgcwc4wXiATpqAGV8waSDscrJ7+xrsVVhkfRU44RMXaTj1Tn4n8625s5baGRJZJhobQwZY1z8RdhkA4GAvUkjtWUKdumPb0o8lQfhBx2BJOPoP869pOonEtrLbcE4W6ha4uNy5FepM6MrxnS6MrofRlORn/AA/WuU0CsMMMj07VytTpJQnOnBXPXSffvg7VA3HmByFaTkPJhkHldjfttb62W2cG41Hexm5RW0SaVuol/vbeZMBXGNyMY3HYK3qKbOJCYRH+H0GQYwJM6Wx2LDdc+uD9K+fuBcfnsZxPAc5wJYz8sqjsfRh+Fu30rcuEc1R3McU0f9zICNTHDJIGCiN1PQkkj6j3FXUMwlbcLy7iXDZKGXQ7LTseo+/Vecscbju183yhFPgLKhwXXDMMawMlQwYexBFXwNV1lwOGKWSVFw8vznJx1ycL0GScnHUmo3KvF2uIXdxus0yA4xlVkIQ/9uB+hqZViuqKKKEJP5zuC81vbnUEdlfC5HmssseI8jsF1uw7hR2ptkBIODg4ODjOD2271+tNe4oQl3kzl9rWKQSBPMkkLuVLNqOAupmYZJOC2O2rA6VM47PoCFwrQswSZWGRpf4QfoGwCPze1W1VHGIGLjIMkDqY5kBOVz8rqAM9yDg9MEfLQhYzzzysLC60J/cSgvCCc6dO0iZ7hSQR7N7UrzWxLalfScYIwCDjpsfr1rbOYeWTeW38JMwFxES1pOd9ekYBb3IOl179R7ZBfWUkErQzoY5VALL1BB6MrfiU9jVXUxFjtbdlvuBcQjqYRSznzN2yRcdj1G3ooEFoh+LCsx+ZsYyR7dqknfb/AH9q4S2pJyrsmeuNJB98Edaq+OQyImtZXODuMgdfoBUDR4jgNSuZpvg4XO8G4G9rZ7737m/urDQYjkbx9x3T3Ht7du1SwaVuGcfZTiQ6lPr1H+oq+R9G2dvmX+juP0zXU0Lmmx3S/DuJQytLo8N6H9p+x5dDjmu13FqRlzgkbEVyU5aJvVTn9QD/AI1KFQ7H5I/bUPtkVCz9P50VhOAZm9wPZzfuVNp28LbxTNNZuBoukLDr86DfHoSpzn1jFJaLTByNFq4jaaRkiViSOwEb6v2P7ipaUkSCyS/yBjH0T9XLI9fzC1Xlm9kZ18wsdVumWbbLQyPG5C9BqyGz+YelMioB02pf4nzBZ8NSNJHK5B0KAzuRnLHABOMncnvVXH4u2B6mZfcxMf8A1yauC9oNiV5pHTTSN1MYSOwKdqKp+Cc22l3/APXnSQjqucOPqhww+1XFdKDZFFFBoQvM17Wfc8cx3KXa21u0raotbJbwLLKuSQC5f4QrdmByCDntWa3HCuIxsM/x6D1kmUHHuoJNRSSBm6bp6UzmwIH1X0RIRjJxgb5Pb3zWMcG4RHxvilzNMGMKqfLKkqVB/s4MMOmyvJ9etLVxxa6AKNcz6Sulh5rYIOxBBPcU4+DnE1jmuY2dFUpG4BIBypZTjPUAYz6betQsqGyuDQreo4RLQwPmc4HYCx6nJ9rfMpZ515WPDZAvnpOH3RNxcY6ZZQNJA/myuaUr268yN0VHJI7AEZz6g4p78QOGNLe30v4Q8EeRvlWhDDH7/eluzsJJ5Y7eAL5spITUdKjSpY5OD2HpSzw3xbNblXlFLK/h5knmuyxvgE9Ldb9z1SJ/web/APN/tTDwwloV1DdG0kHrg7H9j+1PkXg1xBvnWAe7zO2f0CVJt/B29GAr2mnO5Dybeu2nf71PIJZBYt/PqqmikoKWUuEuCLbE9x+0bEJLtiQuD1Xb7dD9sVxshhYh6gn75P8AnT5zZ4aGztHma7UkYVVEWCzOdIAJfbck5x0FV/InJqX9wUd5ESGPVmMhSSx0KCxBxspO1LCB2rSdyr08WgMJnZctjAG1rkkf0EvXbFVyu7dQu5LY3IAG52zv2xT/AOCsURuLiTTmQxxlG9FYkOB2GcJkj0rQeDcj2dqG8mFVZgVZzlpCDscyMS371kPIHGI+GXsgudSqiywEhWfSUkBXKgEkELjPuKaZCIS03VFU8TfxKOVgbawDgNzg2J+hVl4xRsvEYjkESW42zuvlu2dvQlxj6GklJQxODnBwcdj6UylZeNcUJAaNXAGephgj7ntrdicD1b8tPvMnhPbyxL/ChbeWNQFIHwuAOko7/wBfXPrUckHjEvCbouLjhkcdPKL8z/qDsPXmfWyx5o8kHcMu6sDhlPqrDcGth8NOemutVvcEGeNdSvjHmoNiSOgcHGQOucjvWR3NtJFI0UyGKVD8SN19ip6Mp7MKuuQkc8UtNGch3Lf0aGD59ug+uKhpnvjk0FWPG6emq6M1UZFxkEc+x/MFfQFFFFWy87VfxPl+3uCrSxhmTOlt1YA9QGUg4Ppmq8eH/D+9rG3uwLn7sSaYKKEXSfxjkThQhdXgtodasofCKVJGxUnuDv8ApWTcOtYYb2KSRobxIi+RFl/MyMLqV1CL8WGyWIGO9OXP3h3dzXLXEP8A8gP+BmAePAAwmr4SvU4GMe9J0XIl/KxAtbgY/mIjX7lgD+lKSufqw3bmtFQwwGA6qgDVu0422yb+wUrm7jmUdfhE1xMHKIdSxgKkaIGHXQibkDGWOO1QeVbkR8SsnJUDziCW2ADI4O9MHC/By8YkuYYAepyZHP1AAH/lTdY+DlkFAn1zsD1LFF9MaFOMY9c1HHE8yB7kxNW0kNG+midqLrDANhm97m1/kOgTfxGXzIZVjcB/LYArhmUspCnA3yDvWFWi3fDD8CXcLgL5uhBJESSFXUTlGLMR7/Fg1vdrw2KLPlxomr5tKqufrgb0t87cNuJJLZ44jPFEXZoldYz5hAWJiW2KqC+3YkHtTj23ys9TzeGSCAQeous54rYXVwyfxNw7SEEorMgCE7MUjUBdtxqAPQ1acjXX/DpmEkgaKRo45izBmiY58pmI+VSWwQemtT0zVvxTllbcWlxcLrcSSNdyKjSFS8TKgAUFvKQ4QYHoe5rzg3KPnRm4jjVS8twCkyMiXEEjfDrT5hjcqSNht0O0DIXB+ouun5a5kkHg6QB2/laJca8fBp1fmzj36b1mPH/Cy7ubqScSW0XmY1KBK2SNtXbBIxke1aFwDhrW9vHEzlygxk5O2TgAnchRhQTvgDNWOKYc0OFiq2GeSB+uI2PVUHKHJ8VhEVQl3cgyyHALEDA27KOw7ZPqavsV7RX0Cyje9z3FzjclLXMPh3ZXrI88bFowQrLJIhAO+Nj6135c5ItLEsbePDtszszO5HXGtiSB7Cr6ivqNRta+EUUUULlFFFFCEV4KKKEL2iiihCKKKKELxqBRRQhe0UUUIRRRRQhFFFFCF//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s-ES">
              <a:latin typeface="Constantia" pitchFamily="18" charset="0"/>
            </a:endParaRPr>
          </a:p>
        </p:txBody>
      </p:sp>
      <p:pic>
        <p:nvPicPr>
          <p:cNvPr id="9222" name="Picture 6" descr="http://www.xenicare.cl/imagenes/destacados/030909-8.jpg"/>
          <p:cNvPicPr>
            <a:picLocks noChangeAspect="1" noChangeArrowheads="1"/>
          </p:cNvPicPr>
          <p:nvPr/>
        </p:nvPicPr>
        <p:blipFill>
          <a:blip r:embed="rId7" cstate="print"/>
          <a:srcRect/>
          <a:stretch>
            <a:fillRect/>
          </a:stretch>
        </p:blipFill>
        <p:spPr bwMode="auto">
          <a:xfrm>
            <a:off x="3714744" y="2928934"/>
            <a:ext cx="1714500" cy="1552576"/>
          </a:xfrm>
          <a:prstGeom prst="ellipse">
            <a:avLst/>
          </a:prstGeom>
          <a:ln>
            <a:noFill/>
          </a:ln>
          <a:effectLst>
            <a:softEdge rad="112500"/>
          </a:effectLst>
        </p:spPr>
      </p:pic>
    </p:spTree>
    <p:extLst>
      <p:ext uri="{BB962C8B-B14F-4D97-AF65-F5344CB8AC3E}">
        <p14:creationId xmlns:p14="http://schemas.microsoft.com/office/powerpoint/2010/main" val="1278290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285720" y="428604"/>
          <a:ext cx="8208912"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194" name="Picture 2" descr="http://t1.gstatic.com/images?q=tbn:ANd9GcTe9erJB-xCQw1BdpBQTE4t3XbOPzQLv8170_leDKIfDKXoUN_k"/>
          <p:cNvPicPr>
            <a:picLocks noChangeAspect="1" noChangeArrowheads="1"/>
          </p:cNvPicPr>
          <p:nvPr/>
        </p:nvPicPr>
        <p:blipFill>
          <a:blip r:embed="rId7" cstate="print"/>
          <a:srcRect/>
          <a:stretch>
            <a:fillRect/>
          </a:stretch>
        </p:blipFill>
        <p:spPr bwMode="auto">
          <a:xfrm>
            <a:off x="6858016" y="500042"/>
            <a:ext cx="2071670" cy="257176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191375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500063" y="357188"/>
            <a:ext cx="8229600" cy="723900"/>
          </a:xfrm>
        </p:spPr>
        <p:txBody>
          <a:bodyPr>
            <a:normAutofit fontScale="90000"/>
          </a:bodyPr>
          <a:lstStyle/>
          <a:p>
            <a:pPr fontAlgn="auto">
              <a:spcAft>
                <a:spcPts val="0"/>
              </a:spcAft>
              <a:defRPr/>
            </a:pPr>
            <a:r>
              <a:rPr lang="es-CL" dirty="0" smtClean="0"/>
              <a:t>Enfermedad Vascular Cardiaca</a:t>
            </a:r>
            <a:endParaRPr lang="es-CL" dirty="0"/>
          </a:p>
        </p:txBody>
      </p:sp>
      <p:graphicFrame>
        <p:nvGraphicFramePr>
          <p:cNvPr id="4" name="5 Marcador de contenido"/>
          <p:cNvGraphicFramePr>
            <a:graphicFrameLocks noGrp="1"/>
          </p:cNvGraphicFramePr>
          <p:nvPr>
            <p:ph idx="1"/>
            <p:extLst>
              <p:ext uri="{D42A27DB-BD31-4B8C-83A1-F6EECF244321}">
                <p14:modId xmlns:p14="http://schemas.microsoft.com/office/powerpoint/2010/main" val="559769691"/>
              </p:ext>
            </p:extLst>
          </p:nvPr>
        </p:nvGraphicFramePr>
        <p:xfrm>
          <a:off x="457200" y="1500174"/>
          <a:ext cx="8229600" cy="5044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6581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357188" y="357188"/>
            <a:ext cx="8229600" cy="1143000"/>
          </a:xfrm>
        </p:spPr>
        <p:txBody>
          <a:bodyPr>
            <a:normAutofit fontScale="90000"/>
          </a:bodyPr>
          <a:lstStyle/>
          <a:p>
            <a:pPr algn="ctr" fontAlgn="auto">
              <a:spcAft>
                <a:spcPts val="0"/>
              </a:spcAft>
              <a:defRPr/>
            </a:pPr>
            <a:r>
              <a:rPr lang="es-CL" dirty="0" smtClean="0"/>
              <a:t>Arritmias y Trastornos de la Conducción</a:t>
            </a:r>
            <a:endParaRPr lang="es-CL" dirty="0"/>
          </a:p>
        </p:txBody>
      </p:sp>
      <p:graphicFrame>
        <p:nvGraphicFramePr>
          <p:cNvPr id="4" name="5 Marcador de contenido"/>
          <p:cNvGraphicFramePr>
            <a:graphicFrameLocks noGrp="1"/>
          </p:cNvGraphicFramePr>
          <p:nvPr>
            <p:ph idx="1"/>
            <p:extLst>
              <p:ext uri="{D42A27DB-BD31-4B8C-83A1-F6EECF244321}">
                <p14:modId xmlns:p14="http://schemas.microsoft.com/office/powerpoint/2010/main" val="2910443550"/>
              </p:ext>
            </p:extLst>
          </p:nvPr>
        </p:nvGraphicFramePr>
        <p:xfrm>
          <a:off x="457200" y="1714488"/>
          <a:ext cx="8229600"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146" name="Picture 2" descr="http://t3.gstatic.com/images?q=tbn:ANd9GcRy6s-ojHdR19uUDb1u2bUKASzOhIc3AdFnXMmd6sVz2PL8sJYxMQ"/>
          <p:cNvPicPr>
            <a:picLocks noChangeAspect="1" noChangeArrowheads="1"/>
          </p:cNvPicPr>
          <p:nvPr/>
        </p:nvPicPr>
        <p:blipFill>
          <a:blip r:embed="rId7" cstate="print"/>
          <a:srcRect/>
          <a:stretch>
            <a:fillRect/>
          </a:stretch>
        </p:blipFill>
        <p:spPr bwMode="auto">
          <a:xfrm>
            <a:off x="7687056" y="0"/>
            <a:ext cx="1456944" cy="1571612"/>
          </a:xfrm>
          <a:prstGeom prst="ellipse">
            <a:avLst/>
          </a:prstGeom>
          <a:ln>
            <a:noFill/>
          </a:ln>
          <a:effectLst>
            <a:softEdge rad="112500"/>
          </a:effectLst>
        </p:spPr>
      </p:pic>
    </p:spTree>
    <p:extLst>
      <p:ext uri="{BB962C8B-B14F-4D97-AF65-F5344CB8AC3E}">
        <p14:creationId xmlns:p14="http://schemas.microsoft.com/office/powerpoint/2010/main" val="2543844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5796136" y="2060848"/>
            <a:ext cx="1944216" cy="648072"/>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No fumar</a:t>
            </a:r>
          </a:p>
        </p:txBody>
      </p:sp>
      <p:sp>
        <p:nvSpPr>
          <p:cNvPr id="6" name="5 Rectángulo redondeado"/>
          <p:cNvSpPr/>
          <p:nvPr/>
        </p:nvSpPr>
        <p:spPr>
          <a:xfrm>
            <a:off x="1331640" y="1988840"/>
            <a:ext cx="1944216" cy="648072"/>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Ejercicio de forma regular</a:t>
            </a:r>
          </a:p>
        </p:txBody>
      </p:sp>
      <p:sp>
        <p:nvSpPr>
          <p:cNvPr id="7" name="6 Rectángulo redondeado"/>
          <p:cNvSpPr/>
          <p:nvPr/>
        </p:nvSpPr>
        <p:spPr>
          <a:xfrm>
            <a:off x="1115616" y="4941168"/>
            <a:ext cx="1944216" cy="648072"/>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Dieta adecuada</a:t>
            </a:r>
          </a:p>
        </p:txBody>
      </p:sp>
      <p:sp>
        <p:nvSpPr>
          <p:cNvPr id="8" name="7 Rectángulo redondeado"/>
          <p:cNvSpPr/>
          <p:nvPr/>
        </p:nvSpPr>
        <p:spPr>
          <a:xfrm>
            <a:off x="5796136" y="4797152"/>
            <a:ext cx="1911776" cy="88008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Ingesta de sal, azúcar, colesterol.</a:t>
            </a:r>
          </a:p>
        </p:txBody>
      </p:sp>
      <p:cxnSp>
        <p:nvCxnSpPr>
          <p:cNvPr id="10" name="9 Conector recto de flecha"/>
          <p:cNvCxnSpPr/>
          <p:nvPr/>
        </p:nvCxnSpPr>
        <p:spPr>
          <a:xfrm rot="5400000">
            <a:off x="5905500" y="5408613"/>
            <a:ext cx="360363" cy="158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10 Rectángulo redondeado"/>
          <p:cNvSpPr/>
          <p:nvPr/>
        </p:nvSpPr>
        <p:spPr>
          <a:xfrm>
            <a:off x="6876256" y="3356992"/>
            <a:ext cx="2016224" cy="864096"/>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Precaución ingesta varios medicamentos</a:t>
            </a:r>
          </a:p>
        </p:txBody>
      </p:sp>
      <p:sp>
        <p:nvSpPr>
          <p:cNvPr id="13" name="12 Rectángulo redondeado"/>
          <p:cNvSpPr/>
          <p:nvPr/>
        </p:nvSpPr>
        <p:spPr>
          <a:xfrm>
            <a:off x="3563888" y="5517232"/>
            <a:ext cx="1872208" cy="108012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Suspender actividad (inestabilidad cardiaca)</a:t>
            </a:r>
          </a:p>
        </p:txBody>
      </p:sp>
      <p:sp>
        <p:nvSpPr>
          <p:cNvPr id="14" name="13 Rectángulo redondeado"/>
          <p:cNvSpPr/>
          <p:nvPr/>
        </p:nvSpPr>
        <p:spPr>
          <a:xfrm>
            <a:off x="179512" y="3212976"/>
            <a:ext cx="1944216" cy="792088"/>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Aliviar ansiedad y miedo</a:t>
            </a:r>
          </a:p>
        </p:txBody>
      </p:sp>
      <p:sp>
        <p:nvSpPr>
          <p:cNvPr id="15" name="14 Rectángulo redondeado"/>
          <p:cNvSpPr/>
          <p:nvPr/>
        </p:nvSpPr>
        <p:spPr>
          <a:xfrm>
            <a:off x="3635896" y="548680"/>
            <a:ext cx="1944216" cy="1224136"/>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Antecedentes familiares (control médico).</a:t>
            </a:r>
          </a:p>
        </p:txBody>
      </p:sp>
      <p:sp>
        <p:nvSpPr>
          <p:cNvPr id="35" name="34 Rectángulo"/>
          <p:cNvSpPr/>
          <p:nvPr/>
        </p:nvSpPr>
        <p:spPr>
          <a:xfrm>
            <a:off x="2267744" y="3212976"/>
            <a:ext cx="4536504" cy="92333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ctr" fontAlgn="auto">
              <a:spcBef>
                <a:spcPts val="0"/>
              </a:spcBef>
              <a:spcAft>
                <a:spcPts val="0"/>
              </a:spcAft>
              <a:defRPr/>
            </a:pPr>
            <a:r>
              <a:rPr lang="es-CL" sz="5400" dirty="0">
                <a:ln w="18415" cmpd="sng">
                  <a:solidFill>
                    <a:srgbClr val="FFFFFF"/>
                  </a:solidFill>
                  <a:prstDash val="solid"/>
                </a:ln>
                <a:solidFill>
                  <a:srgbClr val="FFFFFF"/>
                </a:solidFill>
                <a:effectLst>
                  <a:glow rad="101600">
                    <a:schemeClr val="accent6">
                      <a:satMod val="175000"/>
                      <a:alpha val="40000"/>
                    </a:schemeClr>
                  </a:glow>
                  <a:outerShdw blurRad="63500" dir="3600000" algn="tl" rotWithShape="0">
                    <a:srgbClr val="000000">
                      <a:alpha val="70000"/>
                    </a:srgbClr>
                  </a:outerShdw>
                </a:effectLst>
                <a:latin typeface="+mn-lt"/>
              </a:rPr>
              <a:t>Prevención</a:t>
            </a:r>
            <a:endParaRPr lang="es-CL"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6">
                    <a:satMod val="175000"/>
                    <a:alpha val="40000"/>
                  </a:schemeClr>
                </a:glow>
                <a:outerShdw blurRad="63500" dir="3600000" algn="tl" rotWithShape="0">
                  <a:srgbClr val="000000">
                    <a:alpha val="70000"/>
                  </a:srgbClr>
                </a:outerShdw>
              </a:effectLst>
              <a:latin typeface="+mn-lt"/>
            </a:endParaRPr>
          </a:p>
        </p:txBody>
      </p:sp>
      <p:sp>
        <p:nvSpPr>
          <p:cNvPr id="36" name="35 Estrella de 8 puntas"/>
          <p:cNvSpPr/>
          <p:nvPr/>
        </p:nvSpPr>
        <p:spPr>
          <a:xfrm>
            <a:off x="6588125" y="0"/>
            <a:ext cx="2555875" cy="2016125"/>
          </a:xfrm>
          <a:prstGeom prst="star8">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rPr>
              <a:t>Realizar controles y toma de medicamentos</a:t>
            </a:r>
          </a:p>
        </p:txBody>
      </p:sp>
      <p:cxnSp>
        <p:nvCxnSpPr>
          <p:cNvPr id="38" name="37 Conector recto de flecha"/>
          <p:cNvCxnSpPr/>
          <p:nvPr/>
        </p:nvCxnSpPr>
        <p:spPr>
          <a:xfrm rot="16200000" flipH="1">
            <a:off x="3833813" y="2547938"/>
            <a:ext cx="1584325" cy="349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39 Conector recto de flecha"/>
          <p:cNvCxnSpPr/>
          <p:nvPr/>
        </p:nvCxnSpPr>
        <p:spPr>
          <a:xfrm rot="10800000" flipV="1">
            <a:off x="5724525" y="2924175"/>
            <a:ext cx="1008063" cy="3603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2" name="41 Conector recto de flecha"/>
          <p:cNvCxnSpPr/>
          <p:nvPr/>
        </p:nvCxnSpPr>
        <p:spPr>
          <a:xfrm rot="16200000" flipH="1">
            <a:off x="3022600" y="2744788"/>
            <a:ext cx="649288" cy="57626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43 Conector recto de flecha"/>
          <p:cNvCxnSpPr/>
          <p:nvPr/>
        </p:nvCxnSpPr>
        <p:spPr>
          <a:xfrm rot="5400000" flipH="1" flipV="1">
            <a:off x="2088356" y="3969544"/>
            <a:ext cx="935038" cy="863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45 Conector recto de flecha"/>
          <p:cNvCxnSpPr/>
          <p:nvPr/>
        </p:nvCxnSpPr>
        <p:spPr>
          <a:xfrm rot="5400000" flipH="1" flipV="1">
            <a:off x="4032250" y="4687888"/>
            <a:ext cx="1223963" cy="15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8" name="47 Conector recto de flecha"/>
          <p:cNvCxnSpPr/>
          <p:nvPr/>
        </p:nvCxnSpPr>
        <p:spPr>
          <a:xfrm rot="10800000">
            <a:off x="5795963" y="4005263"/>
            <a:ext cx="792162" cy="71913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2" name="51 Conector recto de flecha"/>
          <p:cNvCxnSpPr/>
          <p:nvPr/>
        </p:nvCxnSpPr>
        <p:spPr>
          <a:xfrm>
            <a:off x="6588125" y="3716338"/>
            <a:ext cx="287338" cy="730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4" name="53 Conector recto de flecha"/>
          <p:cNvCxnSpPr/>
          <p:nvPr/>
        </p:nvCxnSpPr>
        <p:spPr>
          <a:xfrm rot="10800000">
            <a:off x="2124075" y="3608388"/>
            <a:ext cx="431800" cy="107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513470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Rectángulo redondeado"/>
          <p:cNvSpPr/>
          <p:nvPr/>
        </p:nvSpPr>
        <p:spPr>
          <a:xfrm>
            <a:off x="1043608" y="1484784"/>
            <a:ext cx="7200800" cy="5184576"/>
          </a:xfrm>
          <a:prstGeom prst="roundRect">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es-CL"/>
          </a:p>
        </p:txBody>
      </p:sp>
      <p:sp>
        <p:nvSpPr>
          <p:cNvPr id="6" name="5 Rectángulo"/>
          <p:cNvSpPr/>
          <p:nvPr/>
        </p:nvSpPr>
        <p:spPr>
          <a:xfrm>
            <a:off x="2339752" y="620688"/>
            <a:ext cx="4536504" cy="923330"/>
          </a:xfrm>
          <a:prstGeom prst="rect">
            <a:avLst/>
          </a:prstGeom>
          <a:noFill/>
        </p:spPr>
        <p:txBody>
          <a:bodyPr>
            <a:spAutoFit/>
          </a:bodyPr>
          <a:lstStyle/>
          <a:p>
            <a:pPr algn="ctr" fontAlgn="auto">
              <a:spcBef>
                <a:spcPts val="0"/>
              </a:spcBef>
              <a:spcAft>
                <a:spcPts val="0"/>
              </a:spcAft>
              <a:defRPr/>
            </a:pPr>
            <a:r>
              <a:rPr lang="es-CL" sz="5400" dirty="0">
                <a:ln w="18415" cmpd="sng">
                  <a:solidFill>
                    <a:srgbClr val="FFFFFF"/>
                  </a:solidFill>
                  <a:prstDash val="solid"/>
                </a:ln>
                <a:solidFill>
                  <a:srgbClr val="FFFFFF"/>
                </a:solidFill>
                <a:effectLst>
                  <a:glow rad="139700">
                    <a:schemeClr val="accent4">
                      <a:satMod val="175000"/>
                      <a:alpha val="40000"/>
                    </a:schemeClr>
                  </a:glow>
                  <a:outerShdw blurRad="63500" dir="3600000" algn="tl" rotWithShape="0">
                    <a:srgbClr val="000000">
                      <a:alpha val="70000"/>
                    </a:srgbClr>
                  </a:outerShdw>
                </a:effectLst>
                <a:latin typeface="+mn-lt"/>
              </a:rPr>
              <a:t>Prevención</a:t>
            </a:r>
            <a:r>
              <a:rPr lang="es-CL"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39700">
                    <a:schemeClr val="accent4">
                      <a:satMod val="175000"/>
                      <a:alpha val="40000"/>
                    </a:schemeClr>
                  </a:glow>
                  <a:outerShdw blurRad="50800" algn="tl" rotWithShape="0">
                    <a:srgbClr val="000000"/>
                  </a:outerShdw>
                </a:effectLst>
                <a:latin typeface="+mn-lt"/>
              </a:rPr>
              <a:t> </a:t>
            </a:r>
            <a:r>
              <a:rPr lang="es-CL"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a:t>
            </a:r>
          </a:p>
        </p:txBody>
      </p:sp>
      <p:sp>
        <p:nvSpPr>
          <p:cNvPr id="9" name="8 Rectángulo"/>
          <p:cNvSpPr/>
          <p:nvPr/>
        </p:nvSpPr>
        <p:spPr>
          <a:xfrm>
            <a:off x="4932040" y="1916832"/>
            <a:ext cx="2880320" cy="864096"/>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solidFill>
                <a:effectLst>
                  <a:glow rad="63500">
                    <a:schemeClr val="accent6">
                      <a:satMod val="175000"/>
                      <a:alpha val="40000"/>
                    </a:schemeClr>
                  </a:glow>
                </a:effectLst>
              </a:rPr>
              <a:t>Generar Medio ambiente saludable</a:t>
            </a:r>
          </a:p>
        </p:txBody>
      </p:sp>
      <p:sp>
        <p:nvSpPr>
          <p:cNvPr id="10" name="9 Rectángulo redondeado"/>
          <p:cNvSpPr/>
          <p:nvPr/>
        </p:nvSpPr>
        <p:spPr>
          <a:xfrm>
            <a:off x="468313" y="1773238"/>
            <a:ext cx="3024187" cy="71913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s-CL" dirty="0"/>
              <a:t>Orientar al usuario en relación a:</a:t>
            </a:r>
          </a:p>
        </p:txBody>
      </p:sp>
      <p:sp>
        <p:nvSpPr>
          <p:cNvPr id="11" name="10 Rectángulo"/>
          <p:cNvSpPr/>
          <p:nvPr/>
        </p:nvSpPr>
        <p:spPr>
          <a:xfrm>
            <a:off x="4932040" y="2996952"/>
            <a:ext cx="2808312" cy="864096"/>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solidFill>
                <a:effectLst>
                  <a:glow rad="63500">
                    <a:schemeClr val="accent6">
                      <a:satMod val="175000"/>
                      <a:alpha val="40000"/>
                    </a:schemeClr>
                  </a:glow>
                </a:effectLst>
              </a:rPr>
              <a:t>Afrontar Expectativas reales de su enfermedad</a:t>
            </a:r>
          </a:p>
        </p:txBody>
      </p:sp>
      <p:sp>
        <p:nvSpPr>
          <p:cNvPr id="12" name="11 Rectángulo"/>
          <p:cNvSpPr/>
          <p:nvPr/>
        </p:nvSpPr>
        <p:spPr>
          <a:xfrm>
            <a:off x="4932040" y="4005064"/>
            <a:ext cx="2880320" cy="936104"/>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solidFill>
                <a:effectLst>
                  <a:glow rad="63500">
                    <a:schemeClr val="accent6">
                      <a:satMod val="175000"/>
                      <a:alpha val="40000"/>
                    </a:schemeClr>
                  </a:glow>
                </a:effectLst>
              </a:rPr>
              <a:t>Evitar situaciones con altos niveles de estrés</a:t>
            </a:r>
          </a:p>
        </p:txBody>
      </p:sp>
      <p:sp>
        <p:nvSpPr>
          <p:cNvPr id="13" name="12 Rectángulo"/>
          <p:cNvSpPr/>
          <p:nvPr/>
        </p:nvSpPr>
        <p:spPr>
          <a:xfrm>
            <a:off x="1691680" y="2996952"/>
            <a:ext cx="2880320" cy="79208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solidFill>
                <a:effectLst>
                  <a:glow rad="63500">
                    <a:schemeClr val="accent6">
                      <a:satMod val="175000"/>
                      <a:alpha val="40000"/>
                    </a:schemeClr>
                  </a:glow>
                </a:effectLst>
              </a:rPr>
              <a:t>Favorecer autorrealización</a:t>
            </a:r>
          </a:p>
        </p:txBody>
      </p:sp>
      <p:sp>
        <p:nvSpPr>
          <p:cNvPr id="14" name="13 Rectángulo"/>
          <p:cNvSpPr/>
          <p:nvPr/>
        </p:nvSpPr>
        <p:spPr>
          <a:xfrm>
            <a:off x="1763688" y="4077072"/>
            <a:ext cx="2880320" cy="864096"/>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solidFill>
                <a:effectLst>
                  <a:glow rad="63500">
                    <a:schemeClr val="accent6">
                      <a:satMod val="175000"/>
                      <a:alpha val="40000"/>
                    </a:schemeClr>
                  </a:glow>
                </a:effectLst>
              </a:rPr>
              <a:t>Disminuir la carga del trabajo del corazón</a:t>
            </a:r>
          </a:p>
        </p:txBody>
      </p:sp>
      <p:sp>
        <p:nvSpPr>
          <p:cNvPr id="16" name="15 CuadroTexto"/>
          <p:cNvSpPr txBox="1"/>
          <p:nvPr/>
        </p:nvSpPr>
        <p:spPr>
          <a:xfrm>
            <a:off x="1908175" y="5445125"/>
            <a:ext cx="5832475" cy="646113"/>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just" fontAlgn="auto">
              <a:spcBef>
                <a:spcPts val="0"/>
              </a:spcBef>
              <a:spcAft>
                <a:spcPts val="0"/>
              </a:spcAft>
              <a:defRPr/>
            </a:pPr>
            <a:r>
              <a:rPr lang="es-CL" b="1" dirty="0">
                <a:solidFill>
                  <a:schemeClr val="tx1"/>
                </a:solidFill>
                <a:effectLst>
                  <a:outerShdw blurRad="38100" dist="38100" dir="2700000" algn="tl">
                    <a:srgbClr val="000000">
                      <a:alpha val="43137"/>
                    </a:srgbClr>
                  </a:outerShdw>
                </a:effectLst>
              </a:rPr>
              <a:t>Favorecer la reducción y eliminación de factores de riesgos.</a:t>
            </a:r>
          </a:p>
        </p:txBody>
      </p:sp>
      <p:sp>
        <p:nvSpPr>
          <p:cNvPr id="19" name="18 Flecha curvada hacia la derecha"/>
          <p:cNvSpPr/>
          <p:nvPr/>
        </p:nvSpPr>
        <p:spPr>
          <a:xfrm>
            <a:off x="971550" y="4724400"/>
            <a:ext cx="647700" cy="1152525"/>
          </a:xfrm>
          <a:prstGeom prst="curvedRightArrow">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s-CL">
              <a:solidFill>
                <a:schemeClr val="tx1"/>
              </a:solidFill>
            </a:endParaRPr>
          </a:p>
        </p:txBody>
      </p:sp>
      <p:sp>
        <p:nvSpPr>
          <p:cNvPr id="21" name="20 Flecha curvada hacia la izquierda"/>
          <p:cNvSpPr/>
          <p:nvPr/>
        </p:nvSpPr>
        <p:spPr>
          <a:xfrm>
            <a:off x="7885113" y="4581525"/>
            <a:ext cx="574675" cy="1223963"/>
          </a:xfrm>
          <a:prstGeom prst="curvedLeftArrow">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s-CL">
              <a:solidFill>
                <a:schemeClr val="tx1"/>
              </a:solidFill>
            </a:endParaRPr>
          </a:p>
        </p:txBody>
      </p:sp>
      <p:sp>
        <p:nvSpPr>
          <p:cNvPr id="23" name="22 Rectángulo redondeado"/>
          <p:cNvSpPr/>
          <p:nvPr/>
        </p:nvSpPr>
        <p:spPr>
          <a:xfrm>
            <a:off x="2124075" y="6165850"/>
            <a:ext cx="1439863" cy="2873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s-CL" dirty="0">
                <a:solidFill>
                  <a:schemeClr val="tx1">
                    <a:lumMod val="65000"/>
                    <a:lumOff val="35000"/>
                  </a:schemeClr>
                </a:solidFill>
              </a:rPr>
              <a:t>Promoción</a:t>
            </a:r>
          </a:p>
        </p:txBody>
      </p:sp>
      <p:sp>
        <p:nvSpPr>
          <p:cNvPr id="24" name="23 Rectángulo redondeado"/>
          <p:cNvSpPr/>
          <p:nvPr/>
        </p:nvSpPr>
        <p:spPr>
          <a:xfrm>
            <a:off x="3851275" y="6165850"/>
            <a:ext cx="1512888" cy="2873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s-CL" dirty="0">
                <a:solidFill>
                  <a:schemeClr val="tx1">
                    <a:lumMod val="65000"/>
                    <a:lumOff val="35000"/>
                  </a:schemeClr>
                </a:solidFill>
              </a:rPr>
              <a:t>Prevención</a:t>
            </a:r>
          </a:p>
        </p:txBody>
      </p:sp>
      <p:sp>
        <p:nvSpPr>
          <p:cNvPr id="25" name="24 Rectángulo redondeado"/>
          <p:cNvSpPr/>
          <p:nvPr/>
        </p:nvSpPr>
        <p:spPr>
          <a:xfrm>
            <a:off x="5651500" y="6165850"/>
            <a:ext cx="1657350" cy="2873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s-CL" dirty="0">
                <a:solidFill>
                  <a:schemeClr val="tx1">
                    <a:lumMod val="65000"/>
                    <a:lumOff val="35000"/>
                  </a:schemeClr>
                </a:solidFill>
              </a:rPr>
              <a:t>Mantención</a:t>
            </a:r>
          </a:p>
        </p:txBody>
      </p:sp>
    </p:spTree>
    <p:extLst>
      <p:ext uri="{BB962C8B-B14F-4D97-AF65-F5344CB8AC3E}">
        <p14:creationId xmlns:p14="http://schemas.microsoft.com/office/powerpoint/2010/main" val="1756520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Rectángulo redondeado"/>
          <p:cNvSpPr/>
          <p:nvPr/>
        </p:nvSpPr>
        <p:spPr>
          <a:xfrm>
            <a:off x="1043608" y="1484784"/>
            <a:ext cx="7200800" cy="5184576"/>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s-CL"/>
          </a:p>
        </p:txBody>
      </p:sp>
      <p:sp>
        <p:nvSpPr>
          <p:cNvPr id="6" name="5 Rectángulo"/>
          <p:cNvSpPr/>
          <p:nvPr/>
        </p:nvSpPr>
        <p:spPr>
          <a:xfrm>
            <a:off x="2339752" y="620688"/>
            <a:ext cx="4536504" cy="923330"/>
          </a:xfrm>
          <a:prstGeom prst="rect">
            <a:avLst/>
          </a:prstGeom>
          <a:noFill/>
        </p:spPr>
        <p:txBody>
          <a:bodyPr>
            <a:spAutoFit/>
          </a:bodyPr>
          <a:lstStyle/>
          <a:p>
            <a:pPr algn="ctr" fontAlgn="auto">
              <a:spcBef>
                <a:spcPts val="0"/>
              </a:spcBef>
              <a:spcAft>
                <a:spcPts val="0"/>
              </a:spcAft>
              <a:defRPr/>
            </a:pPr>
            <a:r>
              <a:rPr lang="es-CL" sz="5400" dirty="0">
                <a:ln w="18415" cmpd="sng">
                  <a:solidFill>
                    <a:srgbClr val="FFFFFF"/>
                  </a:solidFill>
                  <a:prstDash val="solid"/>
                </a:ln>
                <a:solidFill>
                  <a:srgbClr val="FFFFFF"/>
                </a:solidFill>
                <a:effectLst>
                  <a:glow rad="139700">
                    <a:schemeClr val="accent3">
                      <a:satMod val="175000"/>
                      <a:alpha val="40000"/>
                    </a:schemeClr>
                  </a:glow>
                  <a:outerShdw blurRad="63500" dir="3600000" algn="tl" rotWithShape="0">
                    <a:srgbClr val="000000">
                      <a:alpha val="70000"/>
                    </a:srgbClr>
                  </a:outerShdw>
                </a:effectLst>
                <a:latin typeface="+mn-lt"/>
              </a:rPr>
              <a:t>Cuidados</a:t>
            </a:r>
            <a:r>
              <a:rPr lang="es-CL"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rPr>
              <a:t> :</a:t>
            </a:r>
          </a:p>
        </p:txBody>
      </p:sp>
      <p:sp>
        <p:nvSpPr>
          <p:cNvPr id="9" name="8 Rectángulo"/>
          <p:cNvSpPr/>
          <p:nvPr/>
        </p:nvSpPr>
        <p:spPr>
          <a:xfrm>
            <a:off x="4932040" y="1628800"/>
            <a:ext cx="2880320" cy="115212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effectLst>
                  <a:glow rad="63500">
                    <a:schemeClr val="accent6">
                      <a:satMod val="175000"/>
                      <a:alpha val="40000"/>
                    </a:schemeClr>
                  </a:glow>
                </a:effectLst>
              </a:rPr>
              <a:t>Realización o aumento de los periodos de reposo.</a:t>
            </a:r>
          </a:p>
        </p:txBody>
      </p:sp>
      <p:sp>
        <p:nvSpPr>
          <p:cNvPr id="10" name="9 Rectángulo redondeado"/>
          <p:cNvSpPr/>
          <p:nvPr/>
        </p:nvSpPr>
        <p:spPr>
          <a:xfrm>
            <a:off x="468313" y="1773238"/>
            <a:ext cx="3024187" cy="719137"/>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s-CL" dirty="0"/>
              <a:t>Orientar al usuario en relación a:</a:t>
            </a:r>
          </a:p>
        </p:txBody>
      </p:sp>
      <p:sp>
        <p:nvSpPr>
          <p:cNvPr id="11" name="10 Rectángulo"/>
          <p:cNvSpPr/>
          <p:nvPr/>
        </p:nvSpPr>
        <p:spPr>
          <a:xfrm>
            <a:off x="4932040" y="3068960"/>
            <a:ext cx="2880320" cy="115212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effectLst>
                  <a:glow rad="63500">
                    <a:schemeClr val="accent6">
                      <a:satMod val="175000"/>
                      <a:alpha val="40000"/>
                    </a:schemeClr>
                  </a:glow>
                </a:effectLst>
              </a:rPr>
              <a:t>Evitar sobreesfuerzos</a:t>
            </a:r>
          </a:p>
        </p:txBody>
      </p:sp>
      <p:sp>
        <p:nvSpPr>
          <p:cNvPr id="12" name="11 Rectángulo"/>
          <p:cNvSpPr/>
          <p:nvPr/>
        </p:nvSpPr>
        <p:spPr>
          <a:xfrm>
            <a:off x="4932040" y="4437112"/>
            <a:ext cx="2880320" cy="115212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effectLst>
                  <a:glow rad="63500">
                    <a:schemeClr val="accent6">
                      <a:satMod val="175000"/>
                      <a:alpha val="40000"/>
                    </a:schemeClr>
                  </a:glow>
                </a:effectLst>
              </a:rPr>
              <a:t>Educar al paciente en el manejo de su sintomatología</a:t>
            </a:r>
          </a:p>
        </p:txBody>
      </p:sp>
      <p:sp>
        <p:nvSpPr>
          <p:cNvPr id="13" name="12 Rectángulo"/>
          <p:cNvSpPr/>
          <p:nvPr/>
        </p:nvSpPr>
        <p:spPr>
          <a:xfrm>
            <a:off x="1547664" y="3068960"/>
            <a:ext cx="2880320" cy="115212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effectLst>
                  <a:glow rad="63500">
                    <a:schemeClr val="accent6">
                      <a:satMod val="175000"/>
                      <a:alpha val="40000"/>
                    </a:schemeClr>
                  </a:glow>
                </a:effectLst>
              </a:rPr>
              <a:t>Instruir un programa de actividad gradual</a:t>
            </a:r>
          </a:p>
        </p:txBody>
      </p:sp>
      <p:sp>
        <p:nvSpPr>
          <p:cNvPr id="14" name="13 Rectángulo"/>
          <p:cNvSpPr/>
          <p:nvPr/>
        </p:nvSpPr>
        <p:spPr>
          <a:xfrm>
            <a:off x="1619672" y="4437112"/>
            <a:ext cx="2880320" cy="1152128"/>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es-CL" dirty="0">
                <a:solidFill>
                  <a:schemeClr val="tx1">
                    <a:lumMod val="85000"/>
                    <a:lumOff val="15000"/>
                  </a:schemeClr>
                </a:solidFill>
                <a:effectLst>
                  <a:glow rad="63500">
                    <a:schemeClr val="accent6">
                      <a:satMod val="175000"/>
                      <a:alpha val="40000"/>
                    </a:schemeClr>
                  </a:glow>
                </a:effectLst>
              </a:rPr>
              <a:t>Evaluar tolerancia frente a nuevas actividades</a:t>
            </a:r>
          </a:p>
        </p:txBody>
      </p:sp>
    </p:spTree>
    <p:extLst>
      <p:ext uri="{BB962C8B-B14F-4D97-AF65-F5344CB8AC3E}">
        <p14:creationId xmlns:p14="http://schemas.microsoft.com/office/powerpoint/2010/main" val="1443760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Título"/>
          <p:cNvSpPr>
            <a:spLocks noGrp="1"/>
          </p:cNvSpPr>
          <p:nvPr>
            <p:ph type="title"/>
          </p:nvPr>
        </p:nvSpPr>
        <p:spPr>
          <a:xfrm>
            <a:off x="600075" y="188640"/>
            <a:ext cx="8229600" cy="866775"/>
          </a:xfrm>
        </p:spPr>
        <p:txBody>
          <a:bodyPr>
            <a:normAutofit fontScale="90000"/>
          </a:bodyPr>
          <a:lstStyle/>
          <a:p>
            <a:pPr algn="just"/>
            <a:r>
              <a:rPr lang="es-CL" sz="2800" b="1" u="sng" dirty="0" smtClean="0"/>
              <a:t>Cambios en la estructura y función Cardiovascular derivados del Envejecimiento</a:t>
            </a:r>
            <a:endParaRPr lang="es-ES" sz="2800" dirty="0" smtClean="0"/>
          </a:p>
        </p:txBody>
      </p:sp>
      <p:sp>
        <p:nvSpPr>
          <p:cNvPr id="24578" name="2 Marcador de contenido"/>
          <p:cNvSpPr>
            <a:spLocks noGrp="1"/>
          </p:cNvSpPr>
          <p:nvPr>
            <p:ph idx="1"/>
          </p:nvPr>
        </p:nvSpPr>
        <p:spPr/>
        <p:txBody>
          <a:bodyPr/>
          <a:lstStyle/>
          <a:p>
            <a:pPr algn="just"/>
            <a:r>
              <a:rPr lang="es-CL" smtClean="0"/>
              <a:t>Hipertrofia </a:t>
            </a:r>
            <a:r>
              <a:rPr lang="es-CL" smtClean="0">
                <a:latin typeface="Times New Roman" pitchFamily="18" charset="0"/>
                <a:cs typeface="Times New Roman" pitchFamily="18" charset="0"/>
              </a:rPr>
              <a:t>→</a:t>
            </a:r>
            <a:r>
              <a:rPr lang="es-CL" smtClean="0"/>
              <a:t> agrandamiento intrínseco del miocardio, especialmente en el  ventrículo izquierdo </a:t>
            </a:r>
          </a:p>
          <a:p>
            <a:pPr algn="just"/>
            <a:r>
              <a:rPr lang="es-CL" smtClean="0"/>
              <a:t>La pared cardiaca y las válvulas que controlan la dirección del flujo sanguíneo se hace más gruesas y pierden movilidad.</a:t>
            </a:r>
          </a:p>
        </p:txBody>
      </p:sp>
      <p:sp>
        <p:nvSpPr>
          <p:cNvPr id="4" name="3 Flecha curvada hacia la izquierda"/>
          <p:cNvSpPr/>
          <p:nvPr/>
        </p:nvSpPr>
        <p:spPr>
          <a:xfrm>
            <a:off x="6300192" y="4429125"/>
            <a:ext cx="1000125" cy="71437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s-ES">
              <a:solidFill>
                <a:schemeClr val="tx1"/>
              </a:solidFill>
            </a:endParaRPr>
          </a:p>
        </p:txBody>
      </p:sp>
      <p:sp>
        <p:nvSpPr>
          <p:cNvPr id="5" name="4 Nube"/>
          <p:cNvSpPr/>
          <p:nvPr/>
        </p:nvSpPr>
        <p:spPr>
          <a:xfrm>
            <a:off x="571500" y="4725144"/>
            <a:ext cx="8286750" cy="1918544"/>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CL" dirty="0"/>
              <a:t>De tal forma que la cantidad de sangre en la cavidad puede disminuir a pesar del aumento de tamaño y por la rigidez se llena más lentamente</a:t>
            </a:r>
            <a:endParaRPr lang="es-ES" dirty="0"/>
          </a:p>
        </p:txBody>
      </p:sp>
      <p:sp>
        <p:nvSpPr>
          <p:cNvPr id="24581" name="6 CuadroTexto"/>
          <p:cNvSpPr txBox="1">
            <a:spLocks noChangeArrowheads="1"/>
          </p:cNvSpPr>
          <p:nvPr/>
        </p:nvSpPr>
        <p:spPr bwMode="auto">
          <a:xfrm>
            <a:off x="571500" y="1124744"/>
            <a:ext cx="2714625" cy="369887"/>
          </a:xfrm>
          <a:prstGeom prst="rect">
            <a:avLst/>
          </a:prstGeom>
          <a:noFill/>
          <a:ln w="9525">
            <a:noFill/>
            <a:miter lim="800000"/>
            <a:headEnd/>
            <a:tailEnd/>
          </a:ln>
        </p:spPr>
        <p:txBody>
          <a:bodyPr>
            <a:spAutoFit/>
          </a:bodyPr>
          <a:lstStyle/>
          <a:p>
            <a:pPr algn="just"/>
            <a:r>
              <a:rPr lang="es-ES" dirty="0">
                <a:latin typeface="Constantia" pitchFamily="18" charset="0"/>
              </a:rPr>
              <a:t>En el Corazón:</a:t>
            </a:r>
          </a:p>
        </p:txBody>
      </p:sp>
    </p:spTree>
    <p:extLst>
      <p:ext uri="{BB962C8B-B14F-4D97-AF65-F5344CB8AC3E}">
        <p14:creationId xmlns:p14="http://schemas.microsoft.com/office/powerpoint/2010/main" val="331286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62025"/>
            <a:ext cx="7186613" cy="5395913"/>
          </a:xfrm>
        </p:spPr>
        <p:txBody>
          <a:bodyPr>
            <a:normAutofit/>
          </a:bodyPr>
          <a:lstStyle/>
          <a:p>
            <a:pPr marL="274320" indent="-274320" algn="just" fontAlgn="auto">
              <a:spcAft>
                <a:spcPts val="0"/>
              </a:spcAft>
              <a:buClr>
                <a:schemeClr val="accent3"/>
              </a:buClr>
              <a:buFont typeface="Wingdings 2"/>
              <a:buChar char=""/>
              <a:defRPr/>
            </a:pPr>
            <a:r>
              <a:rPr lang="es-CL" dirty="0" smtClean="0"/>
              <a:t>Depósito de pigmento </a:t>
            </a:r>
            <a:r>
              <a:rPr lang="es-CL" dirty="0" err="1" smtClean="0"/>
              <a:t>lipofucsina</a:t>
            </a:r>
            <a:r>
              <a:rPr lang="es-CL" dirty="0" smtClean="0"/>
              <a:t> en las membranas </a:t>
            </a:r>
            <a:r>
              <a:rPr lang="es-CL" dirty="0" err="1" smtClean="0"/>
              <a:t>subcelulares</a:t>
            </a:r>
            <a:r>
              <a:rPr lang="es-CL" dirty="0" smtClean="0"/>
              <a:t>  (por la acción de los radicales libre)</a:t>
            </a:r>
            <a:r>
              <a:rPr lang="es-CL" dirty="0" smtClean="0">
                <a:latin typeface="Times New Roman"/>
                <a:cs typeface="Times New Roman"/>
              </a:rPr>
              <a:t>→</a:t>
            </a:r>
            <a:r>
              <a:rPr lang="es-CL" dirty="0" smtClean="0"/>
              <a:t>signo de vejez celular por ende las células con alto nivel de </a:t>
            </a:r>
            <a:r>
              <a:rPr lang="es-CL" dirty="0" err="1" smtClean="0"/>
              <a:t>lipofucsina</a:t>
            </a:r>
            <a:r>
              <a:rPr lang="es-CL" dirty="0" smtClean="0"/>
              <a:t> carecen de capacidad para regenerarse. </a:t>
            </a:r>
          </a:p>
          <a:p>
            <a:pPr marL="274320" indent="-274320" algn="just" fontAlgn="auto">
              <a:spcAft>
                <a:spcPts val="0"/>
              </a:spcAft>
              <a:buClr>
                <a:schemeClr val="accent3"/>
              </a:buClr>
              <a:buFont typeface="Wingdings 2"/>
              <a:buChar char=""/>
              <a:defRPr/>
            </a:pPr>
            <a:endParaRPr lang="es-CL" dirty="0" smtClean="0"/>
          </a:p>
          <a:p>
            <a:pPr marL="274320" indent="-274320" algn="just" fontAlgn="auto">
              <a:spcAft>
                <a:spcPts val="0"/>
              </a:spcAft>
              <a:buClr>
                <a:schemeClr val="accent3"/>
              </a:buClr>
              <a:buFont typeface="Wingdings 2"/>
              <a:buNone/>
              <a:defRPr/>
            </a:pPr>
            <a:r>
              <a:rPr lang="es-CL" dirty="0" smtClean="0"/>
              <a:t>    *En los ancianos, es muy común un soplo cardíaco causado por la rigidez valvular.</a:t>
            </a:r>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Char char=""/>
              <a:defRPr/>
            </a:pPr>
            <a:r>
              <a:rPr lang="es-CL" dirty="0" smtClean="0"/>
              <a:t>En condiciones normales, el corazón sigue siendo capaz de abastecer todas las partes del cuerpo; sin embargo, un corazón que envejece puede ser menos capaz de soportar aumentos en la carga de trabajo, debido a que los cambios disminuyen la capacidad de bombeo adicional .</a:t>
            </a:r>
            <a:endParaRPr lang="es-ES" dirty="0" smtClean="0"/>
          </a:p>
          <a:p>
            <a:pPr marL="274320" indent="-274320" algn="just" fontAlgn="auto">
              <a:spcAft>
                <a:spcPts val="0"/>
              </a:spcAft>
              <a:buClr>
                <a:schemeClr val="accent3"/>
              </a:buClr>
              <a:buFont typeface="Wingdings 2"/>
              <a:buNone/>
              <a:defRPr/>
            </a:pPr>
            <a:endParaRPr lang="es-ES" dirty="0" smtClean="0"/>
          </a:p>
          <a:p>
            <a:pPr marL="274320" indent="-274320" algn="just" fontAlgn="auto">
              <a:spcAft>
                <a:spcPts val="0"/>
              </a:spcAft>
              <a:buClr>
                <a:schemeClr val="accent3"/>
              </a:buClr>
              <a:buFont typeface="Wingdings 2"/>
              <a:buChar char=""/>
              <a:defRPr/>
            </a:pPr>
            <a:endParaRPr lang="es-ES" dirty="0"/>
          </a:p>
        </p:txBody>
      </p:sp>
    </p:spTree>
    <p:extLst>
      <p:ext uri="{BB962C8B-B14F-4D97-AF65-F5344CB8AC3E}">
        <p14:creationId xmlns:p14="http://schemas.microsoft.com/office/powerpoint/2010/main" val="2421616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88"/>
            <a:ext cx="7115175" cy="5395912"/>
          </a:xfrm>
        </p:spPr>
        <p:txBody>
          <a:bodyPr>
            <a:normAutofit lnSpcReduction="10000"/>
          </a:bodyPr>
          <a:lstStyle/>
          <a:p>
            <a:pPr marL="274320" indent="-274320" algn="just" fontAlgn="auto">
              <a:spcAft>
                <a:spcPts val="0"/>
              </a:spcAft>
              <a:buClr>
                <a:schemeClr val="accent3"/>
              </a:buClr>
              <a:buFont typeface="Wingdings 2"/>
              <a:buChar char=""/>
              <a:defRPr/>
            </a:pPr>
            <a:r>
              <a:rPr lang="es-CL" dirty="0" smtClean="0"/>
              <a:t>La Frecuencia cardiaca en reposo no sufre cambios importantes.</a:t>
            </a:r>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Char char=""/>
              <a:defRPr/>
            </a:pPr>
            <a:r>
              <a:rPr lang="es-CL" dirty="0" smtClean="0"/>
              <a:t>El volumen de sangre expulsado por el ventrículo izquierdo no cambia con la edad si el individuo esta en reposo, pero el aumento del volumen inducido por el ejercicio disminuye, el tiempo para que la frecuencia cardiaca recupere su ritmo normal después del ejercicio se prolonga. </a:t>
            </a:r>
          </a:p>
          <a:p>
            <a:pPr marL="274320" indent="-274320" algn="just" fontAlgn="auto">
              <a:spcAft>
                <a:spcPts val="0"/>
              </a:spcAft>
              <a:buClr>
                <a:schemeClr val="accent3"/>
              </a:buClr>
              <a:buFont typeface="Wingdings 2"/>
              <a:buChar char=""/>
              <a:defRPr/>
            </a:pPr>
            <a:endParaRPr lang="es-CL" dirty="0" smtClean="0"/>
          </a:p>
          <a:p>
            <a:pPr marL="274320" indent="-274320" algn="just" fontAlgn="auto">
              <a:spcAft>
                <a:spcPts val="0"/>
              </a:spcAft>
              <a:buClr>
                <a:schemeClr val="accent3"/>
              </a:buClr>
              <a:buFont typeface="Wingdings 2"/>
              <a:buChar char=""/>
              <a:defRPr/>
            </a:pPr>
            <a:r>
              <a:rPr lang="es-CL" dirty="0" smtClean="0"/>
              <a:t>El consumo de oxigeno declina con los años  aproximadamente en la misma proporción que el gasto cardiaco, la obesidad, vida sedentaria y el habito de fumar también influyen en la disminución real del consumo de oxigeno, pues se altera la capacidad de trabajo no  la eficiencia para captar oxigeno. </a:t>
            </a:r>
            <a:endParaRPr lang="es-ES" dirty="0" smtClean="0"/>
          </a:p>
          <a:p>
            <a:pPr marL="274320" indent="-274320" algn="just" fontAlgn="auto">
              <a:spcAft>
                <a:spcPts val="0"/>
              </a:spcAft>
              <a:buClr>
                <a:schemeClr val="accent3"/>
              </a:buClr>
              <a:buFont typeface="Wingdings 2"/>
              <a:buChar char=""/>
              <a:defRPr/>
            </a:pPr>
            <a:endParaRPr lang="es-ES" dirty="0"/>
          </a:p>
        </p:txBody>
      </p:sp>
    </p:spTree>
    <p:extLst>
      <p:ext uri="{BB962C8B-B14F-4D97-AF65-F5344CB8AC3E}">
        <p14:creationId xmlns:p14="http://schemas.microsoft.com/office/powerpoint/2010/main" val="936229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274320" indent="-274320" algn="just" fontAlgn="auto">
              <a:spcAft>
                <a:spcPts val="0"/>
              </a:spcAft>
              <a:buClr>
                <a:schemeClr val="accent3"/>
              </a:buClr>
              <a:buFont typeface="Wingdings 2"/>
              <a:buChar char=""/>
              <a:defRPr/>
            </a:pPr>
            <a:r>
              <a:rPr lang="es-CL" dirty="0" smtClean="0"/>
              <a:t>Los </a:t>
            </a:r>
            <a:r>
              <a:rPr lang="es-CL" dirty="0" err="1" smtClean="0"/>
              <a:t>barroreceptores</a:t>
            </a:r>
            <a:r>
              <a:rPr lang="es-CL" dirty="0" smtClean="0"/>
              <a:t> que son receptores propios de los vasos  se vuelven menos sensibles, por lo tanto disminuye  el control de la presión arterial , alternado los cambios que pueda realizar para ayudar a mantenerla mas o menos constante ante cambios de posición o actividad.</a:t>
            </a:r>
          </a:p>
          <a:p>
            <a:pPr marL="274320" indent="-274320" algn="just" fontAlgn="auto">
              <a:spcAft>
                <a:spcPts val="0"/>
              </a:spcAft>
              <a:buClr>
                <a:schemeClr val="accent3"/>
              </a:buClr>
              <a:buFont typeface="Wingdings 2"/>
              <a:buNone/>
              <a:defRPr/>
            </a:pPr>
            <a:r>
              <a:rPr lang="es-CL" dirty="0" smtClean="0"/>
              <a:t>                                          </a:t>
            </a:r>
          </a:p>
          <a:p>
            <a:pPr marL="274320" indent="-274320" algn="just" fontAlgn="auto">
              <a:spcAft>
                <a:spcPts val="0"/>
              </a:spcAft>
              <a:buClr>
                <a:schemeClr val="accent3"/>
              </a:buClr>
              <a:buFont typeface="Wingdings 2"/>
              <a:buNone/>
              <a:defRPr/>
            </a:pPr>
            <a:r>
              <a:rPr lang="es-CL" dirty="0" smtClean="0"/>
              <a:t>                                         Hipotensión </a:t>
            </a:r>
            <a:r>
              <a:rPr lang="es-CL" dirty="0" err="1" smtClean="0"/>
              <a:t>ortostatica</a:t>
            </a:r>
            <a:endParaRPr lang="es-CL" dirty="0" smtClean="0"/>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None/>
              <a:defRPr/>
            </a:pPr>
            <a:endParaRPr lang="es-CL" dirty="0" smtClean="0"/>
          </a:p>
          <a:p>
            <a:pPr marL="274320" indent="-274320" algn="just" fontAlgn="auto">
              <a:spcAft>
                <a:spcPts val="0"/>
              </a:spcAft>
              <a:buClr>
                <a:schemeClr val="accent3"/>
              </a:buClr>
              <a:buFont typeface="Wingdings 2"/>
              <a:buNone/>
              <a:defRPr/>
            </a:pPr>
            <a:r>
              <a:rPr lang="es-CL" dirty="0" smtClean="0"/>
              <a:t> </a:t>
            </a:r>
            <a:endParaRPr lang="es-ES" dirty="0"/>
          </a:p>
        </p:txBody>
      </p:sp>
      <p:sp>
        <p:nvSpPr>
          <p:cNvPr id="27650" name="3 CuadroTexto"/>
          <p:cNvSpPr txBox="1">
            <a:spLocks noChangeArrowheads="1"/>
          </p:cNvSpPr>
          <p:nvPr/>
        </p:nvSpPr>
        <p:spPr bwMode="auto">
          <a:xfrm>
            <a:off x="642938" y="928688"/>
            <a:ext cx="3214687" cy="369887"/>
          </a:xfrm>
          <a:prstGeom prst="rect">
            <a:avLst/>
          </a:prstGeom>
          <a:noFill/>
          <a:ln w="9525">
            <a:noFill/>
            <a:miter lim="800000"/>
            <a:headEnd/>
            <a:tailEnd/>
          </a:ln>
        </p:spPr>
        <p:txBody>
          <a:bodyPr>
            <a:spAutoFit/>
          </a:bodyPr>
          <a:lstStyle/>
          <a:p>
            <a:pPr algn="just"/>
            <a:r>
              <a:rPr lang="es-ES">
                <a:latin typeface="Constantia" pitchFamily="18" charset="0"/>
              </a:rPr>
              <a:t>En los Vasos Sanguíneos:</a:t>
            </a:r>
          </a:p>
        </p:txBody>
      </p:sp>
      <p:sp>
        <p:nvSpPr>
          <p:cNvPr id="5" name="4 Flecha curvada hacia la izquierda"/>
          <p:cNvSpPr/>
          <p:nvPr/>
        </p:nvSpPr>
        <p:spPr>
          <a:xfrm>
            <a:off x="7000875" y="3286125"/>
            <a:ext cx="714375" cy="85725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s-ES">
              <a:solidFill>
                <a:schemeClr val="tx1"/>
              </a:solidFill>
            </a:endParaRPr>
          </a:p>
        </p:txBody>
      </p:sp>
      <p:sp>
        <p:nvSpPr>
          <p:cNvPr id="6" name="5 Nube"/>
          <p:cNvSpPr/>
          <p:nvPr/>
        </p:nvSpPr>
        <p:spPr>
          <a:xfrm>
            <a:off x="857250" y="4429125"/>
            <a:ext cx="7643813" cy="20002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CL" dirty="0"/>
              <a:t>caída de la </a:t>
            </a:r>
            <a:r>
              <a:rPr lang="es-CL" u="sng" dirty="0"/>
              <a:t>presión arterial</a:t>
            </a:r>
            <a:r>
              <a:rPr lang="es-CL" dirty="0"/>
              <a:t> dada cuando una persona está de pie durante un tiempo prolongado, o al ponerse de pie bruscamente, causando  mareo por menos flujo de sangre al cerebro.</a:t>
            </a:r>
            <a:endParaRPr lang="es-ES" dirty="0"/>
          </a:p>
        </p:txBody>
      </p:sp>
      <p:sp>
        <p:nvSpPr>
          <p:cNvPr id="7" name="6 Flecha abajo"/>
          <p:cNvSpPr/>
          <p:nvPr/>
        </p:nvSpPr>
        <p:spPr>
          <a:xfrm>
            <a:off x="4572000" y="4143375"/>
            <a:ext cx="142875" cy="357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s-ES"/>
          </a:p>
        </p:txBody>
      </p:sp>
    </p:spTree>
    <p:extLst>
      <p:ext uri="{BB962C8B-B14F-4D97-AF65-F5344CB8AC3E}">
        <p14:creationId xmlns:p14="http://schemas.microsoft.com/office/powerpoint/2010/main" val="3533792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2 Marcador de contenido"/>
          <p:cNvSpPr>
            <a:spLocks noGrp="1"/>
          </p:cNvSpPr>
          <p:nvPr>
            <p:ph idx="1"/>
          </p:nvPr>
        </p:nvSpPr>
        <p:spPr>
          <a:xfrm>
            <a:off x="457200" y="928688"/>
            <a:ext cx="7258050" cy="5395912"/>
          </a:xfrm>
        </p:spPr>
        <p:txBody>
          <a:bodyPr/>
          <a:lstStyle/>
          <a:p>
            <a:pPr algn="just"/>
            <a:r>
              <a:rPr lang="es-CL" sz="2400" smtClean="0"/>
              <a:t>Las paredes de los capilares se engruesan ligeramente </a:t>
            </a:r>
          </a:p>
          <a:p>
            <a:pPr algn="just">
              <a:buFont typeface="Wingdings 2" pitchFamily="18" charset="2"/>
              <a:buNone/>
            </a:pPr>
            <a:r>
              <a:rPr lang="es-CL" sz="2400" smtClean="0"/>
              <a:t>         Intercambio de nutrientes y desechos más lento </a:t>
            </a:r>
          </a:p>
          <a:p>
            <a:pPr algn="just"/>
            <a:endParaRPr lang="es-CL" sz="2400" smtClean="0"/>
          </a:p>
          <a:p>
            <a:pPr algn="just"/>
            <a:r>
              <a:rPr lang="es-CL" sz="2400" smtClean="0"/>
              <a:t>La aorta se vuelve más gruesa, más rígida y menos flexible, relacionado con los cambios en el tejido conectivo</a:t>
            </a:r>
          </a:p>
          <a:p>
            <a:pPr algn="just">
              <a:buFont typeface="Wingdings 2" pitchFamily="18" charset="2"/>
              <a:buNone/>
            </a:pPr>
            <a:r>
              <a:rPr lang="es-CL" sz="2400" smtClean="0"/>
              <a:t>        Hace  que la presión arterial sea más alta y que el corazón trabaje </a:t>
            </a:r>
            <a:r>
              <a:rPr lang="es-CL" smtClean="0"/>
              <a:t>más</a:t>
            </a:r>
          </a:p>
        </p:txBody>
      </p:sp>
      <p:sp>
        <p:nvSpPr>
          <p:cNvPr id="5" name="4 Flecha curvada hacia la derecha"/>
          <p:cNvSpPr/>
          <p:nvPr/>
        </p:nvSpPr>
        <p:spPr>
          <a:xfrm rot="20582278">
            <a:off x="211138" y="3286125"/>
            <a:ext cx="700087" cy="117157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s-ES">
              <a:solidFill>
                <a:schemeClr val="tx1"/>
              </a:solidFill>
            </a:endParaRPr>
          </a:p>
        </p:txBody>
      </p:sp>
      <p:sp>
        <p:nvSpPr>
          <p:cNvPr id="6" name="5 Flecha curvada hacia la derecha"/>
          <p:cNvSpPr/>
          <p:nvPr/>
        </p:nvSpPr>
        <p:spPr>
          <a:xfrm rot="19939292">
            <a:off x="473075" y="1273175"/>
            <a:ext cx="482600" cy="9286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s-ES">
              <a:solidFill>
                <a:schemeClr val="tx1"/>
              </a:solidFill>
            </a:endParaRPr>
          </a:p>
        </p:txBody>
      </p:sp>
      <p:sp>
        <p:nvSpPr>
          <p:cNvPr id="7" name="6 Nube"/>
          <p:cNvSpPr/>
          <p:nvPr/>
        </p:nvSpPr>
        <p:spPr>
          <a:xfrm>
            <a:off x="1428750" y="4429125"/>
            <a:ext cx="6429375" cy="207168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es-CL" dirty="0"/>
              <a:t>La mayoría de las personas de edad avanzada experimentan un aumento moderado de la presión arterial.</a:t>
            </a:r>
          </a:p>
        </p:txBody>
      </p:sp>
    </p:spTree>
    <p:extLst>
      <p:ext uri="{BB962C8B-B14F-4D97-AF65-F5344CB8AC3E}">
        <p14:creationId xmlns:p14="http://schemas.microsoft.com/office/powerpoint/2010/main" val="1352396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75" y="1357313"/>
            <a:ext cx="7286625" cy="4071937"/>
          </a:xfrm>
        </p:spPr>
        <p:txBody>
          <a:bodyPr>
            <a:normAutofit/>
          </a:bodyPr>
          <a:lstStyle/>
          <a:p>
            <a:pPr marL="274320" indent="-274320" algn="just" fontAlgn="auto">
              <a:spcAft>
                <a:spcPts val="0"/>
              </a:spcAft>
              <a:buClr>
                <a:schemeClr val="accent3"/>
              </a:buClr>
              <a:buFont typeface="Wingdings 2"/>
              <a:buChar char=""/>
              <a:defRPr/>
            </a:pPr>
            <a:endParaRPr lang="es-CL" dirty="0" smtClean="0"/>
          </a:p>
          <a:p>
            <a:pPr marL="274320" indent="-274320" algn="just" fontAlgn="auto">
              <a:spcAft>
                <a:spcPts val="0"/>
              </a:spcAft>
              <a:buClr>
                <a:schemeClr val="accent3"/>
              </a:buClr>
              <a:buFont typeface="Wingdings 2"/>
              <a:buChar char=""/>
              <a:defRPr/>
            </a:pPr>
            <a:r>
              <a:rPr lang="es-CL" dirty="0" smtClean="0"/>
              <a:t>Cambia ligeramente con la edad, produciendo en condiciones normales una disminuyendo la volemia. </a:t>
            </a:r>
            <a:endParaRPr lang="es-ES" dirty="0" smtClean="0"/>
          </a:p>
          <a:p>
            <a:pPr marL="274320" indent="-274320" algn="just" fontAlgn="auto">
              <a:spcAft>
                <a:spcPts val="0"/>
              </a:spcAft>
              <a:buClr>
                <a:schemeClr val="accent3"/>
              </a:buClr>
              <a:buFont typeface="Wingdings 2"/>
              <a:buChar char=""/>
              <a:defRPr/>
            </a:pPr>
            <a:r>
              <a:rPr lang="es-CL" dirty="0" smtClean="0"/>
              <a:t>Se </a:t>
            </a:r>
            <a:r>
              <a:rPr lang="es-CL" dirty="0" smtClean="0">
                <a:latin typeface="Times New Roman"/>
                <a:cs typeface="Times New Roman"/>
              </a:rPr>
              <a:t>↓</a:t>
            </a:r>
            <a:r>
              <a:rPr lang="es-CL" dirty="0" smtClean="0"/>
              <a:t> el número de glóbulos rojos y con esto la hemoglobina y hematocrito</a:t>
            </a:r>
            <a:r>
              <a:rPr lang="es-CL" dirty="0" smtClean="0">
                <a:latin typeface="Times New Roman"/>
                <a:cs typeface="Times New Roman"/>
              </a:rPr>
              <a:t>→</a:t>
            </a:r>
            <a:r>
              <a:rPr lang="es-CL" dirty="0" smtClean="0"/>
              <a:t> favoreciendo la fatiga. </a:t>
            </a:r>
          </a:p>
          <a:p>
            <a:pPr marL="274320" indent="-274320" algn="just" fontAlgn="auto">
              <a:spcAft>
                <a:spcPts val="0"/>
              </a:spcAft>
              <a:buClr>
                <a:schemeClr val="accent3"/>
              </a:buClr>
              <a:buFont typeface="Wingdings 2"/>
              <a:buChar char=""/>
              <a:defRPr/>
            </a:pPr>
            <a:r>
              <a:rPr lang="es-CL" dirty="0" smtClean="0"/>
              <a:t>Los glóbulos blancos en su mayoría se mantienen, sin embargo los linfocitos importantes en la inmunidad </a:t>
            </a:r>
            <a:r>
              <a:rPr lang="es-CL" dirty="0" smtClean="0">
                <a:latin typeface="Times New Roman"/>
                <a:cs typeface="Times New Roman"/>
              </a:rPr>
              <a:t>↓</a:t>
            </a:r>
            <a:r>
              <a:rPr lang="es-CL" dirty="0" smtClean="0"/>
              <a:t> tanto en número como capacidad para combatir bacterias, debilitando la capacidad de resistir infecciones.</a:t>
            </a:r>
            <a:endParaRPr lang="es-ES" dirty="0" smtClean="0"/>
          </a:p>
          <a:p>
            <a:pPr marL="274320" indent="-274320" algn="just" fontAlgn="auto">
              <a:spcAft>
                <a:spcPts val="0"/>
              </a:spcAft>
              <a:buClr>
                <a:schemeClr val="accent3"/>
              </a:buClr>
              <a:buFont typeface="Wingdings 2"/>
              <a:buChar char=""/>
              <a:defRPr/>
            </a:pPr>
            <a:endParaRPr lang="es-ES" dirty="0"/>
          </a:p>
        </p:txBody>
      </p:sp>
      <p:sp>
        <p:nvSpPr>
          <p:cNvPr id="29698" name="3 CuadroTexto"/>
          <p:cNvSpPr txBox="1">
            <a:spLocks noChangeArrowheads="1"/>
          </p:cNvSpPr>
          <p:nvPr/>
        </p:nvSpPr>
        <p:spPr bwMode="auto">
          <a:xfrm>
            <a:off x="642938" y="785813"/>
            <a:ext cx="3286125" cy="369887"/>
          </a:xfrm>
          <a:prstGeom prst="rect">
            <a:avLst/>
          </a:prstGeom>
          <a:noFill/>
          <a:ln w="9525">
            <a:noFill/>
            <a:miter lim="800000"/>
            <a:headEnd/>
            <a:tailEnd/>
          </a:ln>
        </p:spPr>
        <p:txBody>
          <a:bodyPr>
            <a:spAutoFit/>
          </a:bodyPr>
          <a:lstStyle/>
          <a:p>
            <a:pPr algn="just"/>
            <a:r>
              <a:rPr lang="es-ES">
                <a:latin typeface="Constantia" pitchFamily="18" charset="0"/>
              </a:rPr>
              <a:t>En la Sangre:</a:t>
            </a:r>
          </a:p>
        </p:txBody>
      </p:sp>
      <p:pic>
        <p:nvPicPr>
          <p:cNvPr id="29699" name="Picture 5" descr="globulos rojos, plaquetas"/>
          <p:cNvPicPr>
            <a:picLocks noChangeAspect="1" noChangeArrowheads="1"/>
          </p:cNvPicPr>
          <p:nvPr/>
        </p:nvPicPr>
        <p:blipFill>
          <a:blip r:embed="rId2"/>
          <a:srcRect/>
          <a:stretch>
            <a:fillRect/>
          </a:stretch>
        </p:blipFill>
        <p:spPr bwMode="auto">
          <a:xfrm>
            <a:off x="6429375" y="4857750"/>
            <a:ext cx="2028825" cy="1757363"/>
          </a:xfrm>
          <a:prstGeom prst="rect">
            <a:avLst/>
          </a:prstGeom>
          <a:noFill/>
          <a:ln w="9525">
            <a:noFill/>
            <a:miter lim="800000"/>
            <a:headEnd/>
            <a:tailEnd/>
          </a:ln>
        </p:spPr>
      </p:pic>
    </p:spTree>
    <p:extLst>
      <p:ext uri="{BB962C8B-B14F-4D97-AF65-F5344CB8AC3E}">
        <p14:creationId xmlns:p14="http://schemas.microsoft.com/office/powerpoint/2010/main" val="4092398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2 Título"/>
          <p:cNvSpPr>
            <a:spLocks noGrp="1"/>
          </p:cNvSpPr>
          <p:nvPr>
            <p:ph type="title"/>
          </p:nvPr>
        </p:nvSpPr>
        <p:spPr>
          <a:xfrm>
            <a:off x="457200" y="714375"/>
            <a:ext cx="5757863" cy="1133475"/>
          </a:xfrm>
        </p:spPr>
        <p:txBody>
          <a:bodyPr/>
          <a:lstStyle/>
          <a:p>
            <a:r>
              <a:rPr lang="es-CL" smtClean="0"/>
              <a:t>Aterosclerosis </a:t>
            </a:r>
          </a:p>
        </p:txBody>
      </p:sp>
      <p:graphicFrame>
        <p:nvGraphicFramePr>
          <p:cNvPr id="6" name="5 Marcador de contenido"/>
          <p:cNvGraphicFramePr>
            <a:graphicFrameLocks noGrp="1"/>
          </p:cNvGraphicFramePr>
          <p:nvPr>
            <p:ph idx="1"/>
          </p:nvPr>
        </p:nvGraphicFramePr>
        <p:xfrm>
          <a:off x="0" y="2143116"/>
          <a:ext cx="5686436" cy="4310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23" name="3 Rectángulo"/>
          <p:cNvSpPr>
            <a:spLocks noChangeArrowheads="1"/>
          </p:cNvSpPr>
          <p:nvPr/>
        </p:nvSpPr>
        <p:spPr bwMode="auto">
          <a:xfrm>
            <a:off x="642938" y="285750"/>
            <a:ext cx="8143875" cy="954088"/>
          </a:xfrm>
          <a:prstGeom prst="rect">
            <a:avLst/>
          </a:prstGeom>
          <a:noFill/>
          <a:ln w="9525">
            <a:noFill/>
            <a:miter lim="800000"/>
            <a:headEnd/>
            <a:tailEnd/>
          </a:ln>
        </p:spPr>
        <p:txBody>
          <a:bodyPr>
            <a:spAutoFit/>
          </a:bodyPr>
          <a:lstStyle/>
          <a:p>
            <a:pPr algn="ctr"/>
            <a:r>
              <a:rPr lang="es-CL" sz="2800" b="1" u="sng">
                <a:latin typeface="Constantia" pitchFamily="18" charset="0"/>
              </a:rPr>
              <a:t>Enfermedades Cardiovasculares relacionadas con la edad</a:t>
            </a:r>
            <a:endParaRPr lang="es-ES" sz="2800">
              <a:latin typeface="Constantia" pitchFamily="18" charset="0"/>
            </a:endParaRPr>
          </a:p>
        </p:txBody>
      </p:sp>
      <p:pic>
        <p:nvPicPr>
          <p:cNvPr id="30724" name="Picture 2" descr="Aterosclerosis"/>
          <p:cNvPicPr>
            <a:picLocks noChangeAspect="1" noChangeArrowheads="1"/>
          </p:cNvPicPr>
          <p:nvPr/>
        </p:nvPicPr>
        <p:blipFill>
          <a:blip r:embed="rId7"/>
          <a:srcRect/>
          <a:stretch>
            <a:fillRect/>
          </a:stretch>
        </p:blipFill>
        <p:spPr bwMode="auto">
          <a:xfrm>
            <a:off x="6000750" y="1785938"/>
            <a:ext cx="3000375" cy="4333875"/>
          </a:xfrm>
          <a:prstGeom prst="rect">
            <a:avLst/>
          </a:prstGeom>
          <a:noFill/>
          <a:ln w="9525">
            <a:noFill/>
            <a:miter lim="800000"/>
            <a:headEnd/>
            <a:tailEnd/>
          </a:ln>
        </p:spPr>
      </p:pic>
    </p:spTree>
    <p:extLst>
      <p:ext uri="{BB962C8B-B14F-4D97-AF65-F5344CB8AC3E}">
        <p14:creationId xmlns:p14="http://schemas.microsoft.com/office/powerpoint/2010/main" val="2075282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8 Marcador de contenido"/>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292" name="Picture 4" descr="http://t0.gstatic.com/images?q=tbn:ANd9GcQ_Prceg8r0g4hkan2JHfwbWvSQIxSiBLtZhNyrIlbdl87FGuxF"/>
          <p:cNvPicPr>
            <a:picLocks noChangeAspect="1" noChangeArrowheads="1"/>
          </p:cNvPicPr>
          <p:nvPr/>
        </p:nvPicPr>
        <p:blipFill>
          <a:blip r:embed="rId8" cstate="print"/>
          <a:srcRect/>
          <a:stretch>
            <a:fillRect/>
          </a:stretch>
        </p:blipFill>
        <p:spPr bwMode="auto">
          <a:xfrm>
            <a:off x="500034" y="4500570"/>
            <a:ext cx="2390775" cy="1914525"/>
          </a:xfrm>
          <a:prstGeom prst="rect">
            <a:avLst/>
          </a:prstGeom>
          <a:ln>
            <a:noFill/>
          </a:ln>
          <a:effectLst>
            <a:softEdge rad="112500"/>
          </a:effectLst>
        </p:spPr>
      </p:pic>
    </p:spTree>
    <p:extLst>
      <p:ext uri="{BB962C8B-B14F-4D97-AF65-F5344CB8AC3E}">
        <p14:creationId xmlns:p14="http://schemas.microsoft.com/office/powerpoint/2010/main" val="2152663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TotalTime>
  <Words>1128</Words>
  <Application>Microsoft Office PowerPoint</Application>
  <PresentationFormat>Presentación en pantalla (4:3)</PresentationFormat>
  <Paragraphs>109</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Adyacencia</vt:lpstr>
      <vt:lpstr>Sistema cardiovascular AM</vt:lpstr>
      <vt:lpstr>Cambios en la estructura y función Cardiovascular derivados del Envejecimiento</vt:lpstr>
      <vt:lpstr>Presentación de PowerPoint</vt:lpstr>
      <vt:lpstr>Presentación de PowerPoint</vt:lpstr>
      <vt:lpstr>Presentación de PowerPoint</vt:lpstr>
      <vt:lpstr>Presentación de PowerPoint</vt:lpstr>
      <vt:lpstr>Presentación de PowerPoint</vt:lpstr>
      <vt:lpstr>Aterosclerosis </vt:lpstr>
      <vt:lpstr>Presentación de PowerPoint</vt:lpstr>
      <vt:lpstr>Presentación de PowerPoint</vt:lpstr>
      <vt:lpstr> Insuficiencia Cardiaca Congestiva </vt:lpstr>
      <vt:lpstr>Presentación de PowerPoint</vt:lpstr>
      <vt:lpstr>Enfermedad Vascular Cardiaca</vt:lpstr>
      <vt:lpstr>Arritmias y Trastornos de la Conducción</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cardiovascular AM</dc:title>
  <dc:creator>Usuario</dc:creator>
  <cp:lastModifiedBy>Usuario</cp:lastModifiedBy>
  <cp:revision>2</cp:revision>
  <dcterms:created xsi:type="dcterms:W3CDTF">2011-09-06T22:54:48Z</dcterms:created>
  <dcterms:modified xsi:type="dcterms:W3CDTF">2011-09-13T21:31:21Z</dcterms:modified>
</cp:coreProperties>
</file>