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1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6" r:id="rId30"/>
    <p:sldId id="256" r:id="rId31"/>
    <p:sldId id="297" r:id="rId32"/>
    <p:sldId id="295" r:id="rId33"/>
    <p:sldId id="296" r:id="rId34"/>
    <p:sldId id="293" r:id="rId35"/>
    <p:sldId id="290" r:id="rId36"/>
    <p:sldId id="291" r:id="rId37"/>
    <p:sldId id="292" r:id="rId38"/>
    <p:sldId id="287" r:id="rId39"/>
    <p:sldId id="288" r:id="rId40"/>
    <p:sldId id="289" r:id="rId41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82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6DF767D-4A38-4B20-AAFA-E933EFAAD78E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2FD4F51-3968-478C-9026-B0C69E0828BD}" type="slidenum">
              <a:rPr lang="es-CL" smtClean="0"/>
              <a:t>‹Nº›</a:t>
            </a:fld>
            <a:endParaRPr lang="es-C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767D-4A38-4B20-AAFA-E933EFAAD78E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D4F51-3968-478C-9026-B0C69E0828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767D-4A38-4B20-AAFA-E933EFAAD78E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D4F51-3968-478C-9026-B0C69E0828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767D-4A38-4B20-AAFA-E933EFAAD78E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D4F51-3968-478C-9026-B0C69E0828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767D-4A38-4B20-AAFA-E933EFAAD78E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D4F51-3968-478C-9026-B0C69E0828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767D-4A38-4B20-AAFA-E933EFAAD78E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D4F51-3968-478C-9026-B0C69E0828BD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767D-4A38-4B20-AAFA-E933EFAAD78E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D4F51-3968-478C-9026-B0C69E0828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767D-4A38-4B20-AAFA-E933EFAAD78E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D4F51-3968-478C-9026-B0C69E0828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767D-4A38-4B20-AAFA-E933EFAAD78E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D4F51-3968-478C-9026-B0C69E0828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767D-4A38-4B20-AAFA-E933EFAAD78E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D4F51-3968-478C-9026-B0C69E0828BD}" type="slidenum">
              <a:rPr lang="es-CL" smtClean="0"/>
              <a:t>‹Nº›</a:t>
            </a:fld>
            <a:endParaRPr lang="es-C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767D-4A38-4B20-AAFA-E933EFAAD78E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D4F51-3968-478C-9026-B0C69E0828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6DF767D-4A38-4B20-AAFA-E933EFAAD78E}" type="datetimeFigureOut">
              <a:rPr lang="es-CL" smtClean="0"/>
              <a:t>02-01-2012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2FD4F51-3968-478C-9026-B0C69E0828BD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18018" y="1700808"/>
            <a:ext cx="723948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 smtClean="0"/>
              <a:t>PINTORES CHILENOS CONTEMPORANEOS</a:t>
            </a:r>
          </a:p>
          <a:p>
            <a:endParaRPr lang="es-CL" sz="2800" dirty="0"/>
          </a:p>
          <a:p>
            <a:r>
              <a:rPr lang="es-CL" sz="2800" dirty="0" smtClean="0"/>
              <a:t>ENRIQUE ZAMUDIO</a:t>
            </a:r>
          </a:p>
          <a:p>
            <a:r>
              <a:rPr lang="es-CL" sz="2800" dirty="0" smtClean="0"/>
              <a:t>RAINES KRAUSE</a:t>
            </a:r>
          </a:p>
          <a:p>
            <a:r>
              <a:rPr lang="es-CL" sz="2800" dirty="0" smtClean="0"/>
              <a:t>ROBERTO MATTA</a:t>
            </a:r>
          </a:p>
          <a:p>
            <a:r>
              <a:rPr lang="es-CL" sz="2800" dirty="0" smtClean="0"/>
              <a:t>NEMESIO ANTUNEZ</a:t>
            </a:r>
          </a:p>
          <a:p>
            <a:r>
              <a:rPr lang="es-CL" sz="2800" dirty="0" smtClean="0"/>
              <a:t>PATRICIA ISRAEL</a:t>
            </a:r>
          </a:p>
          <a:p>
            <a:r>
              <a:rPr lang="es-CL" sz="2800" dirty="0" smtClean="0"/>
              <a:t>JOSÉ BASSO</a:t>
            </a:r>
          </a:p>
          <a:p>
            <a:r>
              <a:rPr lang="es-CL" sz="2800" dirty="0" smtClean="0"/>
              <a:t>PATRICIO DE LA O</a:t>
            </a:r>
          </a:p>
        </p:txBody>
      </p:sp>
    </p:spTree>
    <p:extLst>
      <p:ext uri="{BB962C8B-B14F-4D97-AF65-F5344CB8AC3E}">
        <p14:creationId xmlns:p14="http://schemas.microsoft.com/office/powerpoint/2010/main" val="37619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750432" cy="447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447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913434"/>
            <a:ext cx="6590878" cy="512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516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43113"/>
            <a:ext cx="6480720" cy="489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480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99" y="1248531"/>
            <a:ext cx="6048672" cy="503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42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01" y="908720"/>
            <a:ext cx="5070926" cy="520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194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87159"/>
            <a:ext cx="6696744" cy="502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32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552470" cy="41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725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82" y="1412776"/>
            <a:ext cx="4495146" cy="446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426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6600323" cy="504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601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319036" cy="438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950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 descr="C:\Users\nancy peña\Downloads\roberto-matt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35651"/>
            <a:ext cx="4469482" cy="53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560840" cy="536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368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525809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450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7386"/>
            <a:ext cx="7328235" cy="464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713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315883" cy="420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899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62263"/>
            <a:ext cx="7177704" cy="396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776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4464496" cy="522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737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36" y="1005530"/>
            <a:ext cx="4865848" cy="485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883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46" y="1124744"/>
            <a:ext cx="6212552" cy="48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731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79" y="852736"/>
            <a:ext cx="5475618" cy="537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181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5817172" cy="486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97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334398" cy="474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941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ncy peña\Downloads\vista exp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54625"/>
            <a:ext cx="7056784" cy="52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1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931522" cy="471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101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180405" cy="430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31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7"/>
            <a:ext cx="4794643" cy="417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988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22832"/>
            <a:ext cx="5472608" cy="476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036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5757342" cy="518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921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3601"/>
            <a:ext cx="4248472" cy="505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08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5944801" cy="47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727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5184576" cy="520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894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5330133" cy="467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935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17" y="1375328"/>
            <a:ext cx="6653188" cy="483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756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4" y="908720"/>
            <a:ext cx="5400600" cy="536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941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77394"/>
            <a:ext cx="3960440" cy="497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532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19406"/>
            <a:ext cx="5059363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77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21636"/>
            <a:ext cx="6048672" cy="486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974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048672" cy="486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459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2668"/>
            <a:ext cx="6696744" cy="500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9194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50</TotalTime>
  <Words>19</Words>
  <Application>Microsoft Office PowerPoint</Application>
  <PresentationFormat>Presentación en pantalla (4:3)</PresentationFormat>
  <Paragraphs>9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Austin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nancy peña</dc:creator>
  <cp:lastModifiedBy>nancy peña</cp:lastModifiedBy>
  <cp:revision>4</cp:revision>
  <dcterms:created xsi:type="dcterms:W3CDTF">2012-01-02T12:46:25Z</dcterms:created>
  <dcterms:modified xsi:type="dcterms:W3CDTF">2012-01-02T13:36:36Z</dcterms:modified>
</cp:coreProperties>
</file>