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49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44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76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96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45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90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443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511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20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11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36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95D70-0DF1-4F44-AC35-E948D47F57CD}" type="datetimeFigureOut">
              <a:rPr lang="es-CL" smtClean="0"/>
              <a:t>29-12-2011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D335C-7C43-4A80-A6C8-46BFEAB20EA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233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poderdelconsumidor.com.ar/images/etiquetas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064896" cy="5976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32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www.alimentosyseguridad.com/wp-content/uploads/2010/04/como_leer_etiquetas_de_alimento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1" y="21033"/>
            <a:ext cx="7128792" cy="6618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053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osmundogil.files.wordpress.com/2010/09/unoyogu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935" y="248920"/>
            <a:ext cx="5612130" cy="636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84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3.bp.blogspot.com/_FchHWTgFfqQ/Sl7nNkgY1MI/AAAAAAAAAPc/qCn7fCAwWVs/s400/LOGO+YOGUR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352928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94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montsearevalo.com/wp-content/etiquet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704856" cy="3563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015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verdeporquetequieroverde.files.wordpress.com/2010/06/economia_g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604448" cy="61890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713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2011-12-29T12:36:07Z</dcterms:created>
  <dcterms:modified xsi:type="dcterms:W3CDTF">2011-12-29T12:45:00Z</dcterms:modified>
</cp:coreProperties>
</file>