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89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7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687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650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34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904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65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254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8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06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914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6904-12CD-461B-B140-6E61DD2B2378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ECAA1-6C9A-40EA-B15B-8B4B876A5B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725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328592" cy="71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1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068676" cy="717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4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88" y="-20459"/>
            <a:ext cx="5257179" cy="700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4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5"/>
            <a:ext cx="72016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6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18" y="-216271"/>
            <a:ext cx="5812707" cy="707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2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795812"/>
            <a:ext cx="5832648" cy="777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3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ancy peña\Downloads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616624" cy="70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44760"/>
            <a:ext cx="7044443" cy="700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cy peña\Downloads\images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479644"/>
            <a:ext cx="4536504" cy="75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14" y="260649"/>
            <a:ext cx="9358516" cy="620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8807"/>
            <a:ext cx="4864564" cy="721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86" y="-171400"/>
            <a:ext cx="5544616" cy="78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43408"/>
            <a:ext cx="5040560" cy="75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9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99391"/>
            <a:ext cx="496270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1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peña</dc:creator>
  <cp:lastModifiedBy>nancy peña</cp:lastModifiedBy>
  <cp:revision>2</cp:revision>
  <dcterms:created xsi:type="dcterms:W3CDTF">2011-12-28T18:12:35Z</dcterms:created>
  <dcterms:modified xsi:type="dcterms:W3CDTF">2011-12-28T18:24:16Z</dcterms:modified>
</cp:coreProperties>
</file>