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4" r:id="rId3"/>
    <p:sldId id="275" r:id="rId4"/>
    <p:sldId id="276" r:id="rId5"/>
    <p:sldId id="258" r:id="rId6"/>
    <p:sldId id="277" r:id="rId7"/>
    <p:sldId id="278" r:id="rId8"/>
    <p:sldId id="280" r:id="rId9"/>
    <p:sldId id="287" r:id="rId10"/>
    <p:sldId id="288" r:id="rId11"/>
    <p:sldId id="289" r:id="rId12"/>
    <p:sldId id="292" r:id="rId13"/>
    <p:sldId id="297" r:id="rId14"/>
    <p:sldId id="299" r:id="rId15"/>
    <p:sldId id="259" r:id="rId16"/>
    <p:sldId id="261" r:id="rId17"/>
    <p:sldId id="262" r:id="rId18"/>
    <p:sldId id="265" r:id="rId19"/>
    <p:sldId id="267" r:id="rId20"/>
    <p:sldId id="268" r:id="rId21"/>
    <p:sldId id="269" r:id="rId22"/>
    <p:sldId id="270" r:id="rId23"/>
    <p:sldId id="271" r:id="rId24"/>
    <p:sldId id="272" r:id="rId25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AA033-71F5-4E29-9D12-20E38CD53C39}" type="datetimeFigureOut">
              <a:rPr lang="es-CL" smtClean="0"/>
              <a:t>28-12-2011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E74C8-E525-4E62-86FE-D5C57859D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14588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AA033-71F5-4E29-9D12-20E38CD53C39}" type="datetimeFigureOut">
              <a:rPr lang="es-CL" smtClean="0"/>
              <a:t>28-12-2011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E74C8-E525-4E62-86FE-D5C57859D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89689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AA033-71F5-4E29-9D12-20E38CD53C39}" type="datetimeFigureOut">
              <a:rPr lang="es-CL" smtClean="0"/>
              <a:t>28-12-2011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E74C8-E525-4E62-86FE-D5C57859D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2613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AA033-71F5-4E29-9D12-20E38CD53C39}" type="datetimeFigureOut">
              <a:rPr lang="es-CL" smtClean="0"/>
              <a:t>28-12-2011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E74C8-E525-4E62-86FE-D5C57859D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74067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AA033-71F5-4E29-9D12-20E38CD53C39}" type="datetimeFigureOut">
              <a:rPr lang="es-CL" smtClean="0"/>
              <a:t>28-12-2011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E74C8-E525-4E62-86FE-D5C57859D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1534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AA033-71F5-4E29-9D12-20E38CD53C39}" type="datetimeFigureOut">
              <a:rPr lang="es-CL" smtClean="0"/>
              <a:t>28-12-2011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E74C8-E525-4E62-86FE-D5C57859D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44008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AA033-71F5-4E29-9D12-20E38CD53C39}" type="datetimeFigureOut">
              <a:rPr lang="es-CL" smtClean="0"/>
              <a:t>28-12-2011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E74C8-E525-4E62-86FE-D5C57859D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74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AA033-71F5-4E29-9D12-20E38CD53C39}" type="datetimeFigureOut">
              <a:rPr lang="es-CL" smtClean="0"/>
              <a:t>28-12-2011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E74C8-E525-4E62-86FE-D5C57859D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36974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AA033-71F5-4E29-9D12-20E38CD53C39}" type="datetimeFigureOut">
              <a:rPr lang="es-CL" smtClean="0"/>
              <a:t>28-12-2011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E74C8-E525-4E62-86FE-D5C57859D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686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AA033-71F5-4E29-9D12-20E38CD53C39}" type="datetimeFigureOut">
              <a:rPr lang="es-CL" smtClean="0"/>
              <a:t>28-12-2011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E74C8-E525-4E62-86FE-D5C57859D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9030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AA033-71F5-4E29-9D12-20E38CD53C39}" type="datetimeFigureOut">
              <a:rPr lang="es-CL" smtClean="0"/>
              <a:t>28-12-2011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E74C8-E525-4E62-86FE-D5C57859D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7708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AA033-71F5-4E29-9D12-20E38CD53C39}" type="datetimeFigureOut">
              <a:rPr lang="es-CL" smtClean="0"/>
              <a:t>28-12-2011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E74C8-E525-4E62-86FE-D5C57859D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5279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913364" cy="593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64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7" y="548680"/>
            <a:ext cx="7200800" cy="619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438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0648"/>
            <a:ext cx="4370164" cy="616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948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2" y="1196752"/>
            <a:ext cx="8674332" cy="436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255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776864" cy="583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006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920880" cy="5937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383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7632848" cy="621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239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49250"/>
            <a:ext cx="8572500" cy="616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95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175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548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496944" cy="564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041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434975"/>
            <a:ext cx="9010650" cy="599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346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 descr="C:\Users\nancy peña\Downloads\gaudi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90525"/>
            <a:ext cx="7143750" cy="607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57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326792" cy="5559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722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84" y="620688"/>
            <a:ext cx="8261315" cy="549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672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7613"/>
            <a:ext cx="8413676" cy="559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9021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1868"/>
            <a:ext cx="7704856" cy="577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72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3775"/>
            <a:ext cx="73152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241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342" y="291698"/>
            <a:ext cx="5387361" cy="599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851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09" y="548680"/>
            <a:ext cx="7580633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647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7217992" cy="540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454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0963"/>
            <a:ext cx="7848872" cy="598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101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38" y="476672"/>
            <a:ext cx="8304193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676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460375"/>
            <a:ext cx="8950325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7967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1"/>
            <a:ext cx="8527959" cy="58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2145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Presentación en pantalla (4:3)</PresentationFormat>
  <Paragraphs>0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nancy peña</dc:creator>
  <cp:lastModifiedBy>nancy peña</cp:lastModifiedBy>
  <cp:revision>4</cp:revision>
  <dcterms:created xsi:type="dcterms:W3CDTF">2011-12-28T16:01:21Z</dcterms:created>
  <dcterms:modified xsi:type="dcterms:W3CDTF">2011-12-28T16:37:00Z</dcterms:modified>
</cp:coreProperties>
</file>