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B5A466C-2CCA-4756-B494-B311434648D3}" type="datetimeFigureOut">
              <a:rPr lang="es-CL" smtClean="0"/>
              <a:t>26-12-2011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8E93-C14C-45D0-B8D6-633C1A3BA3D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466C-2CCA-4756-B494-B311434648D3}" type="datetimeFigureOut">
              <a:rPr lang="es-CL" smtClean="0"/>
              <a:t>26-12-2011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8E93-C14C-45D0-B8D6-633C1A3BA3D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466C-2CCA-4756-B494-B311434648D3}" type="datetimeFigureOut">
              <a:rPr lang="es-CL" smtClean="0"/>
              <a:t>26-12-2011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8E93-C14C-45D0-B8D6-633C1A3BA3D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466C-2CCA-4756-B494-B311434648D3}" type="datetimeFigureOut">
              <a:rPr lang="es-CL" smtClean="0"/>
              <a:t>26-12-2011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8E93-C14C-45D0-B8D6-633C1A3BA3DA}" type="slidenum">
              <a:rPr lang="es-CL" smtClean="0"/>
              <a:t>‹Nº›</a:t>
            </a:fld>
            <a:endParaRPr lang="es-C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466C-2CCA-4756-B494-B311434648D3}" type="datetimeFigureOut">
              <a:rPr lang="es-CL" smtClean="0"/>
              <a:t>26-12-2011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8E93-C14C-45D0-B8D6-633C1A3BA3DA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466C-2CCA-4756-B494-B311434648D3}" type="datetimeFigureOut">
              <a:rPr lang="es-CL" smtClean="0"/>
              <a:t>26-12-2011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8E93-C14C-45D0-B8D6-633C1A3BA3DA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466C-2CCA-4756-B494-B311434648D3}" type="datetimeFigureOut">
              <a:rPr lang="es-CL" smtClean="0"/>
              <a:t>26-12-2011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8E93-C14C-45D0-B8D6-633C1A3BA3D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466C-2CCA-4756-B494-B311434648D3}" type="datetimeFigureOut">
              <a:rPr lang="es-CL" smtClean="0"/>
              <a:t>26-12-2011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8E93-C14C-45D0-B8D6-633C1A3BA3DA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466C-2CCA-4756-B494-B311434648D3}" type="datetimeFigureOut">
              <a:rPr lang="es-CL" smtClean="0"/>
              <a:t>26-12-2011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8E93-C14C-45D0-B8D6-633C1A3BA3D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466C-2CCA-4756-B494-B311434648D3}" type="datetimeFigureOut">
              <a:rPr lang="es-CL" smtClean="0"/>
              <a:t>26-12-2011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8E93-C14C-45D0-B8D6-633C1A3BA3DA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466C-2CCA-4756-B494-B311434648D3}" type="datetimeFigureOut">
              <a:rPr lang="es-CL" smtClean="0"/>
              <a:t>26-12-2011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8E93-C14C-45D0-B8D6-633C1A3BA3D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B5A466C-2CCA-4756-B494-B311434648D3}" type="datetimeFigureOut">
              <a:rPr lang="es-CL" smtClean="0"/>
              <a:t>26-12-2011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C838E93-C14C-45D0-B8D6-633C1A3BA3DA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afe-img04.olx.com.mx/ui/4/72/16/43166616_1-Fotos-de-SE-VENDE-VOCHO-MODIFICADO-SIN-EQUIPO-DE-SONIDO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afe-img01.olx.com.mx/ui/5/24/78/1268760121_81031678_2-Grupos-Musicales-Comediantes-Artistas-Equipos-de-Sonido-luces-Mexico-Ciudad-de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ing.com/images/search?q=imagenes+desonido&amp;view=detail&amp;id=57D15ED03D46DA9F3BC6CBAC8ABF22B84FFF445E&amp;first=0&amp;qpvt=imagenes+desonido&amp;FORM=IDFRI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8931" y="1166887"/>
            <a:ext cx="7772400" cy="1470025"/>
          </a:xfrm>
        </p:spPr>
        <p:txBody>
          <a:bodyPr/>
          <a:lstStyle/>
          <a:p>
            <a:r>
              <a:rPr lang="es-MX" dirty="0" smtClean="0"/>
              <a:t>Los sonidos pueden venir de </a:t>
            </a:r>
            <a:endParaRPr lang="es-CL" dirty="0"/>
          </a:p>
        </p:txBody>
      </p:sp>
      <p:pic>
        <p:nvPicPr>
          <p:cNvPr id="4" name="3 Imagen" descr="http://safe-img04.olx.com.mx/ui/4/72/16/43166616_1-Fotos-de-SE-VENDE-VOCHO-MODIFICADO-SIN-EQUIPO-DE-SONIDO.jp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35" y="2636912"/>
            <a:ext cx="5758393" cy="289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63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Un concierto</a:t>
            </a:r>
            <a:endParaRPr lang="es-CL" dirty="0"/>
          </a:p>
        </p:txBody>
      </p:sp>
      <p:pic>
        <p:nvPicPr>
          <p:cNvPr id="4" name="3 Imagen" descr="http://safe-img01.olx.com.mx/ui/5/24/78/1268760121_81031678_2-Grupos-Musicales-Comediantes-Artistas-Equipos-de-Sonido-luces-Mexico-Ciudad-de.jp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984776" cy="4666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77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Equipos</a:t>
            </a:r>
            <a:endParaRPr lang="es-CL" dirty="0"/>
          </a:p>
        </p:txBody>
      </p:sp>
      <p:pic>
        <p:nvPicPr>
          <p:cNvPr id="4" name="3 Imagen" descr="http://ts3.mm.bing.net/images/thumbnail.aspx?q=1521195616770&amp;id=493faca4bfd618ef7f7657dce87f0f76&amp;url=http%3a%2f%2fimages03.olx.com.ve%2fui%2f2%2f77%2f67%2f36907067_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55" y="2204864"/>
            <a:ext cx="3672408" cy="2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images02.olx.com.co/ui/8/64/74/1283739555_118376074_1-Fotos-de--ALQUILER-DE-SONIDO-PROFESIONAL-Villavicencio-Cel-313-393-71-31-1283739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466062"/>
            <a:ext cx="4176464" cy="313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92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</TotalTime>
  <Words>8</Words>
  <Application>Microsoft Office PowerPoint</Application>
  <PresentationFormat>Presentación en pantalla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Alta costura</vt:lpstr>
      <vt:lpstr>Los sonidos pueden venir de </vt:lpstr>
      <vt:lpstr>Un concierto</vt:lpstr>
      <vt:lpstr>Equipos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sonidos pueden venir de </dc:title>
  <dc:creator>Ingrid</dc:creator>
  <cp:lastModifiedBy>Ingrid</cp:lastModifiedBy>
  <cp:revision>1</cp:revision>
  <dcterms:created xsi:type="dcterms:W3CDTF">2011-12-26T18:10:47Z</dcterms:created>
  <dcterms:modified xsi:type="dcterms:W3CDTF">2011-12-26T18:19:18Z</dcterms:modified>
</cp:coreProperties>
</file>