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18" autoAdjust="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F572F-2356-4C5D-9B11-04501F6E4DD9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09BCC-E1F9-4F8B-84A8-FE1CA047CD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09BCC-E1F9-4F8B-84A8-FE1CA047CD44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E4187-F93C-4811-BFB4-59FF43F18F40}" type="datetimeFigureOut">
              <a:rPr lang="es-ES" smtClean="0"/>
              <a:pPr/>
              <a:t>07/12/2011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210F6-1C58-4455-BDD8-A31D77CDF5E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Esther\Desktop\18%20La%20Vaca%20Lechera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sther\CEIP%20ALFONSO%20X%20EL%20SABIO%20CLASE%203%20A&#209;OS%20B%20CURSO%202009-2010\1&#186;%20TRIMESTRE\La%20Lechera%20CUENTO\CUENTO%20LA%20LECHERA%20original\OVEJAS.mp3" TargetMode="Externa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8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9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0.wav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11.wav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sther\Desktop\18%20La%20Vaca%20Lechera.mp3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27.gif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wmf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30.gif"/><Relationship Id="rId20" Type="http://schemas.openxmlformats.org/officeDocument/2006/relationships/image" Target="../media/image34.wmf"/><Relationship Id="rId1" Type="http://schemas.openxmlformats.org/officeDocument/2006/relationships/audio" Target="file:///C:\Users\Esther\Desktop\18%20La%20Vaca%20Lechera.mp3" TargetMode="External"/><Relationship Id="rId6" Type="http://schemas.openxmlformats.org/officeDocument/2006/relationships/image" Target="../media/image20.gif"/><Relationship Id="rId11" Type="http://schemas.openxmlformats.org/officeDocument/2006/relationships/image" Target="../media/image25.wmf"/><Relationship Id="rId5" Type="http://schemas.openxmlformats.org/officeDocument/2006/relationships/image" Target="../media/image2.png"/><Relationship Id="rId15" Type="http://schemas.openxmlformats.org/officeDocument/2006/relationships/image" Target="../media/image29.gif"/><Relationship Id="rId10" Type="http://schemas.openxmlformats.org/officeDocument/2006/relationships/image" Target="../media/image24.jpeg"/><Relationship Id="rId19" Type="http://schemas.openxmlformats.org/officeDocument/2006/relationships/image" Target="../media/image33.wmf"/><Relationship Id="rId4" Type="http://schemas.openxmlformats.org/officeDocument/2006/relationships/image" Target="../media/image1.jpeg"/><Relationship Id="rId9" Type="http://schemas.openxmlformats.org/officeDocument/2006/relationships/image" Target="../media/image23.wmf"/><Relationship Id="rId1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3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4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5.wav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6.wav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Esther\CEIP%20ALFONSO%20X%20EL%20SABIO%20CLASE%203%20A&#209;OS%20B%20CURSO%202009-2010\1&#186;%20TRIMESTRE\La%20Lechera%20CUENTO\CUENTO%20LA%20LECHERA%20original\CABRA.mp3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Autofit/>
          </a:bodyPr>
          <a:lstStyle/>
          <a:p>
            <a:r>
              <a:rPr lang="es-ES" sz="6000" dirty="0" smtClean="0">
                <a:solidFill>
                  <a:schemeClr val="bg1"/>
                </a:solidFill>
                <a:latin typeface="Comic Sans MS" pitchFamily="66" charset="0"/>
              </a:rPr>
              <a:t>LA LECHERA</a:t>
            </a:r>
            <a:endParaRPr lang="es-ES" sz="6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3 Imagen" descr="00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1000108"/>
            <a:ext cx="4643470" cy="5512248"/>
          </a:xfrm>
          <a:prstGeom prst="rect">
            <a:avLst/>
          </a:prstGeom>
        </p:spPr>
      </p:pic>
      <p:pic>
        <p:nvPicPr>
          <p:cNvPr id="7" name="18 La Vaca Leche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38576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09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7" y="0"/>
            <a:ext cx="9025297" cy="592933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" y="5643578"/>
            <a:ext cx="9001156" cy="1000132"/>
          </a:xfrm>
        </p:spPr>
        <p:txBody>
          <a:bodyPr>
            <a:noAutofit/>
          </a:bodyPr>
          <a:lstStyle/>
          <a:p>
            <a:r>
              <a:rPr lang="es-ES" sz="2500" b="1" dirty="0" smtClean="0">
                <a:solidFill>
                  <a:srgbClr val="FFC000"/>
                </a:solidFill>
                <a:latin typeface="Comic Sans MS" pitchFamily="66" charset="0"/>
              </a:rPr>
              <a:t>TENER CORDERITOS SIEMPRE HA SIDO MI SUEÑO. ¡SON TAN BONITOS!</a:t>
            </a:r>
            <a:endParaRPr lang="es-ES" sz="25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5" name="OVEJA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28574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  <a:t>¿Y PORQUÉ NO CERDITOS?</a:t>
            </a:r>
            <a:b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  <a:t>¡CON LO QUE SE PAGAN LOS JAMONES!</a:t>
            </a:r>
            <a:endParaRPr lang="es-ES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2 Imagen" descr="10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1406548"/>
            <a:ext cx="8929718" cy="5471420"/>
          </a:xfrm>
          <a:prstGeom prst="rect">
            <a:avLst/>
          </a:prstGeom>
        </p:spPr>
      </p:pic>
      <p:pic>
        <p:nvPicPr>
          <p:cNvPr id="4" name="MSj00749300000[2].wav">
            <a:hlinkClick r:id="" action="ppaction://media"/>
          </p:cNvPr>
          <p:cNvPicPr>
            <a:picLocks noRot="1" noChangeAspect="1"/>
          </p:cNvPicPr>
          <p:nvPr>
            <a:wavAudioFile r:embed="rId1" name="MSj00749300000[2].wav"/>
          </p:nvPr>
        </p:nvPicPr>
        <p:blipFill>
          <a:blip r:embed="rId4"/>
          <a:stretch>
            <a:fillRect/>
          </a:stretch>
        </p:blipFill>
        <p:spPr>
          <a:xfrm>
            <a:off x="-30480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25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5572140"/>
            <a:ext cx="8501122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E INCLUSO PODRÍA LLEGAR A TENER VACAS</a:t>
            </a:r>
            <a:endParaRPr lang="es-E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" name="2 Imagen" descr="11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-1"/>
            <a:ext cx="8786842" cy="5772279"/>
          </a:xfrm>
          <a:prstGeom prst="rect">
            <a:avLst/>
          </a:prstGeom>
        </p:spPr>
      </p:pic>
      <p:pic>
        <p:nvPicPr>
          <p:cNvPr id="4" name="MSj00747220000[1].wav">
            <a:hlinkClick r:id="" action="ppaction://media"/>
          </p:cNvPr>
          <p:cNvPicPr>
            <a:picLocks noRot="1" noChangeAspect="1"/>
          </p:cNvPicPr>
          <p:nvPr>
            <a:wavAudioFile r:embed="rId1" name="MSj00747220000[1].wav"/>
          </p:nvPr>
        </p:nvPicPr>
        <p:blipFill>
          <a:blip r:embed="rId4"/>
          <a:stretch>
            <a:fillRect/>
          </a:stretch>
        </p:blipFill>
        <p:spPr>
          <a:xfrm>
            <a:off x="-304800" y="428625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3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7030A0"/>
                </a:solidFill>
                <a:latin typeface="Comic Sans MS" pitchFamily="66" charset="0"/>
              </a:rPr>
              <a:t>CON LA LECHE DE LAS VACAS, HARÉ QUESOS</a:t>
            </a:r>
            <a:endParaRPr lang="es-ES" sz="24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2 Imagen" descr="12 lech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8" y="1142984"/>
            <a:ext cx="9007116" cy="5407028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66" y="5429264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TAMBIÉN COMPRARÉ UN CABALLO</a:t>
            </a:r>
            <a:endParaRPr lang="es-ES" sz="28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 descr="13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04" y="314340"/>
            <a:ext cx="8343900" cy="5257800"/>
          </a:xfrm>
          <a:prstGeom prst="rect">
            <a:avLst/>
          </a:prstGeom>
        </p:spPr>
      </p:pic>
      <p:pic>
        <p:nvPicPr>
          <p:cNvPr id="4" name="MSj00748390000[1].wav">
            <a:hlinkClick r:id="" action="ppaction://media"/>
          </p:cNvPr>
          <p:cNvPicPr>
            <a:picLocks noRot="1" noChangeAspect="1"/>
          </p:cNvPicPr>
          <p:nvPr>
            <a:wavAudioFile r:embed="rId1" name="MSj00748390000[1].wav"/>
          </p:nvPr>
        </p:nvPicPr>
        <p:blipFill>
          <a:blip r:embed="rId4"/>
          <a:stretch>
            <a:fillRect/>
          </a:stretch>
        </p:blipFill>
        <p:spPr>
          <a:xfrm>
            <a:off x="-304800" y="40005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  <a:t>¡AY! ¡EL CÁNTARO DERRAMADO Y…</a:t>
            </a:r>
            <a:b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0070C0"/>
                </a:solidFill>
                <a:latin typeface="Comic Sans MS" pitchFamily="66" charset="0"/>
              </a:rPr>
              <a:t>TODOS MIS SUEÑOS POR EL SUELO!</a:t>
            </a:r>
            <a:endParaRPr lang="es-ES" sz="2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2 Imagen" descr="14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185886"/>
            <a:ext cx="8293100" cy="5600700"/>
          </a:xfrm>
          <a:prstGeom prst="rect">
            <a:avLst/>
          </a:prstGeom>
        </p:spPr>
      </p:pic>
      <p:pic>
        <p:nvPicPr>
          <p:cNvPr id="4" name="MSj00748200000[1].wav">
            <a:hlinkClick r:id="" action="ppaction://media"/>
          </p:cNvPr>
          <p:cNvPicPr>
            <a:picLocks noRot="1" noChangeAspect="1"/>
          </p:cNvPicPr>
          <p:nvPr>
            <a:wavAudioFile r:embed="rId1" name="MSj00748200000[1].wav"/>
          </p:nvPr>
        </p:nvPicPr>
        <p:blipFill>
          <a:blip r:embed="rId4"/>
          <a:stretch>
            <a:fillRect/>
          </a:stretch>
        </p:blipFill>
        <p:spPr>
          <a:xfrm>
            <a:off x="-304800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23"/>
                            </p:stCondLst>
                            <p:childTnLst>
                              <p:par>
                                <p:cTn id="1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15 leche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3" y="0"/>
            <a:ext cx="9072759" cy="571501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1438" y="5500702"/>
            <a:ext cx="9001156" cy="1143000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FF0000"/>
                </a:solidFill>
                <a:latin typeface="Comic Sans MS" pitchFamily="66" charset="0"/>
              </a:rPr>
              <a:t>HUBIERA SIDO TAN BELLO… PERO… EMPEZARÉ DE NUEVO. ¡ES TAN BONITO SOÑAR!</a:t>
            </a:r>
            <a:endParaRPr lang="es-E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215106"/>
          </a:xfrm>
        </p:spPr>
        <p:txBody>
          <a:bodyPr>
            <a:normAutofit fontScale="90000"/>
          </a:bodyPr>
          <a:lstStyle/>
          <a:p>
            <a:r>
              <a:rPr lang="en-US" sz="6500" b="1" dirty="0" smtClean="0">
                <a:solidFill>
                  <a:schemeClr val="bg1"/>
                </a:solidFill>
                <a:latin typeface="Comic Sans MS" pitchFamily="66" charset="0"/>
              </a:rPr>
              <a:t>Y COLOR</a:t>
            </a:r>
            <a:r>
              <a:rPr lang="es-ES" sz="6500" b="1" dirty="0" smtClean="0">
                <a:solidFill>
                  <a:schemeClr val="bg1"/>
                </a:solidFill>
                <a:latin typeface="Comic Sans MS" pitchFamily="66" charset="0"/>
              </a:rPr>
              <a:t>ÍN COLORADO</a:t>
            </a:r>
            <a:br>
              <a:rPr lang="es-ES" sz="65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sz="6500" b="1" dirty="0" smtClean="0">
                <a:solidFill>
                  <a:schemeClr val="bg1"/>
                </a:solidFill>
                <a:latin typeface="Comic Sans MS" pitchFamily="66" charset="0"/>
              </a:rPr>
              <a:t>ESTE CUENTO SE HA ACABADO, </a:t>
            </a:r>
            <a:br>
              <a:rPr lang="es-ES" sz="65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sz="6500" b="1" dirty="0" smtClean="0">
                <a:solidFill>
                  <a:schemeClr val="bg1"/>
                </a:solidFill>
                <a:latin typeface="Comic Sans MS" pitchFamily="66" charset="0"/>
              </a:rPr>
              <a:t>BAILAR CONMIGO SI OS HA GUSTADO.</a:t>
            </a:r>
            <a:endParaRPr lang="es-ES" sz="65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18 La Vaca Leche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-30480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9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00 leche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714356"/>
            <a:ext cx="4643470" cy="5512248"/>
          </a:xfrm>
          <a:prstGeom prst="rect">
            <a:avLst/>
          </a:prstGeom>
        </p:spPr>
      </p:pic>
      <p:pic>
        <p:nvPicPr>
          <p:cNvPr id="7" name="18 La Vaca Leche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-304800" y="385762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Esther\AppData\Local\Microsoft\Windows\Temporary Internet Files\Content.IE5\S3KIVX94\MMj0283930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00602" y="3857628"/>
            <a:ext cx="3786203" cy="2381260"/>
          </a:xfrm>
          <a:prstGeom prst="rect">
            <a:avLst/>
          </a:prstGeom>
          <a:noFill/>
        </p:spPr>
      </p:pic>
      <p:pic>
        <p:nvPicPr>
          <p:cNvPr id="1027" name="Picture 3" descr="C:\Program Files\Microsoft Office\MEDIA\CAGCAT10\j0149627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10" y="500042"/>
            <a:ext cx="3921065" cy="2786082"/>
          </a:xfrm>
          <a:prstGeom prst="rect">
            <a:avLst/>
          </a:prstGeom>
          <a:noFill/>
        </p:spPr>
      </p:pic>
      <p:pic>
        <p:nvPicPr>
          <p:cNvPr id="1028" name="Picture 4" descr="C:\Users\Esther\AppData\Local\Microsoft\Windows\Temporary Internet Files\Content.IE5\6Q5V11W8\MCj0278534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29454" y="571480"/>
            <a:ext cx="1541678" cy="1822399"/>
          </a:xfrm>
          <a:prstGeom prst="rect">
            <a:avLst/>
          </a:prstGeom>
          <a:noFill/>
        </p:spPr>
      </p:pic>
      <p:pic>
        <p:nvPicPr>
          <p:cNvPr id="1029" name="Picture 5" descr="C:\Users\Esther\AppData\Local\Microsoft\Windows\Temporary Internet Files\Content.IE5\W52MRF1M\MCj0112514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728" y="285728"/>
            <a:ext cx="6308726" cy="6059487"/>
          </a:xfrm>
          <a:prstGeom prst="rect">
            <a:avLst/>
          </a:prstGeom>
          <a:noFill/>
        </p:spPr>
      </p:pic>
      <p:pic>
        <p:nvPicPr>
          <p:cNvPr id="10" name="9 Imagen" descr="la lecher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2910" y="1571612"/>
            <a:ext cx="19214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 descr="C:\Users\Esther\AppData\Local\Microsoft\Windows\Temporary Internet Files\Content.IE5\M3FXS73F\MCAN02493_0000[1]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6401474" y="3571876"/>
            <a:ext cx="274252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 descr="C:\Users\Esther\AppData\Local\Microsoft\Windows\Temporary Internet Files\Content.IE5\M3FXS73F\MCAN02493_0000[1]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71802" y="0"/>
            <a:ext cx="2481940" cy="35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Users\Esther\AppData\Local\Microsoft\Windows\Temporary Internet Files\Content.IE5\W52MRF1M\MMj02832290000[1]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7158" y="4071942"/>
            <a:ext cx="3500457" cy="2496993"/>
          </a:xfrm>
          <a:prstGeom prst="rect">
            <a:avLst/>
          </a:prstGeom>
          <a:noFill/>
        </p:spPr>
      </p:pic>
      <p:pic>
        <p:nvPicPr>
          <p:cNvPr id="1031" name="Picture 7" descr="C:\Users\Esther\AppData\Local\Microsoft\Windows\Temporary Internet Files\Content.IE5\S3KIVX94\MMj02828310000[1]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319822" y="0"/>
            <a:ext cx="2824178" cy="2338772"/>
          </a:xfrm>
          <a:prstGeom prst="rect">
            <a:avLst/>
          </a:prstGeom>
          <a:noFill/>
        </p:spPr>
      </p:pic>
      <p:pic>
        <p:nvPicPr>
          <p:cNvPr id="1032" name="Picture 8" descr="C:\Users\Esther\AppData\Local\Microsoft\Windows\Temporary Internet Files\Content.IE5\6Q5V11W8\MMAG00210_0000[1].gif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7736" y="2214554"/>
            <a:ext cx="3201501" cy="1590683"/>
          </a:xfrm>
          <a:prstGeom prst="rect">
            <a:avLst/>
          </a:prstGeom>
          <a:noFill/>
        </p:spPr>
      </p:pic>
      <p:pic>
        <p:nvPicPr>
          <p:cNvPr id="1033" name="Picture 9" descr="C:\Users\Esther\AppData\Local\Microsoft\Windows\Temporary Internet Files\Content.IE5\PXT4CE6V\MMj02835730000[1].gif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 flipH="1">
            <a:off x="1500166" y="1357298"/>
            <a:ext cx="3214678" cy="3214678"/>
          </a:xfrm>
          <a:prstGeom prst="rect">
            <a:avLst/>
          </a:prstGeom>
          <a:noFill/>
        </p:spPr>
      </p:pic>
      <p:pic>
        <p:nvPicPr>
          <p:cNvPr id="1034" name="Picture 10" descr="C:\Users\Esther\AppData\Local\Microsoft\Windows\Temporary Internet Files\Content.IE5\W52MRF1M\MMj02544300000[1].gif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-1" y="0"/>
            <a:ext cx="2587303" cy="1785926"/>
          </a:xfrm>
          <a:prstGeom prst="rect">
            <a:avLst/>
          </a:prstGeom>
          <a:noFill/>
        </p:spPr>
      </p:pic>
      <p:pic>
        <p:nvPicPr>
          <p:cNvPr id="1035" name="Picture 11" descr="C:\Users\Esther\AppData\Local\Microsoft\Windows\Temporary Internet Files\Content.IE5\S3KIVX94\MMj02852490000[1]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072199" y="2285992"/>
            <a:ext cx="3071802" cy="2366118"/>
          </a:xfrm>
          <a:prstGeom prst="rect">
            <a:avLst/>
          </a:prstGeom>
          <a:noFill/>
        </p:spPr>
      </p:pic>
      <p:pic>
        <p:nvPicPr>
          <p:cNvPr id="1036" name="Picture 12" descr="C:\Users\Esther\AppData\Local\Microsoft\Windows\Temporary Internet Files\Content.IE5\W52MRF1M\MCj02331880000[1]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714612" y="4440725"/>
            <a:ext cx="2853350" cy="2417275"/>
          </a:xfrm>
          <a:prstGeom prst="rect">
            <a:avLst/>
          </a:prstGeom>
          <a:noFill/>
        </p:spPr>
      </p:pic>
      <p:pic>
        <p:nvPicPr>
          <p:cNvPr id="1037" name="Picture 13" descr="C:\Users\Esther\AppData\Local\Microsoft\Windows\Temporary Internet Files\Content.IE5\6Q5V11W8\MCj02810960000[1]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7429520" y="4214388"/>
            <a:ext cx="1428760" cy="2643612"/>
          </a:xfrm>
          <a:prstGeom prst="rect">
            <a:avLst/>
          </a:prstGeom>
          <a:noFill/>
        </p:spPr>
      </p:pic>
      <p:pic>
        <p:nvPicPr>
          <p:cNvPr id="1038" name="Picture 14" descr="C:\Users\Esther\AppData\Local\Microsoft\Windows\Temporary Internet Files\Content.IE5\S3KIVX94\MMj02839300000[1]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642918"/>
            <a:ext cx="5111389" cy="3214710"/>
          </a:xfrm>
          <a:prstGeom prst="rect">
            <a:avLst/>
          </a:prstGeom>
          <a:noFill/>
        </p:spPr>
      </p:pic>
      <p:pic>
        <p:nvPicPr>
          <p:cNvPr id="22" name="21 Imagen" descr="C:\Users\Esther\AppData\Local\Microsoft\Windows\Temporary Internet Files\Content.IE5\M3FXS73F\MCAN02493_0000[1]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 flipH="1">
            <a:off x="285720" y="0"/>
            <a:ext cx="1947216" cy="3081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C:\Users\Esther\AppData\Local\Microsoft\Windows\Temporary Internet Files\Content.IE5\S3KIVX94\MCj03465090000[1]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2362412" y="500042"/>
            <a:ext cx="4820919" cy="5143536"/>
          </a:xfrm>
          <a:prstGeom prst="rect">
            <a:avLst/>
          </a:prstGeom>
          <a:noFill/>
        </p:spPr>
      </p:pic>
      <p:sp>
        <p:nvSpPr>
          <p:cNvPr id="24" name="23 Rectángulo"/>
          <p:cNvSpPr/>
          <p:nvPr/>
        </p:nvSpPr>
        <p:spPr>
          <a:xfrm>
            <a:off x="1594452" y="2143117"/>
            <a:ext cx="6978076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25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FIN</a:t>
            </a:r>
            <a:endParaRPr lang="es-ES" sz="25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5" name="24 Imagen" descr="la lechera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43042" y="1571612"/>
            <a:ext cx="192141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25 Imagen" descr="C:\Users\Esther\AppData\Local\Microsoft\Windows\Temporary Internet Files\Content.IE5\M3FXS73F\MCAN02493_0000[1].wmf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2143116"/>
            <a:ext cx="2758168" cy="328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3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0"/>
                            </p:stCondLst>
                            <p:childTnLst>
                              <p:par>
                                <p:cTn id="43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48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3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6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1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000"/>
                            </p:stCondLst>
                            <p:childTnLst>
                              <p:par>
                                <p:cTn id="8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7000"/>
                            </p:stCondLst>
                            <p:childTnLst>
                              <p:par>
                                <p:cTn id="8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03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3000"/>
                            </p:stCondLst>
                            <p:childTnLst>
                              <p:par>
                                <p:cTn id="10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000"/>
                            </p:stCondLst>
                            <p:childTnLst>
                              <p:par>
                                <p:cTn id="113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5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70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00"/>
                            </p:stCondLst>
                            <p:childTnLst>
                              <p:par>
                                <p:cTn id="12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25" dur="3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80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83000"/>
                            </p:stCondLst>
                            <p:childTnLst>
                              <p:par>
                                <p:cTn id="13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88000"/>
                            </p:stCondLst>
                            <p:childTnLst>
                              <p:par>
                                <p:cTn id="1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1000"/>
                            </p:stCondLst>
                            <p:childTnLst>
                              <p:par>
                                <p:cTn id="1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6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98000"/>
                            </p:stCondLst>
                            <p:childTnLst>
                              <p:par>
                                <p:cTn id="16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70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2" dur="1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74" presetID="24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5" dur="1"/>
                                        <p:tgtEl>
                                          <p:spTgt spid="10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78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5000"/>
                            </p:stCondLst>
                            <p:childTnLst>
                              <p:par>
                                <p:cTn id="183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4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11000"/>
                            </p:stCondLst>
                            <p:childTnLst>
                              <p:par>
                                <p:cTn id="1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556 0.01317 C -0.01076 0.00254 0.00191 0.01479 -0.00555 -0.0074 C -0.01007 -0.02058 -0.01874 -0.03745 -0.02552 -0.04878 C -0.03038 -0.07397 -0.03576 -0.09778 -0.04115 -0.12275 C -0.04305 -0.13177 -0.04652 -0.14032 -0.04774 -0.14956 C -0.04999 -0.1669 -0.05295 -0.18123 -0.05885 -0.19672 C -0.06059 -0.20759 -0.06163 -0.21845 -0.06337 -0.22931 C -0.06597 -0.24573 -0.07274 -0.26075 -0.07657 -0.2767 C -0.07987 -0.29034 -0.07952 -0.30005 -0.0856 -0.3123 C -0.08837 -0.32386 -0.08958 -0.34073 -0.09445 -0.35067 C -0.09583 -0.35368 -0.09757 -0.35622 -0.09878 -0.35946 C -0.10417 -0.37402 -0.09791 -0.37541 -0.1099 -0.38627 C -0.11285 -0.39205 -0.11598 -0.39806 -0.11893 -0.40384 C -0.12032 -0.40638 -0.11997 -0.39783 -0.12101 -0.39506 C -0.12223 -0.39182 -0.12414 -0.38928 -0.12553 -0.38627 C -0.12987 -0.3761 -0.1316 -0.36639 -0.13664 -0.35668 C -0.14132 -0.33172 -0.14358 -0.30144 -0.15435 -0.27971 C -0.15678 -0.26353 -0.15903 -0.2448 -0.16337 -0.22931 C -0.16459 -0.22515 -0.1665 -0.22169 -0.16771 -0.21753 C -0.16945 -0.21175 -0.17066 -0.20574 -0.17223 -0.19973 C -0.17396 -0.18447 -0.17674 -0.15673 -0.18334 -0.14355 C -0.18629 -0.13754 -0.19046 -0.13246 -0.19219 -0.12575 C -0.19497 -0.11489 -0.19844 -0.10564 -0.2033 -0.09617 C -0.20573 -0.08068 -0.2066 -0.07259 -0.21667 -0.06357 C -0.21806 -0.05664 -0.22119 -0.03907 -0.22327 -0.03398 C -0.22483 -0.03029 -0.22813 -0.02844 -0.23004 -0.0252 C -0.23907 -0.00925 -0.2375 -0.00232 -0.25 0.0104 C -0.2566 -0.01595 -0.24688 0.02542 -0.25435 -0.03699 C -0.25764 -0.06496 -0.26389 -0.09224 -0.26771 -0.11998 C -0.26997 -0.16089 -0.27327 -0.20204 -0.28334 -0.2411 C -0.2882 -0.28803 -0.28369 -0.26977 -0.29219 -0.29751 C -0.29462 -0.31669 -0.29653 -0.33496 -0.30105 -0.35368 C -0.30278 -0.38096 -0.30469 -0.40777 -0.31216 -0.43343 C -0.31424 -0.44961 -0.31719 -0.45955 -0.32101 -0.47504 C -0.32362 -0.48544 -0.32344 -0.49076 -0.32553 -0.50162 C -0.32882 -0.51873 -0.32639 -0.50208 -0.33212 -0.51942 C -0.33403 -0.52497 -0.33455 -0.53144 -0.33664 -0.53699 C -0.34063 -0.54762 -0.3415 -0.55178 -0.34775 -0.5608 C -0.35261 -0.56796 -0.36337 -0.58137 -0.36337 -0.58114 C -0.38369 -0.57606 -0.38698 -0.58091 -0.39879 -0.55779 C -0.40174 -0.55178 -0.40782 -0.53999 -0.40782 -0.53976 C -0.40973 -0.52404 -0.41129 -0.51295 -0.41667 -0.49862 C -0.42171 -0.46533 -0.41632 -0.49815 -0.42101 -0.47504 C -0.42257 -0.46718 -0.42553 -0.45123 -0.42553 -0.451 C -0.43438 -0.31692 -0.43021 -0.39275 -0.43438 -0.2945 C -0.43698 -0.23278 -0.4375 -0.16991 -0.45226 -0.11096 C -0.45417 -0.08183 -0.45747 -0.05386 -0.46112 -0.0252 C -0.46233 -0.01572 -0.46441 0.003 -0.46997 0.0104 C -0.47223 0.0134 -0.47605 0.01387 -0.47882 0.01618 C -0.48924 0.0245 -0.49619 0.0319 -0.50782 0.03698 C -0.51945 0.00554 -0.53143 -0.02335 -0.53664 -0.05779 C -0.53594 -0.11697 -0.53612 -0.17615 -0.53438 -0.23532 C -0.53386 -0.25312 -0.53004 -0.28849 -0.53004 -0.28826 C -0.53316 -0.38673 -0.53334 -0.47943 -0.5566 -0.57259 C -0.5599 -0.586 -0.5625 -0.6098 -0.56771 -0.61998 C -0.5691 -0.62252 -0.5823 -0.63107 -0.58334 -0.63177 C -0.59862 -0.61142 -0.60261 -0.58669 -0.61441 -0.5638 C -0.62188 -0.52451 -0.61007 -0.57814 -0.62327 -0.543 C -0.62674 -0.53375 -0.62744 -0.52312 -0.63004 -0.51341 C -0.63768 -0.48498 -0.65226 -0.42765 -0.65226 -0.42742 C -0.65435 -0.3939 -0.65712 -0.35738 -0.66112 -0.32409 C -0.66424 -0.29797 -0.6698 -0.27347 -0.67223 -0.24711 C -0.67327 -0.23625 -0.67396 -0.22539 -0.67448 -0.21452 C -0.67535 -0.19788 -0.67518 -0.181 -0.67657 -0.16436 C -0.67744 -0.15442 -0.68108 -0.13477 -0.68108 -0.13454 C -0.68178 -0.12391 -0.6823 -0.11304 -0.68334 -0.10218 C -0.68369 -0.09825 -0.68525 -0.09432 -0.6856 -0.09039 C -0.68785 -0.0682 -0.68716 -0.05363 -0.69445 -0.03398 C -0.69879 0.00601 -0.70556 0.03421 -0.73212 0.05756 C -0.73594 0.07744 -0.73056 0.06495 -0.74549 0.07235 C -0.7481 0.07351 -0.74983 0.07674 -0.75226 0.07836 C -0.75435 0.07975 -0.7566 0.08044 -0.75886 0.08136 C -0.76962 0.08553 -0.78664 0.08761 -0.79219 0.10194 " pathEditMode="relative" rAng="0" ptsTypes="ffffffffffffffffffffffffffffffffffffffffffffffffffffffffffffffffffffffffA">
                                      <p:cBhvr>
                                        <p:cTn id="196" dur="5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16000"/>
                            </p:stCondLst>
                            <p:childTnLst>
                              <p:par>
                                <p:cTn id="198" presetID="2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99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0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1000"/>
                            </p:stCondLst>
                            <p:childTnLst>
                              <p:par>
                                <p:cTn id="2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3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24000"/>
                            </p:stCondLst>
                            <p:childTnLst>
                              <p:par>
                                <p:cTn id="2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0" dur="5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29000"/>
                            </p:stCondLst>
                            <p:childTnLst>
                              <p:par>
                                <p:cTn id="2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30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35000"/>
                            </p:stCondLst>
                            <p:childTnLst>
                              <p:par>
                                <p:cTn id="23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40000"/>
                            </p:stCondLst>
                            <p:childTnLst>
                              <p:par>
                                <p:cTn id="2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96024E-6 C 0.01823 -0.00347 0.02969 -0.01202 0.0467 -0.0178 C 0.05486 -0.02497 0.05816 -0.03213 0.06216 -0.04438 C 0.06302 -0.04716 0.0632 -0.05063 0.06441 -0.05317 C 0.06927 -0.06311 0.07691 -0.07328 0.08438 -0.07975 C 0.09393 -0.09894 0.11025 -0.10426 0.12656 -0.10934 C 0.13872 -0.12021 0.14792 -0.11812 0.16216 -0.11535 C 0.17431 -0.09963 0.16441 -0.11443 0.17327 -0.09455 C 0.17604 -0.08854 0.18212 -0.07698 0.18212 -0.07675 C 0.18125 -0.07166 0.17882 -0.04577 0.17327 -0.03837 C 0.1691 -0.03283 0.1566 -0.03213 0.15104 -0.02959 C 0.14809 -0.03144 0.14479 -0.0326 0.14219 -0.03537 C 0.13681 -0.04138 0.13438 -0.05918 0.13108 -0.06796 C 0.13264 -0.07883 0.13281 -0.09015 0.13559 -0.10056 C 0.13663 -0.10472 0.14601 -0.11327 0.14879 -0.11535 C 0.15174 -0.11766 0.15486 -0.11905 0.15781 -0.12136 C 0.16233 -0.12506 0.1658 -0.13153 0.17101 -0.13315 C 0.18229 -0.13685 0.17709 -0.135 0.18663 -0.13893 C 0.19254 -0.138 0.19879 -0.13893 0.20434 -0.13616 C 0.20729 -0.13477 0.20851 -0.12945 0.21111 -0.12714 C 0.21302 -0.12552 0.21545 -0.12506 0.21771 -0.12414 C 0.22066 -0.12113 0.22413 -0.11905 0.22656 -0.11535 C 0.22813 -0.11304 0.22761 -0.10911 0.22882 -0.10657 C 0.23056 -0.1031 0.23334 -0.10056 0.23559 -0.09755 C 0.23403 -0.09455 0.23143 -0.09223 0.23108 -0.08877 C 0.23073 -0.0853 0.2349 -0.07189 0.23559 -0.06796 C 0.24063 -0.04022 0.2349 -0.06403 0.23993 -0.04438 C 0.24063 -0.03653 0.24132 -0.02843 0.24219 -0.02058 C 0.24358 -0.00671 0.2467 0.0208 0.2467 0.02103 C 0.24531 0.04739 0.24775 0.07258 0.23334 0.09177 C 0.23177 0.09778 0.23125 0.10425 0.22882 0.10957 C 0.22743 0.11257 0.22379 0.11257 0.22222 0.11535 C 0.22066 0.11789 0.22101 0.12159 0.21997 0.12436 C 0.21511 0.13731 0.2165 0.12991 0.20886 0.13916 C 0.20417 0.1447 0.20156 0.15441 0.19549 0.15696 C 0.19097 0.15881 0.18212 0.16273 0.18212 0.16297 C 0.17466 0.16181 0.16667 0.16389 0.1599 0.15973 C 0.15712 0.15811 0.15868 0.15187 0.15781 0.14794 C 0.15712 0.14494 0.15625 0.14216 0.15556 0.13916 C 0.15469 0.13523 0.154 0.1313 0.1533 0.12737 C 0.15486 0.09339 0.15278 0.05085 0.18212 0.0386 C 0.21042 0.04114 0.2467 0.04299 0.27101 0.06519 C 0.27795 0.07859 0.28646 0.08992 0.29323 0.10356 C 0.2967 0.17799 0.29445 0.2515 0.28889 0.32547 C 0.28733 0.39574 0.29618 0.50832 0.23768 0.54739 C 0.22604 0.55525 0.225 0.55363 0.21111 0.5564 C 0.19479 0.55548 0.17847 0.55594 0.16216 0.5534 C 0.15677 0.55247 0.14913 0.546 0.14445 0.54161 C 0.11945 0.51757 0.11806 0.49283 0.11111 0.45562 C 0.11181 0.4429 0.11111 0.42973 0.11337 0.41724 C 0.11424 0.41239 0.11788 0.40129 0.11997 0.40545 C 0.12275 0.41123 0.11841 0.41909 0.11771 0.42603 C 0.13108 0.42857 0.14375 0.43134 0.15556 0.44082 C 0.16025 0.44452 0.16893 0.45284 0.16893 0.45307 C 0.17448 0.46417 0.17969 0.4674 0.18889 0.47341 C 0.19341 0.49722 0.18663 0.47596 0.2 0.48821 C 0.20347 0.49121 0.20538 0.50115 0.2066 0.50601 C 0.20729 0.51872 0.20886 0.53144 0.20886 0.54438 C 0.20886 0.55478 0.20278 0.5705 0.2 0.57998 C 0.19809 0.58599 0.19497 0.60333 0.19115 0.60957 C 0.18177 0.62506 0.16945 0.63569 0.15556 0.64216 C 0.12413 0.63985 0.10591 0.63708 0.07778 0.62436 C 0.06545 0.61211 0.05938 0.59408 0.0467 0.58298 C 0.04219 0.56519 0.03993 0.56218 0.03768 0.54161 C 0.03577 0.49283 0.02066 0.408 0.06667 0.38765 C 0.06806 0.3828 0.06927 0.37748 0.07101 0.37286 C 0.07205 0.37009 0.06788 0.37887 0.06893 0.38164 C 0.06997 0.38442 0.07327 0.38372 0.07552 0.38465 C 0.08177 0.3724 0.07709 0.37771 0.08663 0.37286 C 0.0941 0.36893 0.10886 0.36107 0.10886 0.3613 C 0.17049 0.38904 0.10695 0.3613 0.28889 0.36685 C 0.32917 0.36801 0.37066 0.37818 0.41111 0.38164 C 0.41459 0.39528 0.42014 0.40592 0.42656 0.41724 C 0.43091 0.46163 0.43021 0.44406 0.42656 0.51479 C 0.42396 0.56611 0.42535 0.56565 0.41111 0.60356 C 0.4099 0.60656 0.39844 0.61119 0.39549 0.61257 C 0.39097 0.61049 0.38611 0.6098 0.38212 0.60656 C 0.37986 0.60471 0.37952 0.60055 0.37778 0.59778 C 0.375 0.59362 0.37118 0.59061 0.36893 0.58599 C 0.35868 0.56472 0.35903 0.56264 0.35556 0.54438 C 0.35452 0.51572 0.35104 0.48728 0.35104 0.45862 C 0.35104 0.42163 0.35486 0.37956 0.3599 0.34327 C 0.35434 0.34142 0.31597 0.33241 0.3533 0.3049 C 0.36441 0.29681 0.37847 0.30883 0.39115 0.31068 C 0.39254 0.31854 0.38993 0.33079 0.39549 0.33449 C 0.40226 0.33911 0.41007 0.32848 0.41771 0.32848 C 0.42101 0.32848 0.42361 0.33241 0.42656 0.33449 C 0.43594 0.35275 0.44618 0.3472 0.46441 0.34928 C 0.47622 0.35437 0.48611 0.35876 0.5 0.35807 C 0.50695 0.3576 0.51997 0.34928 0.51997 0.34951 C 0.53195 0.3331 0.54288 0.31923 0.5533 0.30189 C 0.5507 0.25867 0.554 0.21059 0.53334 0.17452 C 0.53108 0.17059 0.52379 0.15696 0.51997 0.15395 C 0.51528 0.15025 0.50955 0.15025 0.50434 0.14794 C 0.49688 0.14887 0.48941 0.14887 0.48212 0.15095 C 0.46615 0.15557 0.45868 0.184 0.4533 0.20134 C 0.45556 0.2092 0.45643 0.21798 0.4599 0.22492 C 0.46406 0.23301 0.47118 0.23763 0.47552 0.24572 C 0.47778 0.24965 0.47952 0.25404 0.48212 0.25751 C 0.48403 0.26005 0.48681 0.26121 0.48889 0.26329 C 0.49271 0.26699 0.49688 0.27069 0.5 0.27531 C 0.50347 0.28063 0.50556 0.28733 0.50886 0.29288 C 0.51077 0.29611 0.5132 0.29889 0.51545 0.30189 C 0.51858 0.31807 0.53108 0.33703 0.53993 0.34928 C 0.54618 0.36801 0.55903 0.39991 0.57101 0.41424 C 0.57934 0.42418 0.58906 0.43157 0.59775 0.44082 C 0.60643 0.46024 0.62014 0.47526 0.63559 0.4852 C 0.64011 0.51132 0.63299 0.48474 0.6467 0.503 C 0.65052 0.50809 0.64966 0.51687 0.65104 0.52381 C 0.64722 0.53675 0.64531 0.549 0.63768 0.55918 C 0.63438 0.56357 0.62986 0.56657 0.62656 0.5712 C 0.61667 0.5846 0.62847 0.57721 0.61545 0.58298 C 0.60469 0.60471 0.5849 0.59339 0.56667 0.59177 C 0.56111 0.56264 0.56962 0.6024 0.55556 0.55918 C 0.55156 0.54692 0.54983 0.53352 0.5467 0.5208 C 0.54549 0.50901 0.54219 0.49445 0.5467 0.48243 C 0.54931 0.4755 0.55434 0.47087 0.55781 0.46463 C 0.56094 0.45885 0.56285 0.45192 0.56667 0.44683 C 0.57275 0.43874 0.58004 0.43828 0.58663 0.43204 C 0.59913 0.42002 0.60712 0.39991 0.62222 0.39366 C 0.62587 0.38973 0.62952 0.38557 0.63334 0.38164 C 0.63542 0.37956 0.63854 0.37887 0.63993 0.37586 C 0.64167 0.3724 0.64115 0.36777 0.64219 0.36408 C 0.64462 0.35552 0.6474 0.35067 0.65104 0.34327 C 0.65521 0.30536 0.65469 0.31946 0.65104 0.26052 C 0.65018 0.24711 0.64427 0.23509 0.64219 0.22168 C 0.63663 0.18562 0.62691 0.14748 0.61337 0.11535 C 0.60434 0.09362 0.61129 0.10194 0.6 0.09177 C 0.5915 0.06935 0.58021 0.07189 0.56216 0.05918 C 0.55278 0.05247 0.54566 0.03999 0.53559 0.0356 C 0.5257 0.0312 0.5165 0.02519 0.5066 0.0208 C 0.49896 0.01294 0.49219 0.00994 0.48438 0.003 C 0.48143 0.00393 0.45868 0.00878 0.48663 0.01479 C 0.49184 0.01595 0.49705 0.01271 0.50226 0.01179 C 0.50538 -0.00578 0.50816 -0.00671 0.51997 -0.0148 C 0.51424 0.01156 0.50799 0.03375 0.49323 0.0534 C 0.49393 0.0564 0.49323 0.06102 0.49549 0.06218 C 0.50243 0.06565 0.51025 0.06403 0.51771 0.06519 C 0.53038 0.06703 0.54288 0.06912 0.55556 0.07096 C 0.56042 0.09639 0.55365 0.07767 0.58438 0.07998 C 0.58768 0.08021 0.59705 0.08923 0.6 0.09177 C 0.61233 0.04785 0.64375 -0.02959 0.63993 -0.08877 C 0.63959 -0.09316 0.6382 -0.07952 0.63559 -0.07698 C 0.63056 -0.07212 0.62361 -0.07351 0.61771 -0.07097 C 0.6099 -0.0638 0.60209 -0.06311 0.59323 -0.05918 C 0.59184 -0.05918 0.53264 -0.0638 0.52656 -0.06496 C 0.50834 -0.06843 0.48906 -0.07582 0.47101 -0.07975 C 0.44341 -0.09223 0.41476 -0.10171 0.38663 -0.11235 C 0.36198 -0.13431 0.35972 -0.135 0.32882 -0.13893 C 0.32361 -0.14193 0.31875 -0.14563 0.31337 -0.14794 C 0.30972 -0.14956 0.30591 -0.14933 0.30226 -0.15095 C 0.29531 -0.15419 0.28889 -0.15904 0.28212 -0.16274 C 0.27778 -0.16505 0.27327 -0.16667 0.26893 -0.16852 C 0.26528 -0.16759 0.26042 -0.16921 0.25781 -0.16574 C 0.25608 -0.16343 0.25816 -0.15904 0.2599 -0.15673 C 0.26233 -0.15349 0.26597 -0.1528 0.26893 -0.15095 C 0.26962 -0.14702 0.27118 -0.14309 0.27101 -0.13893 C 0.27031 -0.12205 0.26493 -0.10541 0.26667 -0.08877 C 0.26771 -0.07906 0.28125 -0.04855 0.28889 -0.03837 C 0.29219 -0.02566 0.29618 -0.01665 0.30226 -0.00578 C 0.30677 0.02681 0.31927 0.0527 0.33334 0.07998 C 0.33663 0.08645 0.3382 0.09477 0.34219 0.10055 C 0.34688 0.10726 0.35261 0.11234 0.35781 0.11835 C 0.36077 0.12621 0.36337 0.13453 0.36667 0.14216 C 0.36927 0.1484 0.37292 0.15349 0.37552 0.15973 C 0.37969 0.16967 0.37969 0.18146 0.38212 0.19232 C 0.38368 0.19926 0.39184 0.21128 0.38663 0.21313 C 0.38056 0.21521 0.3783 0.20018 0.37327 0.19533 C 0.36806 0.19047 0.3632 0.18493 0.35781 0.18053 C 0.3507 0.17499 0.34219 0.17244 0.33559 0.16574 C 0.32674 0.15696 0.31979 0.14124 0.30886 0.13916 C 0.29844 0.13708 0.2882 0.13523 0.27778 0.13315 C 0.25799 0.1202 0.27743 0.13107 0.23768 0.12436 C 0.19827 0.11766 0.15972 0.11003 0.11997 0.10656 C 0.11077 0.10841 0.1 0.10772 0.09323 0.11835 C 0.09132 0.12136 0.09254 0.12667 0.09115 0.13014 C 0.08733 0.13962 0.07778 0.15696 0.07778 0.15719 C 0.0757 0.17637 0.07084 0.19047 0.06893 0.21012 C 0.06563 0.32362 0.05434 0.29427 0.15104 0.2871 C 0.1599 0.28317 0.16441 0.27808 0.17101 0.2693 C 0.17483 0.24387 0.17483 0.20527 0.1533 0.19533 C 0.13629 0.1981 0.11875 0.1981 0.10226 0.20411 C 0.09844 0.2055 0.09497 0.20874 0.09115 0.21012 C 0.08229 0.21359 0.07327 0.2159 0.06441 0.21891 C 0.04045 0.23486 0.04531 0.22492 0.03559 0.2485 C 0.03403 0.25243 0.03264 0.25659 0.03108 0.26052 C 0.02518 0.2945 0.01719 0.3368 0.03768 0.36685 C 0.04097 0.3717 0.04653 0.37309 0.05104 0.37586 C 0.06129 0.38211 0.07188 0.38719 0.08212 0.39366 C 0.08594 0.39621 0.08941 0.39991 0.09323 0.40245 C 0.11094 0.4147 0.1283 0.42788 0.1467 0.43805 C 0.15573 0.4429 0.20434 0.44937 0.2066 0.44984 C 0.2132 0.44891 0.22014 0.44891 0.22656 0.44683 C 0.22917 0.44591 0.23056 0.44128 0.23334 0.44082 C 0.25018 0.43828 0.26736 0.43897 0.28438 0.43805 C 0.28386 0.42233 0.28646 0.28895 0.26893 0.25751 C 0.26667 0.26237 0.26406 0.26722 0.26216 0.27231 C 0.26111 0.27508 0.25834 0.27878 0.2599 0.28109 C 0.27518 0.30374 0.27969 0.30143 0.29775 0.3049 C 0.32066 0.33541 0.40469 0.38396 0.41997 0.39366 C 0.4316 0.40106 0.44462 0.40499 0.45556 0.41424 C 0.48403 0.43851 0.51268 0.46371 0.53768 0.49422 C 0.57136 0.5356 0.55625 0.52404 0.57778 0.5386 C 0.57917 0.54253 0.57952 0.54762 0.58212 0.55039 C 0.60521 0.57489 0.64097 0.57882 0.66893 0.58298 C 0.68299 0.58899 0.69722 0.59408 0.71111 0.60078 C 0.72969 0.60957 0.74688 0.62205 0.76667 0.62737 C 0.7783 0.61673 0.76893 0.61535 0.76441 0.59778 C 0.75695 0.56865 0.754 0.53606 0.74879 0.50601 C 0.74809 0.48821 0.74809 0.47041 0.7467 0.45284 C 0.74601 0.44383 0.74288 0.43504 0.74219 0.42603 C 0.73646 0.35483 0.73716 0.28409 0.72882 0.21313 C 0.72743 0.18654 0.72552 0.16227 0.72222 0.13615 C 0.72014 0.11928 0.71545 0.10263 0.71337 0.08576 C 0.7099 0.05779 0.71111 0.03629 0.70226 0.01179 C 0.69549 -0.03236 0.69827 -0.00786 0.69549 -0.06218 C 0.69618 -0.06912 0.69584 -0.07628 0.69775 -0.08276 C 0.70261 -0.0994 0.71441 -0.11281 0.72656 -0.11836 C 0.73611 -0.1142 0.73872 -0.11373 0.74219 -0.10056 C 0.73698 -0.07305 0.73177 -0.04531 0.72656 -0.0178 C 0.7257 -0.01364 0.7158 -0.00994 0.71337 -0.00879 C 0.68455 -0.01248 0.64566 -0.01572 0.61771 -0.02659 C 0.56163 -0.04831 0.51181 -0.08877 0.46441 -0.13315 C 0.46146 -0.13916 0.45886 -0.1454 0.45556 -0.15095 C 0.45365 -0.15419 0.45018 -0.15604 0.44879 -0.15973 C 0.44566 -0.16806 0.44445 -0.17753 0.44219 -0.18632 C 0.4415 -0.18932 0.43993 -0.19533 0.43993 -0.1951 C 0.43924 -0.20319 0.43334 -0.21336 0.43768 -0.21891 C 0.44132 -0.22353 0.4415 -0.20666 0.44445 -0.20111 C 0.45243 -0.18609 0.46007 -0.18539 0.47327 -0.17753 C 0.48351 -0.15696 0.47136 -0.1773 0.48438 -0.16574 C 0.48698 -0.16343 0.48889 -0.15973 0.49115 -0.15673 C 0.49254 -0.12414 0.49167 -0.08807 0.49775 -0.05617 C 0.49931 -0.02936 0.49844 -0.01595 0.5066 0.00601 C 0.50955 0.03236 0.50521 0.046 0.50226 0.07096 C 0.49861 0.1024 0.49618 0.13245 0.48889 0.16273 C 0.47552 0.15788 0.46181 0.15441 0.44879 0.14794 C 0.44375 0.1454 0.44045 0.13869 0.43559 0.13615 C 0.42552 0.13083 0.41459 0.12875 0.40434 0.12436 C 0.38924 0.11789 0.38038 0.1098 0.36667 0.10356 C 0.35365 0.11234 0.34861 0.12413 0.33993 0.13916 C 0.33976 0.13962 0.33542 0.15649 0.33559 0.15696 C 0.33698 0.16158 0.35556 0.17545 0.3599 0.18053 C 0.39497 0.22168 0.33629 0.17776 0.43559 0.24572 C 0.46302 0.26445 0.51771 0.30189 0.51771 0.30212 C 0.53264 0.33449 0.55486 0.33772 0.57778 0.35807 C 0.57257 0.37818 0.57986 0.35599 0.56893 0.37286 C 0.55834 0.38927 0.56129 0.39135 0.5467 0.40245 C 0.53125 0.41447 0.55035 0.40199 0.52882 0.42325 C 0.52691 0.4251 0.52431 0.42487 0.52222 0.42603 C 0.49966 0.43689 0.47934 0.4399 0.45556 0.44383 C 0.44236 0.45284 0.43854 0.4503 0.43334 0.47041 C 0.43629 0.4852 0.43698 0.50115 0.44219 0.51479 C 0.4467 0.52681 0.46129 0.53213 0.46893 0.5386 C 0.5217 0.58368 0.49254 0.57143 0.53108 0.58298 C 0.56632 0.60494 0.58542 0.61512 0.62222 0.62136 C 0.62518 0.62344 0.63212 0.62321 0.63108 0.62737 C 0.62986 0.63222 0.61997 0.63037 0.61997 0.6306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4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45000"/>
                            </p:stCondLst>
                            <p:childTnLst>
                              <p:par>
                                <p:cTn id="2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9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48000"/>
                            </p:stCondLst>
                            <p:childTnLst>
                              <p:par>
                                <p:cTn id="251" presetID="8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2" dur="3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1000"/>
                            </p:stCondLst>
                            <p:childTnLst>
                              <p:par>
                                <p:cTn id="25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53000"/>
                            </p:stCondLst>
                            <p:childTnLst>
                              <p:par>
                                <p:cTn id="25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295 0.00185 -0.00573 0.00601 -0.00903 0.00578 C -0.02465 0.00485 -0.05555 -0.00301 -0.05555 -0.00301 C -0.05781 -0.00509 -0.0599 -0.0074 -0.06233 -0.00902 C -0.06805 -0.01318 -0.08003 -0.02081 -0.08003 -0.02081 C -0.0816 -0.02381 -0.08281 -0.02705 -0.08455 -0.02959 C -0.08871 -0.03583 -0.09792 -0.04739 -0.09792 -0.04739 C -0.10052 -0.05825 -0.10521 -0.06681 -0.10903 -0.07698 C -0.11424 -0.1061 -0.1151 -0.13592 -0.11788 -0.16574 C -0.11667 -0.19279 -0.11476 -0.23301 -0.11111 -0.26052 C -0.11042 -0.26514 -0.10104 -0.28479 -0.1 -0.2871 C -0.09792 -0.30236 -0.0941 -0.30629 -0.09115 -0.3197 C -0.07899 -0.37564 -0.04792 -0.41748 -0.02448 -0.46463 C -0.02066 -0.47226 -0.01371 -0.47596 -0.00903 -0.48243 C 0.00226 -0.51965 -0.01267 -0.48197 0.00434 -0.5 C 0.03021 -0.52751 0.00642 -0.51688 0.02656 -0.52381 C 0.05035 -0.54184 0.06754 -0.56819 0.09549 -0.57397 C 0.11754 -0.59408 0.12917 -0.58969 0.1599 -0.59177 C 0.17031 -0.59085 0.18073 -0.59154 0.19097 -0.58877 C 0.19583 -0.58738 0.19965 -0.58229 0.20434 -0.57998 C 0.21441 -0.57513 0.22917 -0.57212 0.23993 -0.5712 C 0.26059 -0.56958 0.28142 -0.56912 0.30191 -0.56819 C 0.30139 -0.56426 0.3 -0.56033 0.3 -0.5564 C 0.3 -0.54993 0.30642 -0.53791 0.29774 -0.5564 C 0.31059 -0.56496 0.30556 -0.56426 0.32431 -0.55918 C 0.33715 -0.55571 0.36163 -0.54462 0.37778 -0.54161 C 0.3941 -0.53861 0.41024 -0.53583 0.42656 -0.5326 C 0.44514 -0.52057 0.42448 -0.53213 0.45556 -0.52381 C 0.46007 -0.52266 0.46424 -0.51896 0.46875 -0.5178 C 0.47535 -0.51595 0.48212 -0.51572 0.48889 -0.5148 C 0.51007 -0.50069 0.52986 -0.49769 0.5533 -0.49422 C 0.57101 -0.48636 0.5882 -0.47689 0.6066 -0.47342 C 0.6132 -0.46856 0.61945 -0.46232 0.62656 -0.45862 C 0.6375 -0.45308 0.6507 -0.45192 0.66215 -0.44683 C 0.66528 -0.43019 0.67205 -0.41771 0.67778 -0.40245 C 0.67344 -0.36292 0.67587 -0.32339 0.67969 -0.2841 C 0.67882 -0.25243 0.68264 -0.21706 0.66875 -0.18932 C 0.66545 -0.15627 0.66389 -0.1209 0.65104 -0.09177 C 0.64931 -0.08807 0.64861 -0.08299 0.64653 -0.07998 C 0.64201 -0.07397 0.63629 -0.07004 0.63108 -0.06519 C 0.62118 -0.05571 0.61424 -0.04369 0.60208 -0.03861 C 0.5882 -0.02589 0.57379 -0.01572 0.55764 -0.00902 C 0.5467 0.00092 0.53958 -0.00139 0.52656 0.00578 C 0.51181 0.01387 0.50017 0.02311 0.48438 0.02658 C 0.46389 0.03583 0.44323 0.04346 0.42222 0.05016 C 0.39184 0.04924 0.36129 0.049 0.33108 0.04739 C 0.27813 0.04461 0.22604 0.02612 0.17326 0.02057 C 0.12552 0.02196 0.0783 0.02658 0.03108 0.02658 " pathEditMode="relative" ptsTypes="fffffffffffffffffffffffffffffffffffffffffffffffA">
                                      <p:cBhvr>
                                        <p:cTn id="2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55000"/>
                            </p:stCondLst>
                            <p:childTnLst>
                              <p:par>
                                <p:cTn id="262" presetID="20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3" dur="2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4" dur="2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5" dur="2500" autoRev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61000"/>
                            </p:stCondLst>
                            <p:childTnLst>
                              <p:par>
                                <p:cTn id="267" presetID="6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02 0.07057  0.007 0.1691  0.025 0.16777  C 0.051 0.16777  0.053 -0.16244  0.084 -0.16377  C 0.112 -0.16377  0.097 0.12516  0.124 0.12383  C 0.152 0.12383  0.137 -0.08521  0.167 -0.08521  C 0.194 -0.08521  0.179 0.05592  0.203 0.05592  C 0.226 0.05592  0.214 -0.05193  0.235 -0.05193  C 0.247 -0.05193  0.248 -0.02264  0.249 0  E" pathEditMode="relative" ptsTypes="">
                                      <p:cBhvr>
                                        <p:cTn id="2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163000"/>
                            </p:stCondLst>
                            <p:childTnLst>
                              <p:par>
                                <p:cTn id="270" presetID="27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discrete" valueType="clr">
                                      <p:cBhvr override="childStyle">
                                        <p:cTn id="27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7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163160"/>
                            </p:stCondLst>
                            <p:childTnLst>
                              <p:par>
                                <p:cTn id="27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66160"/>
                            </p:stCondLst>
                            <p:childTnLst>
                              <p:par>
                                <p:cTn id="28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71160"/>
                            </p:stCondLst>
                            <p:childTnLst>
                              <p:par>
                                <p:cTn id="29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9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92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9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96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97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176160"/>
                            </p:stCondLst>
                            <p:childTnLst>
                              <p:par>
                                <p:cTn id="29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0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301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02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3" dur="47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05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06" dur="1500" fill="hold">
                                          <p:stCondLst>
                                            <p:cond delay="3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8116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81160"/>
                            </p:stCondLst>
                            <p:childTnLst>
                              <p:par>
                                <p:cTn id="3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/>
      <p:bldP spid="24" grpId="1"/>
      <p:bldP spid="24" grpId="2"/>
      <p:bldP spid="24" grpId="3"/>
      <p:bldP spid="24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86454"/>
            <a:ext cx="8229600" cy="85725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COMO TODOS LOS DÍAS POR LA MAÑANA,</a:t>
            </a:r>
            <a:b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s-ES" sz="2000" b="1" dirty="0" smtClean="0">
                <a:solidFill>
                  <a:srgbClr val="FF0000"/>
                </a:solidFill>
                <a:latin typeface="Comic Sans MS" pitchFamily="66" charset="0"/>
              </a:rPr>
              <a:t> LA LECHERITA VA AL MERCADO</a:t>
            </a:r>
            <a:endParaRPr lang="es-E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3 Marcador de contenido" descr="01 lecher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21" y="160333"/>
            <a:ext cx="8948111" cy="5768997"/>
          </a:xfrm>
        </p:spPr>
      </p:pic>
      <p:pic>
        <p:nvPicPr>
          <p:cNvPr id="6" name="MSSN00560A0000[1].wav">
            <a:hlinkClick r:id="" action="ppaction://media"/>
          </p:cNvPr>
          <p:cNvPicPr>
            <a:picLocks noRot="1" noChangeAspect="1"/>
          </p:cNvPicPr>
          <p:nvPr>
            <a:wavAudioFile r:embed="rId1" name="MSSN00560A0000[1].wav"/>
          </p:nvPr>
        </p:nvPicPr>
        <p:blipFill>
          <a:blip r:embed="rId4"/>
          <a:stretch>
            <a:fillRect/>
          </a:stretch>
        </p:blipFill>
        <p:spPr>
          <a:xfrm>
            <a:off x="-304800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rgbClr val="FFC000"/>
                </a:solidFill>
                <a:latin typeface="Comic Sans MS" pitchFamily="66" charset="0"/>
              </a:rPr>
              <a:t>Y COMO SOÑAR NO CUESTA NADA…</a:t>
            </a:r>
            <a:br>
              <a:rPr lang="es-ES" sz="2000" b="1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es-ES" sz="2000" b="1" dirty="0" smtClean="0">
                <a:solidFill>
                  <a:srgbClr val="FFC000"/>
                </a:solidFill>
                <a:latin typeface="Comic Sans MS" pitchFamily="66" charset="0"/>
              </a:rPr>
              <a:t>VA HACIENDO SUS PLANES</a:t>
            </a:r>
            <a:endParaRPr lang="es-ES" sz="2000" b="1" dirty="0">
              <a:solidFill>
                <a:srgbClr val="FFC000"/>
              </a:solidFill>
              <a:latin typeface="Comic Sans MS" pitchFamily="66" charset="0"/>
            </a:endParaRPr>
          </a:p>
        </p:txBody>
      </p:sp>
      <p:pic>
        <p:nvPicPr>
          <p:cNvPr id="3" name="2 Imagen" descr="02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7" y="1142984"/>
            <a:ext cx="8961669" cy="5932373"/>
          </a:xfrm>
          <a:prstGeom prst="rect">
            <a:avLst/>
          </a:prstGeom>
        </p:spPr>
      </p:pic>
      <p:pic>
        <p:nvPicPr>
          <p:cNvPr id="4" name="MSj00747280000[1].wav">
            <a:hlinkClick r:id="" action="ppaction://media"/>
          </p:cNvPr>
          <p:cNvPicPr>
            <a:picLocks noRot="1" noChangeAspect="1"/>
          </p:cNvPicPr>
          <p:nvPr>
            <a:wavAudioFile r:embed="rId1" name="MSj00747280000[1].wav"/>
          </p:nvPr>
        </p:nvPicPr>
        <p:blipFill>
          <a:blip r:embed="rId4"/>
          <a:stretch>
            <a:fillRect/>
          </a:stretch>
        </p:blipFill>
        <p:spPr>
          <a:xfrm>
            <a:off x="-304800" y="307181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229600" cy="714380"/>
          </a:xfrm>
        </p:spPr>
        <p:txBody>
          <a:bodyPr>
            <a:noAutofit/>
          </a:bodyPr>
          <a:lstStyle/>
          <a:p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- CON EL DINERO QUE GANARÉ…</a:t>
            </a:r>
            <a:b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s-ES" sz="2000" b="1" dirty="0" smtClean="0">
                <a:solidFill>
                  <a:srgbClr val="0070C0"/>
                </a:solidFill>
                <a:latin typeface="Comic Sans MS" pitchFamily="66" charset="0"/>
              </a:rPr>
              <a:t> COMPRARÉ MUCHOS HUEVOS</a:t>
            </a:r>
            <a:endParaRPr lang="es-ES" sz="20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3" name="2 Imagen" descr="03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" y="214290"/>
            <a:ext cx="9067893" cy="5818210"/>
          </a:xfrm>
          <a:prstGeom prst="rect">
            <a:avLst/>
          </a:prstGeom>
        </p:spPr>
      </p:pic>
      <p:pic>
        <p:nvPicPr>
          <p:cNvPr id="4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/>
          <a:stretch>
            <a:fillRect/>
          </a:stretch>
        </p:blipFill>
        <p:spPr>
          <a:xfrm>
            <a:off x="-304800" y="471488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7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00B050"/>
                </a:solidFill>
                <a:latin typeface="Comic Sans MS" pitchFamily="66" charset="0"/>
              </a:rPr>
              <a:t>… Y COMO ES NATURAL, TENDRÉ POLLUELOS…</a:t>
            </a:r>
            <a:br>
              <a:rPr lang="es-ES" sz="2400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es-ES" sz="2400" b="1" dirty="0" smtClean="0">
                <a:solidFill>
                  <a:srgbClr val="00B050"/>
                </a:solidFill>
                <a:latin typeface="Comic Sans MS" pitchFamily="66" charset="0"/>
              </a:rPr>
              <a:t>¡CIENTOS DE POLLUELOS!</a:t>
            </a:r>
            <a:endParaRPr lang="es-ES" sz="24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2 Imagen" descr="04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1428736"/>
            <a:ext cx="8678981" cy="5286412"/>
          </a:xfrm>
          <a:prstGeom prst="rect">
            <a:avLst/>
          </a:prstGeom>
        </p:spPr>
      </p:pic>
      <p:pic>
        <p:nvPicPr>
          <p:cNvPr id="6" name="MSSN00307A0000[1].wav">
            <a:hlinkClick r:id="" action="ppaction://media"/>
          </p:cNvPr>
          <p:cNvPicPr>
            <a:picLocks noRot="1" noChangeAspect="1"/>
          </p:cNvPicPr>
          <p:nvPr>
            <a:wavAudioFile r:embed="rId1" name="MSSN00307A0000[1].wav"/>
          </p:nvPr>
        </p:nvPicPr>
        <p:blipFill>
          <a:blip r:embed="rId4"/>
          <a:stretch>
            <a:fillRect/>
          </a:stretch>
        </p:blipFill>
        <p:spPr>
          <a:xfrm>
            <a:off x="-304800" y="335756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58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785818"/>
          </a:xfrm>
        </p:spPr>
        <p:txBody>
          <a:bodyPr>
            <a:noAutofit/>
          </a:bodyPr>
          <a:lstStyle/>
          <a:p>
            <a:r>
              <a:rPr lang="es-ES" sz="3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AL CRECER, SERÁN GALLINAS QUE PONDRÁN MÁS HUEVOS</a:t>
            </a:r>
            <a:endParaRPr lang="es-ES" sz="3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 descr="05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3" y="71414"/>
            <a:ext cx="8782299" cy="5764234"/>
          </a:xfrm>
          <a:prstGeom prst="rect">
            <a:avLst/>
          </a:prstGeom>
        </p:spPr>
      </p:pic>
      <p:pic>
        <p:nvPicPr>
          <p:cNvPr id="4" name="MSj00749510000[1].wav">
            <a:hlinkClick r:id="" action="ppaction://media"/>
          </p:cNvPr>
          <p:cNvPicPr>
            <a:picLocks noRot="1" noChangeAspect="1"/>
          </p:cNvPicPr>
          <p:nvPr>
            <a:wavAudioFile r:embed="rId1" name="MSj00749510000[1].wav"/>
          </p:nvPr>
        </p:nvPicPr>
        <p:blipFill>
          <a:blip r:embed="rId4"/>
          <a:stretch>
            <a:fillRect/>
          </a:stretch>
        </p:blipFill>
        <p:spPr>
          <a:xfrm>
            <a:off x="-304800" y="35004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600" b="1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CON EL DINERO QUE GANARÍA AL VENDER LOS HUEVOS, COMPRARÍA PATOS</a:t>
            </a:r>
            <a:endParaRPr lang="es-ES" sz="2600" b="1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" name="2 Imagen" descr="06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037" y="1214422"/>
            <a:ext cx="8794119" cy="5643578"/>
          </a:xfrm>
          <a:prstGeom prst="rect">
            <a:avLst/>
          </a:prstGeom>
        </p:spPr>
      </p:pic>
      <p:pic>
        <p:nvPicPr>
          <p:cNvPr id="5" name="MSSN00747A0000[1].wav">
            <a:hlinkClick r:id="" action="ppaction://media"/>
          </p:cNvPr>
          <p:cNvPicPr>
            <a:picLocks noRot="1" noChangeAspect="1"/>
          </p:cNvPicPr>
          <p:nvPr>
            <a:wavAudioFile r:embed="rId1" name="MSSN00747A0000[1].wav"/>
          </p:nvPr>
        </p:nvPicPr>
        <p:blipFill>
          <a:blip r:embed="rId4"/>
          <a:stretch>
            <a:fillRect/>
          </a:stretch>
        </p:blipFill>
        <p:spPr>
          <a:xfrm>
            <a:off x="-304800" y="300037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229600" cy="857256"/>
          </a:xfrm>
        </p:spPr>
        <p:txBody>
          <a:bodyPr>
            <a:noAutofit/>
          </a:bodyPr>
          <a:lstStyle/>
          <a:p>
            <a:r>
              <a:rPr lang="es-ES" sz="2800" b="1" dirty="0" smtClean="0">
                <a:solidFill>
                  <a:srgbClr val="7030A0"/>
                </a:solidFill>
                <a:latin typeface="Comic Sans MS" pitchFamily="66" charset="0"/>
              </a:rPr>
              <a:t>INCLUSO CONEJITOS Y ALGUNA CABRA…</a:t>
            </a:r>
            <a:br>
              <a:rPr lang="es-ES" sz="2800" b="1" dirty="0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s-ES" sz="2800" b="1" dirty="0" smtClean="0">
                <a:solidFill>
                  <a:srgbClr val="7030A0"/>
                </a:solidFill>
                <a:latin typeface="Comic Sans MS" pitchFamily="66" charset="0"/>
              </a:rPr>
              <a:t> Y ASÍ TENDRÉ UNA GRANJA</a:t>
            </a:r>
            <a:endParaRPr lang="es-ES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2 Imagen" descr="07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14290"/>
            <a:ext cx="9144001" cy="5516702"/>
          </a:xfrm>
          <a:prstGeom prst="rect">
            <a:avLst/>
          </a:prstGeom>
        </p:spPr>
      </p:pic>
      <p:pic>
        <p:nvPicPr>
          <p:cNvPr id="4" name="CABR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-30480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589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89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5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dirty="0" smtClean="0">
                <a:solidFill>
                  <a:srgbClr val="00B050"/>
                </a:solidFill>
                <a:latin typeface="Comic Sans MS" pitchFamily="66" charset="0"/>
              </a:rPr>
              <a:t>TAMBIÉN TENDRÉ PALOMAS Y UN PERRO GUARDIÁN</a:t>
            </a:r>
            <a:endParaRPr lang="es-ES" sz="40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" name="2 Imagen" descr="08 lech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66" y="1428736"/>
            <a:ext cx="8695752" cy="5572164"/>
          </a:xfrm>
          <a:prstGeom prst="rect">
            <a:avLst/>
          </a:prstGeom>
        </p:spPr>
      </p:pic>
      <p:pic>
        <p:nvPicPr>
          <p:cNvPr id="5" name="MSj00748220000[1].wav">
            <a:hlinkClick r:id="" action="ppaction://media"/>
          </p:cNvPr>
          <p:cNvPicPr>
            <a:picLocks noRot="1" noChangeAspect="1"/>
          </p:cNvPicPr>
          <p:nvPr>
            <a:wavAudioFile r:embed="rId1" name="MSj00748220000[1].wav"/>
          </p:nvPr>
        </p:nvPicPr>
        <p:blipFill>
          <a:blip r:embed="rId4"/>
          <a:stretch>
            <a:fillRect/>
          </a:stretch>
        </p:blipFill>
        <p:spPr>
          <a:xfrm>
            <a:off x="-304800" y="392906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138</Words>
  <Application>Microsoft Office PowerPoint</Application>
  <PresentationFormat>Presentación en pantalla (4:3)</PresentationFormat>
  <Paragraphs>19</Paragraphs>
  <Slides>18</Slides>
  <Notes>1</Notes>
  <HiddenSlides>0</HiddenSlides>
  <MMClips>16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LA LECHERA</vt:lpstr>
      <vt:lpstr>COMO TODOS LOS DÍAS POR LA MAÑANA,  LA LECHERITA VA AL MERCADO</vt:lpstr>
      <vt:lpstr>Y COMO SOÑAR NO CUESTA NADA… VA HACIENDO SUS PLANES</vt:lpstr>
      <vt:lpstr>- CON EL DINERO QUE GANARÉ…  COMPRARÉ MUCHOS HUEVOS</vt:lpstr>
      <vt:lpstr>… Y COMO ES NATURAL, TENDRÉ POLLUELOS… ¡CIENTOS DE POLLUELOS!</vt:lpstr>
      <vt:lpstr>AL CRECER, SERÁN GALLINAS QUE PONDRÁN MÁS HUEVOS</vt:lpstr>
      <vt:lpstr>CON EL DINERO QUE GANARÍA AL VENDER LOS HUEVOS, COMPRARÍA PATOS</vt:lpstr>
      <vt:lpstr>INCLUSO CONEJITOS Y ALGUNA CABRA…  Y ASÍ TENDRÉ UNA GRANJA</vt:lpstr>
      <vt:lpstr>TAMBIÉN TENDRÉ PALOMAS Y UN PERRO GUARDIÁN</vt:lpstr>
      <vt:lpstr>TENER CORDERITOS SIEMPRE HA SIDO MI SUEÑO. ¡SON TAN BONITOS!</vt:lpstr>
      <vt:lpstr>¿Y PORQUÉ NO CERDITOS? ¡CON LO QUE SE PAGAN LOS JAMONES!</vt:lpstr>
      <vt:lpstr>E INCLUSO PODRÍA LLEGAR A TENER VACAS</vt:lpstr>
      <vt:lpstr>CON LA LECHE DE LAS VACAS, HARÉ QUESOS</vt:lpstr>
      <vt:lpstr>TAMBIÉN COMPRARÉ UN CABALLO</vt:lpstr>
      <vt:lpstr>¡AY! ¡EL CÁNTARO DERRAMADO Y… TODOS MIS SUEÑOS POR EL SUELO!</vt:lpstr>
      <vt:lpstr>HUBIERA SIDO TAN BELLO… PERO… EMPEZARÉ DE NUEVO. ¡ES TAN BONITO SOÑAR!</vt:lpstr>
      <vt:lpstr>Y COLORÍN COLORADO ESTE CUENTO SE HA ACABADO,  BAILAR CONMIGO SI OS HA GUSTADO.</vt:lpstr>
      <vt:lpstr>Diapositiva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Esther</dc:creator>
  <cp:lastModifiedBy>Ruth Elgueta</cp:lastModifiedBy>
  <cp:revision>37</cp:revision>
  <dcterms:created xsi:type="dcterms:W3CDTF">2009-09-26T15:55:40Z</dcterms:created>
  <dcterms:modified xsi:type="dcterms:W3CDTF">2011-12-08T01:37:22Z</dcterms:modified>
</cp:coreProperties>
</file>