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60" r:id="rId6"/>
    <p:sldId id="267" r:id="rId7"/>
    <p:sldId id="266" r:id="rId8"/>
    <p:sldId id="268" r:id="rId9"/>
    <p:sldId id="261" r:id="rId10"/>
    <p:sldId id="263" r:id="rId11"/>
    <p:sldId id="264" r:id="rId12"/>
    <p:sldId id="269" r:id="rId13"/>
    <p:sldId id="265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80120"/>
          </a:xfrm>
        </p:spPr>
        <p:txBody>
          <a:bodyPr>
            <a:noAutofit/>
          </a:bodyPr>
          <a:lstStyle/>
          <a:p>
            <a:r>
              <a:rPr lang="es-MX" sz="7200" b="1" dirty="0" smtClean="0">
                <a:solidFill>
                  <a:srgbClr val="C00000"/>
                </a:solidFill>
              </a:rPr>
              <a:t>Recordemos</a:t>
            </a:r>
            <a:endParaRPr lang="es-CL" sz="7200" b="1" dirty="0">
              <a:solidFill>
                <a:srgbClr val="C00000"/>
              </a:solidFill>
            </a:endParaRPr>
          </a:p>
        </p:txBody>
      </p:sp>
      <p:pic>
        <p:nvPicPr>
          <p:cNvPr id="27650" name="Picture 2" descr="http://www.gif-animados.net/gifs/pensando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3130657" cy="4680520"/>
          </a:xfrm>
          <a:prstGeom prst="rect">
            <a:avLst/>
          </a:prstGeom>
          <a:noFill/>
        </p:spPr>
      </p:pic>
      <p:pic>
        <p:nvPicPr>
          <p:cNvPr id="27652" name="Picture 4" descr="http://pexoxas21.blogia.com/upload/20060611011648-cl-pensand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628800"/>
            <a:ext cx="2864870" cy="464429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Pon el nombre a cada una de ellas</a:t>
            </a:r>
            <a:endParaRPr lang="es-CL" dirty="0"/>
          </a:p>
        </p:txBody>
      </p:sp>
      <p:pic>
        <p:nvPicPr>
          <p:cNvPr id="20482" name="Picture 2" descr="http://www.bilingual.cl/images/tablero%20madera%20DGT%20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01008"/>
            <a:ext cx="3456384" cy="2592288"/>
          </a:xfrm>
          <a:prstGeom prst="rect">
            <a:avLst/>
          </a:prstGeom>
          <a:noFill/>
        </p:spPr>
      </p:pic>
      <p:pic>
        <p:nvPicPr>
          <p:cNvPr id="20484" name="Picture 4" descr="http://pics.adoos.cl/772d1f2e1490d4e2d2421ae03376b68a-1-3-viviendas-prediseaplusmnadas-de-made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3810000" cy="285750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716016" y="1916832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55576" y="5085184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03.olx.cl/ui/11/52/86/1296994396_159564686_2-Fotos-de--Vendo-Hermosa-Cuna-De-Mad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816424" cy="2863996"/>
          </a:xfrm>
          <a:prstGeom prst="rect">
            <a:avLst/>
          </a:prstGeom>
          <a:noFill/>
        </p:spPr>
      </p:pic>
      <p:pic>
        <p:nvPicPr>
          <p:cNvPr id="21506" name="Picture 2" descr="http://images02.olx.cl/ui/9/12/89/1289949710_138420389_2-Comedor-madera-cuadrado-8-sillas-Vina-del-Mar-12899497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429000"/>
            <a:ext cx="4347071" cy="2952327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788024" y="1124744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23528" y="4725144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 Mar</a:t>
            </a:r>
            <a:endParaRPr lang="es-CL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6626" name="Picture 2" descr="http://3.bp.blogspot.com/_BsdOjqmfWFQ/S7y5jC_YHzI/AAAAAAAAAA4/iXbs3Oj991Q/s1600/m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568952" cy="5293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Algunos productos del mar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3554" name="Picture 2" descr="http://www.liberaong.org/admin/_libera/imagenes/explotacion/15/000062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3744416" cy="2555008"/>
          </a:xfrm>
          <a:prstGeom prst="rect">
            <a:avLst/>
          </a:prstGeom>
          <a:noFill/>
        </p:spPr>
      </p:pic>
      <p:pic>
        <p:nvPicPr>
          <p:cNvPr id="23556" name="Picture 4" descr="http://portal.veracruz.gob.mx/pls/portal/docs/1/19723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61048"/>
            <a:ext cx="4094843" cy="263328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644008" y="2636912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251520" y="1628800"/>
            <a:ext cx="39604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600400"/>
          </a:xfrm>
        </p:spPr>
        <p:txBody>
          <a:bodyPr>
            <a:noAutofit/>
          </a:bodyPr>
          <a:lstStyle/>
          <a:p>
            <a:r>
              <a:rPr lang="es-MX" sz="9600" b="1" dirty="0" smtClean="0"/>
              <a:t>Recursos Naturales</a:t>
            </a:r>
            <a:endParaRPr lang="es-CL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6672"/>
            <a:ext cx="850495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5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Los recursos naturales son los materiales de la naturaleza que los seres humanos pueden aprovechar  para satisfacer sus necesidades como:</a:t>
            </a:r>
          </a:p>
          <a:p>
            <a:endParaRPr lang="es-MX" sz="2800" dirty="0" smtClean="0">
              <a:latin typeface="+mj-lt"/>
            </a:endParaRPr>
          </a:p>
          <a:p>
            <a:endParaRPr lang="es-C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924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7200" b="1" dirty="0" smtClean="0">
                <a:solidFill>
                  <a:schemeClr val="accent3">
                    <a:lumMod val="50000"/>
                  </a:schemeClr>
                </a:solidFill>
              </a:rPr>
              <a:t>Alimento</a:t>
            </a:r>
          </a:p>
          <a:p>
            <a:pPr algn="ctr">
              <a:buNone/>
            </a:pPr>
            <a:r>
              <a:rPr lang="es-MX" sz="7200" b="1" dirty="0" smtClean="0">
                <a:solidFill>
                  <a:schemeClr val="accent5">
                    <a:lumMod val="75000"/>
                  </a:schemeClr>
                </a:solidFill>
              </a:rPr>
              <a:t>Vestido</a:t>
            </a:r>
            <a:endParaRPr lang="es-MX" sz="7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MX" sz="7200" b="1" dirty="0" smtClean="0">
                <a:solidFill>
                  <a:schemeClr val="accent6">
                    <a:lumMod val="50000"/>
                  </a:schemeClr>
                </a:solidFill>
              </a:rPr>
              <a:t>Vivienda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tx2">
                    <a:lumMod val="50000"/>
                  </a:schemeClr>
                </a:solidFill>
              </a:rPr>
              <a:t>Algunos Productos</a:t>
            </a:r>
            <a:endParaRPr lang="es-CL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/>
              <a:t>Vaca</a:t>
            </a:r>
            <a:endParaRPr lang="es-CL" sz="6000" b="1" dirty="0"/>
          </a:p>
        </p:txBody>
      </p:sp>
      <p:pic>
        <p:nvPicPr>
          <p:cNvPr id="4" name="Picture 2" descr="http://4.bp.blogspot.com/_Osaxq-kFmqQ/TQt10L_6H6I/AAAAAAAAAiE/KnAYECESJlM/s1600/vaca+para+ni%25C3%25B1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392488" cy="5124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MX" sz="5300" b="1" dirty="0" smtClean="0"/>
              <a:t>Une con una línea el producto con su nombre</a:t>
            </a:r>
            <a:endParaRPr lang="es-CL" sz="5300" b="1" dirty="0"/>
          </a:p>
        </p:txBody>
      </p:sp>
      <p:pic>
        <p:nvPicPr>
          <p:cNvPr id="22532" name="Picture 4" descr="http://www.better.com.ar/fotos/carne-g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2232248" cy="2016224"/>
          </a:xfrm>
          <a:prstGeom prst="rect">
            <a:avLst/>
          </a:prstGeom>
          <a:noFill/>
        </p:spPr>
      </p:pic>
      <p:pic>
        <p:nvPicPr>
          <p:cNvPr id="22534" name="Picture 6" descr="http://viviendosanos.com/wp-content/uploads/2008/06/ioiuoi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836712"/>
            <a:ext cx="2071117" cy="2664296"/>
          </a:xfrm>
          <a:prstGeom prst="rect">
            <a:avLst/>
          </a:prstGeom>
          <a:noFill/>
        </p:spPr>
      </p:pic>
      <p:pic>
        <p:nvPicPr>
          <p:cNvPr id="22536" name="Picture 8" descr="http://3.bp.blogspot.com/_Z9Bs1DLRyYs/SpEXUyQMX6I/AAAAAAAACb4/PkY53IELSlk/s400/QU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96752"/>
            <a:ext cx="2088232" cy="2578064"/>
          </a:xfrm>
          <a:prstGeom prst="rect">
            <a:avLst/>
          </a:prstGeom>
          <a:noFill/>
        </p:spPr>
      </p:pic>
      <p:pic>
        <p:nvPicPr>
          <p:cNvPr id="22538" name="Picture 10" descr="http://www.artesanum.com/upload/postal/7/0/1/bolso-1735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725144"/>
            <a:ext cx="2369840" cy="1777380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2771800" y="1772816"/>
            <a:ext cx="34563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accent3">
                    <a:lumMod val="50000"/>
                  </a:schemeClr>
                </a:solidFill>
              </a:rPr>
              <a:t>Cartera cuero</a:t>
            </a:r>
            <a:endParaRPr lang="es-CL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31840" y="2924944"/>
            <a:ext cx="27363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accent3">
                    <a:lumMod val="50000"/>
                  </a:schemeClr>
                </a:solidFill>
              </a:rPr>
              <a:t>queso</a:t>
            </a:r>
            <a:endParaRPr lang="es-CL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31840" y="4077072"/>
            <a:ext cx="27363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accent3">
                    <a:lumMod val="50000"/>
                  </a:schemeClr>
                </a:solidFill>
              </a:rPr>
              <a:t>leche</a:t>
            </a:r>
            <a:endParaRPr lang="es-CL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131840" y="5229200"/>
            <a:ext cx="2736304" cy="842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accent3">
                    <a:lumMod val="50000"/>
                  </a:schemeClr>
                </a:solidFill>
              </a:rPr>
              <a:t>carne</a:t>
            </a:r>
            <a:endParaRPr lang="es-CL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Oveja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5602" name="Picture 2" descr="http://tanakamusic.com/wp-content/uploads/2011/09/ove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2990850" cy="28575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39552" y="5157192"/>
            <a:ext cx="820891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accent2">
                    <a:lumMod val="75000"/>
                  </a:schemeClr>
                </a:solidFill>
              </a:rPr>
              <a:t>La oveja me da ______________</a:t>
            </a:r>
            <a:endParaRPr lang="es-CL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M</a:t>
            </a:r>
            <a:r>
              <a:rPr lang="es-MX" sz="6000" dirty="0" smtClean="0"/>
              <a:t>adera</a:t>
            </a:r>
            <a:endParaRPr lang="es-CL" sz="6000" dirty="0"/>
          </a:p>
        </p:txBody>
      </p:sp>
      <p:pic>
        <p:nvPicPr>
          <p:cNvPr id="3074" name="Picture 2" descr="http://t0.gstatic.com/images?q=tbn:ANd9GcSiTBQqg8kcW2uv4REROD_lZP1HGFvaEVHdA52-CtDO0y9ISgyu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92688" cy="4582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65</Words>
  <Application>Microsoft Office PowerPoint</Application>
  <PresentationFormat>Presentación en pantalla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Recordemos</vt:lpstr>
      <vt:lpstr>Recursos Naturales</vt:lpstr>
      <vt:lpstr>Diapositiva 3</vt:lpstr>
      <vt:lpstr>Diapositiva 4</vt:lpstr>
      <vt:lpstr>Algunos Productos</vt:lpstr>
      <vt:lpstr>Vaca</vt:lpstr>
      <vt:lpstr>Une con una línea el producto con su nombre</vt:lpstr>
      <vt:lpstr>Oveja</vt:lpstr>
      <vt:lpstr>Madera</vt:lpstr>
      <vt:lpstr>Pon el nombre a cada una de ellas</vt:lpstr>
      <vt:lpstr>Diapositiva 11</vt:lpstr>
      <vt:lpstr>El Mar</vt:lpstr>
      <vt:lpstr>Algunos productos del mar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Naturales</dc:title>
  <dc:creator>EDITHA</dc:creator>
  <cp:lastModifiedBy>EDITHA</cp:lastModifiedBy>
  <cp:revision>14</cp:revision>
  <dcterms:created xsi:type="dcterms:W3CDTF">2011-11-15T20:35:09Z</dcterms:created>
  <dcterms:modified xsi:type="dcterms:W3CDTF">2011-12-20T16:11:28Z</dcterms:modified>
</cp:coreProperties>
</file>