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0" r:id="rId4"/>
    <p:sldId id="261" r:id="rId5"/>
    <p:sldId id="263" r:id="rId6"/>
    <p:sldId id="264" r:id="rId7"/>
    <p:sldId id="265" r:id="rId8"/>
    <p:sldId id="266" r:id="rId9"/>
    <p:sldId id="267" r:id="rId10"/>
    <p:sldId id="268" r:id="rId11"/>
    <p:sldId id="269"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448" y="-10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8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4AAAA27-C0AA-4F4F-A8F8-B6FD7C7FEBAE}" type="datetimeFigureOut">
              <a:rPr lang="es-MX" smtClean="0"/>
              <a:pPr/>
              <a:t>27/04/2011</a:t>
            </a:fld>
            <a:endParaRPr lang="es-MX" dirty="0"/>
          </a:p>
        </p:txBody>
      </p:sp>
      <p:sp>
        <p:nvSpPr>
          <p:cNvPr id="19" name="18 Marcador de pie de página"/>
          <p:cNvSpPr>
            <a:spLocks noGrp="1"/>
          </p:cNvSpPr>
          <p:nvPr>
            <p:ph type="ftr" sz="quarter" idx="11"/>
          </p:nvPr>
        </p:nvSpPr>
        <p:spPr/>
        <p:txBody>
          <a:bodyPr/>
          <a:lstStyle/>
          <a:p>
            <a:endParaRPr lang="es-MX" dirty="0"/>
          </a:p>
        </p:txBody>
      </p:sp>
      <p:sp>
        <p:nvSpPr>
          <p:cNvPr id="27" name="26 Marcador de número de diapositiva"/>
          <p:cNvSpPr>
            <a:spLocks noGrp="1"/>
          </p:cNvSpPr>
          <p:nvPr>
            <p:ph type="sldNum" sz="quarter" idx="12"/>
          </p:nvPr>
        </p:nvSpPr>
        <p:spPr/>
        <p:txBody>
          <a:bodyPr/>
          <a:lstStyle/>
          <a:p>
            <a:fld id="{AA171AA2-18C3-4C0A-871D-5E174F8F9473}"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AAAA27-C0AA-4F4F-A8F8-B6FD7C7FEBAE}" type="datetimeFigureOut">
              <a:rPr lang="es-MX" smtClean="0"/>
              <a:pPr/>
              <a:t>27/04/2011</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A171AA2-18C3-4C0A-871D-5E174F8F9473}"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AAAA27-C0AA-4F4F-A8F8-B6FD7C7FEBAE}" type="datetimeFigureOut">
              <a:rPr lang="es-MX" smtClean="0"/>
              <a:pPr/>
              <a:t>27/04/2011</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A171AA2-18C3-4C0A-871D-5E174F8F9473}"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AAAA27-C0AA-4F4F-A8F8-B6FD7C7FEBAE}" type="datetimeFigureOut">
              <a:rPr lang="es-MX" smtClean="0"/>
              <a:pPr/>
              <a:t>27/04/2011</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A171AA2-18C3-4C0A-871D-5E174F8F9473}"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4AAAA27-C0AA-4F4F-A8F8-B6FD7C7FEBAE}" type="datetimeFigureOut">
              <a:rPr lang="es-MX" smtClean="0"/>
              <a:pPr/>
              <a:t>27/04/2011</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A171AA2-18C3-4C0A-871D-5E174F8F9473}"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4AAAA27-C0AA-4F4F-A8F8-B6FD7C7FEBAE}" type="datetimeFigureOut">
              <a:rPr lang="es-MX" smtClean="0"/>
              <a:pPr/>
              <a:t>27/04/2011</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A171AA2-18C3-4C0A-871D-5E174F8F9473}"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4AAAA27-C0AA-4F4F-A8F8-B6FD7C7FEBAE}" type="datetimeFigureOut">
              <a:rPr lang="es-MX" smtClean="0"/>
              <a:pPr/>
              <a:t>27/04/2011</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A171AA2-18C3-4C0A-871D-5E174F8F9473}"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4AAAA27-C0AA-4F4F-A8F8-B6FD7C7FEBAE}" type="datetimeFigureOut">
              <a:rPr lang="es-MX" smtClean="0"/>
              <a:pPr/>
              <a:t>27/04/2011</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A171AA2-18C3-4C0A-871D-5E174F8F9473}"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AAAA27-C0AA-4F4F-A8F8-B6FD7C7FEBAE}" type="datetimeFigureOut">
              <a:rPr lang="es-MX" smtClean="0"/>
              <a:pPr/>
              <a:t>27/04/2011</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A171AA2-18C3-4C0A-871D-5E174F8F9473}"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4AAAA27-C0AA-4F4F-A8F8-B6FD7C7FEBAE}" type="datetimeFigureOut">
              <a:rPr lang="es-MX" smtClean="0"/>
              <a:pPr/>
              <a:t>27/04/2011</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A171AA2-18C3-4C0A-871D-5E174F8F9473}"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4AAAA27-C0AA-4F4F-A8F8-B6FD7C7FEBAE}" type="datetimeFigureOut">
              <a:rPr lang="es-MX" smtClean="0"/>
              <a:pPr/>
              <a:t>27/04/2011</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a:xfrm>
            <a:off x="8077200" y="6356350"/>
            <a:ext cx="609600" cy="365125"/>
          </a:xfrm>
        </p:spPr>
        <p:txBody>
          <a:bodyPr/>
          <a:lstStyle/>
          <a:p>
            <a:fld id="{AA171AA2-18C3-4C0A-871D-5E174F8F9473}" type="slidenum">
              <a:rPr lang="es-MX" smtClean="0"/>
              <a:pPr/>
              <a:t>‹Nº›</a:t>
            </a:fld>
            <a:endParaRPr lang="es-MX"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AAAA27-C0AA-4F4F-A8F8-B6FD7C7FEBAE}" type="datetimeFigureOut">
              <a:rPr lang="es-MX" smtClean="0"/>
              <a:pPr/>
              <a:t>27/04/2011</a:t>
            </a:fld>
            <a:endParaRPr lang="es-MX"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171AA2-18C3-4C0A-871D-5E174F8F9473}" type="slidenum">
              <a:rPr lang="es-MX" smtClean="0"/>
              <a:pPr/>
              <a:t>‹Nº›</a:t>
            </a:fld>
            <a:endParaRPr lang="es-MX"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000" b="-4000"/>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414366" y="1071546"/>
            <a:ext cx="8229600" cy="3500462"/>
          </a:xfrm>
        </p:spPr>
        <p:txBody>
          <a:bodyPr>
            <a:noAutofit/>
          </a:bodyPr>
          <a:lstStyle/>
          <a:p>
            <a:pPr algn="ctr"/>
            <a:r>
              <a:rPr lang="es-MX" sz="7200" dirty="0" smtClean="0">
                <a:solidFill>
                  <a:schemeClr val="bg1"/>
                </a:solidFill>
                <a:effectLst>
                  <a:glow rad="228600">
                    <a:schemeClr val="accent2">
                      <a:satMod val="175000"/>
                      <a:alpha val="40000"/>
                    </a:schemeClr>
                  </a:glow>
                </a:effectLst>
                <a:latin typeface="Copperplate Gothic Bold" pitchFamily="34" charset="0"/>
              </a:rPr>
              <a:t>Configuración Electrónica </a:t>
            </a:r>
            <a:endParaRPr lang="es-MX" sz="7200" dirty="0">
              <a:solidFill>
                <a:schemeClr val="bg1"/>
              </a:solidFill>
              <a:effectLst>
                <a:glow rad="228600">
                  <a:schemeClr val="accent2">
                    <a:satMod val="175000"/>
                    <a:alpha val="40000"/>
                  </a:schemeClr>
                </a:glow>
              </a:effectLst>
              <a:latin typeface="Copperplate Gothic Bold"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85814" y="71414"/>
            <a:ext cx="7772400" cy="1357322"/>
          </a:xfrm>
          <a:ln>
            <a:noFill/>
          </a:ln>
        </p:spPr>
        <p:txBody>
          <a:bodyPr vert="horz" lIns="0" tIns="0" rIns="0" bIns="0" anchor="b">
            <a:noAutofit/>
            <a:scene3d>
              <a:camera prst="orthographicFront"/>
              <a:lightRig rig="freezing" dir="t">
                <a:rot lat="0" lon="0" rev="5640000"/>
              </a:lightRig>
            </a:scene3d>
            <a:sp3d prstMaterial="flat">
              <a:bevelT w="38100" h="38100"/>
            </a:sp3d>
          </a:bodyPr>
          <a:lstStyle/>
          <a:p>
            <a:pPr algn="ctr"/>
            <a:r>
              <a:rPr lang="es-MX" sz="4800" dirty="0" smtClean="0">
                <a:solidFill>
                  <a:schemeClr val="tx1"/>
                </a:solidFill>
              </a:rPr>
              <a:t>Llenado de Subniveles en la Configuración Gráfica</a:t>
            </a:r>
          </a:p>
        </p:txBody>
      </p:sp>
      <p:sp>
        <p:nvSpPr>
          <p:cNvPr id="3" name="2 Marcador de texto"/>
          <p:cNvSpPr>
            <a:spLocks noGrp="1"/>
          </p:cNvSpPr>
          <p:nvPr>
            <p:ph type="body" idx="1"/>
          </p:nvPr>
        </p:nvSpPr>
        <p:spPr>
          <a:xfrm>
            <a:off x="142844" y="1428736"/>
            <a:ext cx="8643966" cy="5643602"/>
          </a:xfrm>
        </p:spPr>
        <p:txBody>
          <a:bodyPr>
            <a:normAutofit fontScale="92500" lnSpcReduction="10000"/>
          </a:bodyPr>
          <a:lstStyle/>
          <a:p>
            <a:pPr algn="just"/>
            <a:r>
              <a:rPr lang="es-MX" sz="2300" dirty="0" smtClean="0"/>
              <a:t>Algo que se debe tomar en cuanto al realizar la configuración gráfica es, primero que nada, identificar el subnivel del que estamos hablando, llámese S, P, D o F. Una vez hecho esto, determinaremos cuantos orbitales tiene el subnivel a llenar (S=1 orbital, P= 3 Orbitales, D=5 orbitales y F=7 orbitales ), para posteriormente recordar con cuantos electrones se llena cada subnivel.  (S con  2, P con 6, D con 10 y F con 14).</a:t>
            </a:r>
          </a:p>
          <a:p>
            <a:pPr marL="3497263" algn="just"/>
            <a:r>
              <a:rPr lang="es-MX" sz="2300" dirty="0" smtClean="0"/>
              <a:t>Ahora bien, vamos a distribuir la cantidad de electrones  indicados en el superíndice del subnivel, entre  el determinado numero de orbitales del mismo, recordando que en </a:t>
            </a:r>
            <a:r>
              <a:rPr lang="es-MX" sz="2300" b="1" dirty="0" smtClean="0"/>
              <a:t>cada orbital se llena con un máximo de 2 </a:t>
            </a:r>
          </a:p>
          <a:p>
            <a:pPr algn="just"/>
            <a:r>
              <a:rPr lang="es-MX" sz="2300" b="1" dirty="0" smtClean="0"/>
              <a:t>electrones</a:t>
            </a:r>
            <a:r>
              <a:rPr lang="es-MX" sz="2300" dirty="0" smtClean="0"/>
              <a:t>. Sin embargo, debemos saber que si por ejemplo, se hallan 4 orbitales y sólo 4 electrones en un subnivel, no se pondrán 2 electrones en los primeros 2 orbitales dejando a los otros 2 sin electrón alguno, lo que se debe hacer es poner un electrón en cada orbital. (Una línea  en dirección hacia arriba por orbital, completando los 4 electrones límite del subnivel); Es decir, los electrones se deben distribuir ocupando todos los orbitales posibles, lo cual nos ayudará a identificar el electrón diferencial.</a:t>
            </a:r>
            <a:endParaRPr lang="es-MX" sz="2300" dirty="0"/>
          </a:p>
        </p:txBody>
      </p:sp>
      <p:pic>
        <p:nvPicPr>
          <p:cNvPr id="1026" name="Picture 2" descr="http://mazinger.sisib.uchile.cl/repositorio/ap/ciencias_quimicas_y_farmaceuticas/ap-quimgral-1/meislich/Images/fig0036.jpg"/>
          <p:cNvPicPr>
            <a:picLocks noChangeAspect="1" noChangeArrowheads="1"/>
          </p:cNvPicPr>
          <p:nvPr/>
        </p:nvPicPr>
        <p:blipFill>
          <a:blip r:embed="rId2" cstate="print"/>
          <a:srcRect/>
          <a:stretch>
            <a:fillRect/>
          </a:stretch>
        </p:blipFill>
        <p:spPr bwMode="auto">
          <a:xfrm>
            <a:off x="259584" y="3286124"/>
            <a:ext cx="3240846" cy="1285884"/>
          </a:xfrm>
          <a:prstGeom prst="rect">
            <a:avLst/>
          </a:prstGeom>
          <a:noFill/>
        </p:spPr>
      </p:pic>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2000"/>
                                        <p:tgtEl>
                                          <p:spTgt spid="3">
                                            <p:txEl>
                                              <p:pRg st="0" end="0"/>
                                            </p:txEl>
                                          </p:spTgt>
                                        </p:tgtEl>
                                      </p:cBhvr>
                                    </p:animEffect>
                                  </p:childTnLst>
                                </p:cTn>
                              </p:par>
                            </p:childTnLst>
                          </p:cTn>
                        </p:par>
                        <p:par>
                          <p:cTn id="12" fill="hold">
                            <p:stCondLst>
                              <p:cond delay="4000"/>
                            </p:stCondLst>
                            <p:childTnLst>
                              <p:par>
                                <p:cTn id="13" presetID="3"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2000"/>
                                        <p:tgtEl>
                                          <p:spTgt spid="3">
                                            <p:txEl>
                                              <p:pRg st="1" end="1"/>
                                            </p:txEl>
                                          </p:spTgt>
                                        </p:tgtEl>
                                      </p:cBhvr>
                                    </p:animEffect>
                                  </p:childTnLst>
                                </p:cTn>
                              </p:par>
                            </p:childTnLst>
                          </p:cTn>
                        </p:par>
                        <p:par>
                          <p:cTn id="16" fill="hold">
                            <p:stCondLst>
                              <p:cond delay="6000"/>
                            </p:stCondLst>
                            <p:childTnLst>
                              <p:par>
                                <p:cTn id="17" presetID="3"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2000"/>
                                        <p:tgtEl>
                                          <p:spTgt spid="3">
                                            <p:txEl>
                                              <p:pRg st="2" end="2"/>
                                            </p:txEl>
                                          </p:spTgt>
                                        </p:tgtEl>
                                      </p:cBhvr>
                                    </p:animEffect>
                                  </p:childTnLst>
                                </p:cTn>
                              </p:par>
                            </p:childTnLst>
                          </p:cTn>
                        </p:par>
                        <p:par>
                          <p:cTn id="20" fill="hold">
                            <p:stCondLst>
                              <p:cond delay="8000"/>
                            </p:stCondLst>
                            <p:childTnLst>
                              <p:par>
                                <p:cTn id="21" presetID="47" presetClass="entr" presetSubtype="0" fill="hold" nodeType="afterEffect">
                                  <p:stCondLst>
                                    <p:cond delay="0"/>
                                  </p:stCondLst>
                                  <p:childTnLst>
                                    <p:set>
                                      <p:cBhvr>
                                        <p:cTn id="22" dur="1" fill="hold">
                                          <p:stCondLst>
                                            <p:cond delay="0"/>
                                          </p:stCondLst>
                                        </p:cTn>
                                        <p:tgtEl>
                                          <p:spTgt spid="1026"/>
                                        </p:tgtEl>
                                        <p:attrNameLst>
                                          <p:attrName>style.visibility</p:attrName>
                                        </p:attrNameLst>
                                      </p:cBhvr>
                                      <p:to>
                                        <p:strVal val="visible"/>
                                      </p:to>
                                    </p:set>
                                    <p:animEffect transition="in" filter="fade">
                                      <p:cBhvr>
                                        <p:cTn id="23" dur="1000"/>
                                        <p:tgtEl>
                                          <p:spTgt spid="1026"/>
                                        </p:tgtEl>
                                      </p:cBhvr>
                                    </p:animEffect>
                                    <p:anim calcmode="lin" valueType="num">
                                      <p:cBhvr>
                                        <p:cTn id="24" dur="1000" fill="hold"/>
                                        <p:tgtEl>
                                          <p:spTgt spid="1026"/>
                                        </p:tgtEl>
                                        <p:attrNameLst>
                                          <p:attrName>ppt_x</p:attrName>
                                        </p:attrNameLst>
                                      </p:cBhvr>
                                      <p:tavLst>
                                        <p:tav tm="0">
                                          <p:val>
                                            <p:strVal val="#ppt_x"/>
                                          </p:val>
                                        </p:tav>
                                        <p:tav tm="100000">
                                          <p:val>
                                            <p:strVal val="#ppt_x"/>
                                          </p:val>
                                        </p:tav>
                                      </p:tavLst>
                                    </p:anim>
                                    <p:anim calcmode="lin" valueType="num">
                                      <p:cBhvr>
                                        <p:cTn id="25"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314" y="-24"/>
            <a:ext cx="8786842" cy="719514"/>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es-MX"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Ejemplo de la Configuración Gráfica</a:t>
            </a:r>
            <a:endParaRPr lang="es-MX" sz="44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Marcador de texto"/>
          <p:cNvSpPr>
            <a:spLocks noGrp="1"/>
          </p:cNvSpPr>
          <p:nvPr>
            <p:ph type="body" idx="1"/>
          </p:nvPr>
        </p:nvSpPr>
        <p:spPr>
          <a:xfrm>
            <a:off x="71406" y="785794"/>
            <a:ext cx="8929686" cy="3714776"/>
          </a:xfrm>
        </p:spPr>
        <p:txBody>
          <a:bodyPr>
            <a:normAutofit lnSpcReduction="10000"/>
          </a:bodyPr>
          <a:lstStyle/>
          <a:p>
            <a:endParaRPr lang="es-MX" sz="2000" dirty="0" smtClean="0">
              <a:latin typeface="Century Schoolbook" pitchFamily="18" charset="0"/>
            </a:endParaRPr>
          </a:p>
          <a:p>
            <a:r>
              <a:rPr lang="es-MX" sz="2000" dirty="0" smtClean="0">
                <a:latin typeface="Century Schoolbook" pitchFamily="18" charset="0"/>
              </a:rPr>
              <a:t>               ___   ___     ___  ___  ___    ____      ____  ____  ____     ____</a:t>
            </a:r>
          </a:p>
          <a:p>
            <a:r>
              <a:rPr lang="es-MX" sz="2000" dirty="0" smtClean="0">
                <a:latin typeface="Century Schoolbook" pitchFamily="18" charset="0"/>
              </a:rPr>
              <a:t>52</a:t>
            </a:r>
            <a:r>
              <a:rPr lang="es-MX" sz="2400" dirty="0" smtClean="0">
                <a:latin typeface="Century Schoolbook" pitchFamily="18" charset="0"/>
              </a:rPr>
              <a:t>Te=  1s2  2s2          2p6        3s2            3p6            4s2   </a:t>
            </a:r>
          </a:p>
          <a:p>
            <a:endParaRPr lang="es-MX" sz="2400" dirty="0" smtClean="0">
              <a:latin typeface="Century Schoolbook" pitchFamily="18" charset="0"/>
            </a:endParaRPr>
          </a:p>
          <a:p>
            <a:r>
              <a:rPr lang="es-MX" sz="2400" dirty="0" smtClean="0">
                <a:latin typeface="Century Schoolbook" pitchFamily="18" charset="0"/>
              </a:rPr>
              <a:t>___  ___  ___ ___  ___    ___  ___  ___   ___     ___ ___ ___ ___ ___</a:t>
            </a:r>
          </a:p>
          <a:p>
            <a:r>
              <a:rPr lang="es-MX" sz="2400" dirty="0" smtClean="0">
                <a:latin typeface="Century Schoolbook" pitchFamily="18" charset="0"/>
              </a:rPr>
              <a:t>                3d10                       4p6         5s2                 4d10   </a:t>
            </a:r>
          </a:p>
          <a:p>
            <a:r>
              <a:rPr lang="es-MX" sz="2400" dirty="0" smtClean="0">
                <a:latin typeface="Century Schoolbook" pitchFamily="18" charset="0"/>
              </a:rPr>
              <a:t>   </a:t>
            </a:r>
          </a:p>
          <a:p>
            <a:r>
              <a:rPr lang="es-MX" sz="2400" dirty="0" smtClean="0">
                <a:latin typeface="Century Schoolbook" pitchFamily="18" charset="0"/>
              </a:rPr>
              <a:t>                                           ___  ___  ___</a:t>
            </a:r>
          </a:p>
          <a:p>
            <a:pPr algn="ctr"/>
            <a:r>
              <a:rPr lang="es-MX" sz="2400" dirty="0" smtClean="0">
                <a:latin typeface="Century Schoolbook" pitchFamily="18" charset="0"/>
              </a:rPr>
              <a:t>    5p4</a:t>
            </a:r>
            <a:endParaRPr lang="es-MX" sz="2400" dirty="0">
              <a:latin typeface="Century Schoolbook" pitchFamily="18" charset="0"/>
            </a:endParaRPr>
          </a:p>
        </p:txBody>
      </p:sp>
      <p:cxnSp>
        <p:nvCxnSpPr>
          <p:cNvPr id="5" name="4 Conector recto de flecha"/>
          <p:cNvCxnSpPr/>
          <p:nvPr/>
        </p:nvCxnSpPr>
        <p:spPr>
          <a:xfrm rot="5400000" flipH="1" flipV="1">
            <a:off x="1250133" y="1106471"/>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6" name="5 Conector recto de flecha"/>
          <p:cNvCxnSpPr/>
          <p:nvPr/>
        </p:nvCxnSpPr>
        <p:spPr>
          <a:xfrm rot="5400000">
            <a:off x="1036613" y="1106471"/>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7" name="6 Conector recto de flecha"/>
          <p:cNvCxnSpPr/>
          <p:nvPr/>
        </p:nvCxnSpPr>
        <p:spPr>
          <a:xfrm rot="5400000" flipH="1" flipV="1">
            <a:off x="1893075" y="1106471"/>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8" name="7 Conector recto de flecha"/>
          <p:cNvCxnSpPr/>
          <p:nvPr/>
        </p:nvCxnSpPr>
        <p:spPr>
          <a:xfrm rot="5400000">
            <a:off x="1679555" y="1106471"/>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9" name="8 Conector recto de flecha"/>
          <p:cNvCxnSpPr/>
          <p:nvPr/>
        </p:nvCxnSpPr>
        <p:spPr>
          <a:xfrm rot="5400000" flipH="1" flipV="1">
            <a:off x="2607455" y="1106471"/>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0" name="9 Conector recto de flecha"/>
          <p:cNvCxnSpPr/>
          <p:nvPr/>
        </p:nvCxnSpPr>
        <p:spPr>
          <a:xfrm rot="5400000">
            <a:off x="2393935" y="1106471"/>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1" name="10 Conector recto de flecha"/>
          <p:cNvCxnSpPr/>
          <p:nvPr/>
        </p:nvCxnSpPr>
        <p:spPr>
          <a:xfrm rot="5400000" flipH="1" flipV="1">
            <a:off x="3178959" y="1106471"/>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2" name="11 Conector recto de flecha"/>
          <p:cNvCxnSpPr/>
          <p:nvPr/>
        </p:nvCxnSpPr>
        <p:spPr>
          <a:xfrm rot="5400000">
            <a:off x="2965439" y="1106471"/>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3" name="12 Conector recto de flecha"/>
          <p:cNvCxnSpPr/>
          <p:nvPr/>
        </p:nvCxnSpPr>
        <p:spPr>
          <a:xfrm rot="5400000" flipH="1" flipV="1">
            <a:off x="3679025" y="1106471"/>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4" name="13 Conector recto de flecha"/>
          <p:cNvCxnSpPr/>
          <p:nvPr/>
        </p:nvCxnSpPr>
        <p:spPr>
          <a:xfrm rot="5400000">
            <a:off x="3465505" y="1106471"/>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5" name="14 Conector recto de flecha"/>
          <p:cNvCxnSpPr/>
          <p:nvPr/>
        </p:nvCxnSpPr>
        <p:spPr>
          <a:xfrm rot="5400000" flipH="1" flipV="1">
            <a:off x="4393405" y="1106471"/>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6" name="15 Conector recto de flecha"/>
          <p:cNvCxnSpPr/>
          <p:nvPr/>
        </p:nvCxnSpPr>
        <p:spPr>
          <a:xfrm rot="5400000">
            <a:off x="4179885" y="1106471"/>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7" name="16 Conector recto de flecha"/>
          <p:cNvCxnSpPr/>
          <p:nvPr/>
        </p:nvCxnSpPr>
        <p:spPr>
          <a:xfrm rot="5400000" flipH="1" flipV="1">
            <a:off x="5322099" y="1106471"/>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8" name="17 Conector recto de flecha"/>
          <p:cNvCxnSpPr/>
          <p:nvPr/>
        </p:nvCxnSpPr>
        <p:spPr>
          <a:xfrm rot="5400000">
            <a:off x="5108579" y="1106471"/>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9" name="18 Conector recto de flecha"/>
          <p:cNvCxnSpPr/>
          <p:nvPr/>
        </p:nvCxnSpPr>
        <p:spPr>
          <a:xfrm rot="5400000" flipH="1" flipV="1">
            <a:off x="5965835" y="1106471"/>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0" name="19 Conector recto de flecha"/>
          <p:cNvCxnSpPr/>
          <p:nvPr/>
        </p:nvCxnSpPr>
        <p:spPr>
          <a:xfrm rot="5400000">
            <a:off x="5752315" y="1106471"/>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1" name="20 Conector recto de flecha"/>
          <p:cNvCxnSpPr/>
          <p:nvPr/>
        </p:nvCxnSpPr>
        <p:spPr>
          <a:xfrm rot="5400000" flipH="1" flipV="1">
            <a:off x="6607983" y="1106471"/>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2" name="21 Conector recto de flecha"/>
          <p:cNvCxnSpPr/>
          <p:nvPr/>
        </p:nvCxnSpPr>
        <p:spPr>
          <a:xfrm rot="5400000">
            <a:off x="6394463" y="1106471"/>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3" name="22 Conector recto de flecha"/>
          <p:cNvCxnSpPr/>
          <p:nvPr/>
        </p:nvCxnSpPr>
        <p:spPr>
          <a:xfrm rot="5400000" flipH="1" flipV="1">
            <a:off x="7393801" y="1106471"/>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4" name="23 Conector recto de flecha"/>
          <p:cNvCxnSpPr/>
          <p:nvPr/>
        </p:nvCxnSpPr>
        <p:spPr>
          <a:xfrm rot="5400000">
            <a:off x="7180281" y="1106471"/>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5" name="24 Conector recto de flecha"/>
          <p:cNvCxnSpPr/>
          <p:nvPr/>
        </p:nvCxnSpPr>
        <p:spPr>
          <a:xfrm rot="5400000" flipH="1" flipV="1">
            <a:off x="321439"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6" name="25 Conector recto de flecha"/>
          <p:cNvCxnSpPr/>
          <p:nvPr/>
        </p:nvCxnSpPr>
        <p:spPr>
          <a:xfrm rot="5400000">
            <a:off x="107919"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7" name="26 Conector recto de flecha"/>
          <p:cNvCxnSpPr/>
          <p:nvPr/>
        </p:nvCxnSpPr>
        <p:spPr>
          <a:xfrm rot="5400000" flipH="1" flipV="1">
            <a:off x="892943"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8" name="27 Conector recto de flecha"/>
          <p:cNvCxnSpPr/>
          <p:nvPr/>
        </p:nvCxnSpPr>
        <p:spPr>
          <a:xfrm rot="5400000">
            <a:off x="679423"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9" name="28 Conector recto de flecha"/>
          <p:cNvCxnSpPr/>
          <p:nvPr/>
        </p:nvCxnSpPr>
        <p:spPr>
          <a:xfrm rot="5400000" flipH="1" flipV="1">
            <a:off x="1535885"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30" name="29 Conector recto de flecha"/>
          <p:cNvCxnSpPr/>
          <p:nvPr/>
        </p:nvCxnSpPr>
        <p:spPr>
          <a:xfrm rot="5400000">
            <a:off x="1322365"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31" name="30 Conector recto de flecha"/>
          <p:cNvCxnSpPr/>
          <p:nvPr/>
        </p:nvCxnSpPr>
        <p:spPr>
          <a:xfrm rot="5400000" flipH="1" flipV="1">
            <a:off x="2108183"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32" name="31 Conector recto de flecha"/>
          <p:cNvCxnSpPr/>
          <p:nvPr/>
        </p:nvCxnSpPr>
        <p:spPr>
          <a:xfrm rot="5400000">
            <a:off x="1894663"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33" name="32 Conector recto de flecha"/>
          <p:cNvCxnSpPr/>
          <p:nvPr/>
        </p:nvCxnSpPr>
        <p:spPr>
          <a:xfrm rot="5400000" flipH="1" flipV="1">
            <a:off x="2750331" y="2392355"/>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34" name="33 Conector recto de flecha"/>
          <p:cNvCxnSpPr/>
          <p:nvPr/>
        </p:nvCxnSpPr>
        <p:spPr>
          <a:xfrm rot="5400000">
            <a:off x="2536811" y="2392355"/>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35" name="34 Conector recto de flecha"/>
          <p:cNvCxnSpPr/>
          <p:nvPr/>
        </p:nvCxnSpPr>
        <p:spPr>
          <a:xfrm rot="5400000" flipH="1" flipV="1">
            <a:off x="3536149"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36" name="35 Conector recto de flecha"/>
          <p:cNvCxnSpPr/>
          <p:nvPr/>
        </p:nvCxnSpPr>
        <p:spPr>
          <a:xfrm rot="5400000">
            <a:off x="3322629"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37" name="36 Conector recto de flecha"/>
          <p:cNvCxnSpPr/>
          <p:nvPr/>
        </p:nvCxnSpPr>
        <p:spPr>
          <a:xfrm rot="5400000" flipH="1" flipV="1">
            <a:off x="4179091"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38" name="37 Conector recto de flecha"/>
          <p:cNvCxnSpPr/>
          <p:nvPr/>
        </p:nvCxnSpPr>
        <p:spPr>
          <a:xfrm rot="5400000">
            <a:off x="3965571"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39" name="38 Conector recto de flecha"/>
          <p:cNvCxnSpPr/>
          <p:nvPr/>
        </p:nvCxnSpPr>
        <p:spPr>
          <a:xfrm rot="5400000" flipH="1" flipV="1">
            <a:off x="4822033" y="2392355"/>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0" name="39 Conector recto de flecha"/>
          <p:cNvCxnSpPr/>
          <p:nvPr/>
        </p:nvCxnSpPr>
        <p:spPr>
          <a:xfrm rot="5400000">
            <a:off x="4608513" y="2392355"/>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1" name="40 Conector recto de flecha"/>
          <p:cNvCxnSpPr/>
          <p:nvPr/>
        </p:nvCxnSpPr>
        <p:spPr>
          <a:xfrm rot="5400000" flipH="1" flipV="1">
            <a:off x="5464975"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2" name="41 Conector recto de flecha"/>
          <p:cNvCxnSpPr/>
          <p:nvPr/>
        </p:nvCxnSpPr>
        <p:spPr>
          <a:xfrm rot="5400000">
            <a:off x="5251455"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3" name="42 Conector recto de flecha"/>
          <p:cNvCxnSpPr/>
          <p:nvPr/>
        </p:nvCxnSpPr>
        <p:spPr>
          <a:xfrm rot="5400000" flipH="1" flipV="1">
            <a:off x="6392875"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4" name="43 Conector recto de flecha"/>
          <p:cNvCxnSpPr/>
          <p:nvPr/>
        </p:nvCxnSpPr>
        <p:spPr>
          <a:xfrm rot="5400000">
            <a:off x="6179355"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5" name="44 Conector recto de flecha"/>
          <p:cNvCxnSpPr/>
          <p:nvPr/>
        </p:nvCxnSpPr>
        <p:spPr>
          <a:xfrm rot="5400000" flipH="1" flipV="1">
            <a:off x="6892941"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6" name="45 Conector recto de flecha"/>
          <p:cNvCxnSpPr/>
          <p:nvPr/>
        </p:nvCxnSpPr>
        <p:spPr>
          <a:xfrm rot="5400000">
            <a:off x="6679421"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7" name="46 Conector recto de flecha"/>
          <p:cNvCxnSpPr/>
          <p:nvPr/>
        </p:nvCxnSpPr>
        <p:spPr>
          <a:xfrm rot="5400000" flipH="1" flipV="1">
            <a:off x="7465239"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8" name="47 Conector recto de flecha"/>
          <p:cNvCxnSpPr/>
          <p:nvPr/>
        </p:nvCxnSpPr>
        <p:spPr>
          <a:xfrm rot="5400000">
            <a:off x="7251719"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9" name="48 Conector recto de flecha"/>
          <p:cNvCxnSpPr/>
          <p:nvPr/>
        </p:nvCxnSpPr>
        <p:spPr>
          <a:xfrm rot="5400000" flipH="1" flipV="1">
            <a:off x="8036743"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50" name="49 Conector recto de flecha"/>
          <p:cNvCxnSpPr/>
          <p:nvPr/>
        </p:nvCxnSpPr>
        <p:spPr>
          <a:xfrm rot="5400000">
            <a:off x="7823223"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51" name="50 Conector recto de flecha"/>
          <p:cNvCxnSpPr/>
          <p:nvPr/>
        </p:nvCxnSpPr>
        <p:spPr>
          <a:xfrm rot="5400000" flipH="1" flipV="1">
            <a:off x="8536809" y="2320917"/>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52" name="51 Conector recto de flecha"/>
          <p:cNvCxnSpPr/>
          <p:nvPr/>
        </p:nvCxnSpPr>
        <p:spPr>
          <a:xfrm rot="5400000">
            <a:off x="8323289" y="2320917"/>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53" name="52 Conector recto de flecha"/>
          <p:cNvCxnSpPr/>
          <p:nvPr/>
        </p:nvCxnSpPr>
        <p:spPr>
          <a:xfrm rot="5400000" flipH="1" flipV="1">
            <a:off x="3894133" y="3535363"/>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54" name="53 Conector recto de flecha"/>
          <p:cNvCxnSpPr/>
          <p:nvPr/>
        </p:nvCxnSpPr>
        <p:spPr>
          <a:xfrm rot="5400000">
            <a:off x="3680613" y="3535363"/>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55" name="54 Conector recto de flecha"/>
          <p:cNvCxnSpPr/>
          <p:nvPr/>
        </p:nvCxnSpPr>
        <p:spPr>
          <a:xfrm rot="5400000" flipH="1" flipV="1">
            <a:off x="4358480" y="3499644"/>
            <a:ext cx="42783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6" name="55 Conector recto de flecha"/>
          <p:cNvCxnSpPr/>
          <p:nvPr/>
        </p:nvCxnSpPr>
        <p:spPr>
          <a:xfrm rot="5400000" flipH="1" flipV="1">
            <a:off x="5072860" y="3499644"/>
            <a:ext cx="42783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7" name="56 CuadroTexto"/>
          <p:cNvSpPr txBox="1"/>
          <p:nvPr/>
        </p:nvSpPr>
        <p:spPr>
          <a:xfrm>
            <a:off x="142844" y="3286125"/>
            <a:ext cx="3286148" cy="3416320"/>
          </a:xfrm>
          <a:prstGeom prst="rect">
            <a:avLst/>
          </a:prstGeom>
          <a:noFill/>
        </p:spPr>
        <p:txBody>
          <a:bodyPr wrap="square" rtlCol="0">
            <a:spAutoFit/>
          </a:bodyPr>
          <a:lstStyle/>
          <a:p>
            <a:pPr algn="ctr"/>
            <a:r>
              <a:rPr lang="es-MX" dirty="0" smtClean="0">
                <a:latin typeface="Century Schoolbook" pitchFamily="18" charset="0"/>
              </a:rPr>
              <a:t>En el subnivel 1s2, debemos  recordar que el subnivel S tiene 1 sólo orbital, (representado con una línea horizontal) por tanto se llena con 2 electrones (indicado en el superíndice), que son representados con las flechas en dirección opuesta , lo mismo sucede con el subnivel 2s2 por tratarse del mismo subnivel de energía.</a:t>
            </a:r>
            <a:endParaRPr lang="es-MX" dirty="0">
              <a:latin typeface="Century Schoolbook" pitchFamily="18" charset="0"/>
            </a:endParaRPr>
          </a:p>
        </p:txBody>
      </p:sp>
      <p:sp>
        <p:nvSpPr>
          <p:cNvPr id="59" name="58 CuadroTexto"/>
          <p:cNvSpPr txBox="1"/>
          <p:nvPr/>
        </p:nvSpPr>
        <p:spPr>
          <a:xfrm>
            <a:off x="3357554" y="4272701"/>
            <a:ext cx="2928958" cy="2585323"/>
          </a:xfrm>
          <a:prstGeom prst="rect">
            <a:avLst/>
          </a:prstGeom>
          <a:noFill/>
        </p:spPr>
        <p:txBody>
          <a:bodyPr wrap="square" rtlCol="0">
            <a:spAutoFit/>
          </a:bodyPr>
          <a:lstStyle/>
          <a:p>
            <a:pPr algn="ctr"/>
            <a:r>
              <a:rPr lang="es-MX" dirty="0" smtClean="0">
                <a:latin typeface="Century Schoolbook" pitchFamily="18" charset="0"/>
              </a:rPr>
              <a:t>En el caso de 2p6, se sabe que el subnivel P tiene 3 orbitales, por lo que se ponen 3 líneas horizontales y sobre de ellas 2 líneas opuestas (electrones apareados) para dar un total de 6 electrones.</a:t>
            </a:r>
          </a:p>
        </p:txBody>
      </p:sp>
      <p:sp>
        <p:nvSpPr>
          <p:cNvPr id="60" name="59 CuadroTexto"/>
          <p:cNvSpPr txBox="1"/>
          <p:nvPr/>
        </p:nvSpPr>
        <p:spPr>
          <a:xfrm>
            <a:off x="6215074" y="3164681"/>
            <a:ext cx="2928926" cy="3693319"/>
          </a:xfrm>
          <a:prstGeom prst="rect">
            <a:avLst/>
          </a:prstGeom>
          <a:noFill/>
        </p:spPr>
        <p:txBody>
          <a:bodyPr wrap="square" rtlCol="0">
            <a:spAutoFit/>
          </a:bodyPr>
          <a:lstStyle/>
          <a:p>
            <a:r>
              <a:rPr lang="es-MX" dirty="0" smtClean="0">
                <a:latin typeface="Century Schoolbook" pitchFamily="18" charset="0"/>
              </a:rPr>
              <a:t>En 3d10, de acuerdo al superíndice que indica 10 electrones, pondremos en cada uno de sus 5 orbitales un par de electrones. </a:t>
            </a:r>
          </a:p>
          <a:p>
            <a:r>
              <a:rPr lang="es-MX" dirty="0" smtClean="0">
                <a:latin typeface="Century Schoolbook" pitchFamily="18" charset="0"/>
              </a:rPr>
              <a:t>Finalmente, en 5p4, se distribuirán en  los 3 orbitales los 4 electrones que indica el superíndice, quedando 2 electrones en 1 er orbital y uno sólo en los otros orbitales. </a:t>
            </a:r>
            <a:endParaRPr lang="es-MX" dirty="0">
              <a:latin typeface="Century Schoolbook"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20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20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20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checkerboard(across)">
                                      <p:cBhvr>
                                        <p:cTn id="37" dur="5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20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10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checkerboard(across)">
                                      <p:cBhvr>
                                        <p:cTn id="62" dur="500"/>
                                        <p:tgtEl>
                                          <p:spTgt spid="59"/>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box(in)">
                                      <p:cBhvr>
                                        <p:cTn id="67" dur="500"/>
                                        <p:tgtEl>
                                          <p:spTgt spid="9"/>
                                        </p:tgtEl>
                                      </p:cBhvr>
                                    </p:animEffect>
                                  </p:childTnLst>
                                </p:cTn>
                              </p:par>
                              <p:par>
                                <p:cTn id="68" presetID="4" presetClass="entr" presetSubtype="16" fill="hold" nodeType="with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box(in)">
                                      <p:cBhvr>
                                        <p:cTn id="70" dur="500"/>
                                        <p:tgtEl>
                                          <p:spTgt spid="11"/>
                                        </p:tgtEl>
                                      </p:cBhvr>
                                    </p:animEffect>
                                  </p:childTnLst>
                                </p:cTn>
                              </p:par>
                              <p:par>
                                <p:cTn id="71" presetID="4" presetClass="entr" presetSubtype="16" fill="hold"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box(in)">
                                      <p:cBhvr>
                                        <p:cTn id="73" dur="500"/>
                                        <p:tgtEl>
                                          <p:spTgt spid="13"/>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fade">
                                      <p:cBhvr>
                                        <p:cTn id="78" dur="500"/>
                                        <p:tgtEl>
                                          <p:spTgt spid="9"/>
                                        </p:tgtEl>
                                      </p:cBhvr>
                                    </p:animEffect>
                                  </p:childTnLst>
                                </p:cTn>
                              </p:par>
                              <p:par>
                                <p:cTn id="79" presetID="10" presetClass="entr" presetSubtype="0" fill="hold" nodeType="with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fade">
                                      <p:cBhvr>
                                        <p:cTn id="81" dur="500"/>
                                        <p:tgtEl>
                                          <p:spTgt spid="11"/>
                                        </p:tgtEl>
                                      </p:cBhvr>
                                    </p:animEffect>
                                  </p:childTnLst>
                                </p:cTn>
                              </p:par>
                              <p:par>
                                <p:cTn id="82" presetID="10" presetClass="entr" presetSubtype="0" fill="hold" nodeType="with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500"/>
                                        <p:tgtEl>
                                          <p:spTgt spid="13"/>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fade">
                                      <p:cBhvr>
                                        <p:cTn id="89" dur="2000"/>
                                        <p:tgtEl>
                                          <p:spTgt spid="10"/>
                                        </p:tgtEl>
                                      </p:cBhvr>
                                    </p:animEffect>
                                  </p:childTnLst>
                                </p:cTn>
                              </p:par>
                              <p:par>
                                <p:cTn id="90" presetID="10" presetClass="entr" presetSubtype="0" fill="hold" nodeType="withEffect">
                                  <p:stCondLst>
                                    <p:cond delay="0"/>
                                  </p:stCondLst>
                                  <p:childTnLst>
                                    <p:set>
                                      <p:cBhvr>
                                        <p:cTn id="91" dur="1" fill="hold">
                                          <p:stCondLst>
                                            <p:cond delay="0"/>
                                          </p:stCondLst>
                                        </p:cTn>
                                        <p:tgtEl>
                                          <p:spTgt spid="12"/>
                                        </p:tgtEl>
                                        <p:attrNameLst>
                                          <p:attrName>style.visibility</p:attrName>
                                        </p:attrNameLst>
                                      </p:cBhvr>
                                      <p:to>
                                        <p:strVal val="visible"/>
                                      </p:to>
                                    </p:set>
                                    <p:animEffect transition="in" filter="fade">
                                      <p:cBhvr>
                                        <p:cTn id="92" dur="2000"/>
                                        <p:tgtEl>
                                          <p:spTgt spid="12"/>
                                        </p:tgtEl>
                                      </p:cBhvr>
                                    </p:animEffect>
                                  </p:childTnLst>
                                </p:cTn>
                              </p:par>
                              <p:par>
                                <p:cTn id="93" presetID="10" presetClass="entr" presetSubtype="0" fill="hold" nodeType="withEffect">
                                  <p:stCondLst>
                                    <p:cond delay="0"/>
                                  </p:stCondLst>
                                  <p:childTnLst>
                                    <p:set>
                                      <p:cBhvr>
                                        <p:cTn id="94" dur="1" fill="hold">
                                          <p:stCondLst>
                                            <p:cond delay="0"/>
                                          </p:stCondLst>
                                        </p:cTn>
                                        <p:tgtEl>
                                          <p:spTgt spid="14"/>
                                        </p:tgtEl>
                                        <p:attrNameLst>
                                          <p:attrName>style.visibility</p:attrName>
                                        </p:attrNameLst>
                                      </p:cBhvr>
                                      <p:to>
                                        <p:strVal val="visible"/>
                                      </p:to>
                                    </p:set>
                                    <p:animEffect transition="in" filter="fade">
                                      <p:cBhvr>
                                        <p:cTn id="95" dur="2000"/>
                                        <p:tgtEl>
                                          <p:spTgt spid="14"/>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15"/>
                                        </p:tgtEl>
                                        <p:attrNameLst>
                                          <p:attrName>style.visibility</p:attrName>
                                        </p:attrNameLst>
                                      </p:cBhvr>
                                      <p:to>
                                        <p:strVal val="visible"/>
                                      </p:to>
                                    </p:set>
                                    <p:animEffect transition="in" filter="fade">
                                      <p:cBhvr>
                                        <p:cTn id="100" dur="500"/>
                                        <p:tgtEl>
                                          <p:spTgt spid="15"/>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fade">
                                      <p:cBhvr>
                                        <p:cTn id="105" dur="500"/>
                                        <p:tgtEl>
                                          <p:spTgt spid="16"/>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nodeType="clickEffect">
                                  <p:stCondLst>
                                    <p:cond delay="0"/>
                                  </p:stCondLst>
                                  <p:childTnLst>
                                    <p:set>
                                      <p:cBhvr>
                                        <p:cTn id="109" dur="1" fill="hold">
                                          <p:stCondLst>
                                            <p:cond delay="0"/>
                                          </p:stCondLst>
                                        </p:cTn>
                                        <p:tgtEl>
                                          <p:spTgt spid="17"/>
                                        </p:tgtEl>
                                        <p:attrNameLst>
                                          <p:attrName>style.visibility</p:attrName>
                                        </p:attrNameLst>
                                      </p:cBhvr>
                                      <p:to>
                                        <p:strVal val="visible"/>
                                      </p:to>
                                    </p:set>
                                    <p:animEffect transition="in" filter="fade">
                                      <p:cBhvr>
                                        <p:cTn id="110" dur="500"/>
                                        <p:tgtEl>
                                          <p:spTgt spid="17"/>
                                        </p:tgtEl>
                                      </p:cBhvr>
                                    </p:animEffect>
                                  </p:childTnLst>
                                </p:cTn>
                              </p:par>
                              <p:par>
                                <p:cTn id="111" presetID="10" presetClass="entr" presetSubtype="0" fill="hold" nodeType="withEffect">
                                  <p:stCondLst>
                                    <p:cond delay="0"/>
                                  </p:stCondLst>
                                  <p:childTnLst>
                                    <p:set>
                                      <p:cBhvr>
                                        <p:cTn id="112" dur="1" fill="hold">
                                          <p:stCondLst>
                                            <p:cond delay="0"/>
                                          </p:stCondLst>
                                        </p:cTn>
                                        <p:tgtEl>
                                          <p:spTgt spid="19"/>
                                        </p:tgtEl>
                                        <p:attrNameLst>
                                          <p:attrName>style.visibility</p:attrName>
                                        </p:attrNameLst>
                                      </p:cBhvr>
                                      <p:to>
                                        <p:strVal val="visible"/>
                                      </p:to>
                                    </p:set>
                                    <p:animEffect transition="in" filter="fade">
                                      <p:cBhvr>
                                        <p:cTn id="113" dur="500"/>
                                        <p:tgtEl>
                                          <p:spTgt spid="19"/>
                                        </p:tgtEl>
                                      </p:cBhvr>
                                    </p:animEffect>
                                  </p:childTnLst>
                                </p:cTn>
                              </p:par>
                              <p:par>
                                <p:cTn id="114" presetID="10" presetClass="entr" presetSubtype="0" fill="hold" nodeType="with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fade">
                                      <p:cBhvr>
                                        <p:cTn id="116" dur="500"/>
                                        <p:tgtEl>
                                          <p:spTgt spid="21"/>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18"/>
                                        </p:tgtEl>
                                        <p:attrNameLst>
                                          <p:attrName>style.visibility</p:attrName>
                                        </p:attrNameLst>
                                      </p:cBhvr>
                                      <p:to>
                                        <p:strVal val="visible"/>
                                      </p:to>
                                    </p:set>
                                    <p:animEffect transition="in" filter="fade">
                                      <p:cBhvr>
                                        <p:cTn id="121" dur="500"/>
                                        <p:tgtEl>
                                          <p:spTgt spid="18"/>
                                        </p:tgtEl>
                                      </p:cBhvr>
                                    </p:animEffect>
                                  </p:childTnLst>
                                </p:cTn>
                              </p:par>
                              <p:par>
                                <p:cTn id="122" presetID="10" presetClass="entr" presetSubtype="0" fill="hold" nodeType="with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fade">
                                      <p:cBhvr>
                                        <p:cTn id="124" dur="500"/>
                                        <p:tgtEl>
                                          <p:spTgt spid="20"/>
                                        </p:tgtEl>
                                      </p:cBhvr>
                                    </p:animEffect>
                                  </p:childTnLst>
                                </p:cTn>
                              </p:par>
                              <p:par>
                                <p:cTn id="125" presetID="10" presetClass="entr" presetSubtype="0" fill="hold" nodeType="withEffect">
                                  <p:stCondLst>
                                    <p:cond delay="0"/>
                                  </p:stCondLst>
                                  <p:childTnLst>
                                    <p:set>
                                      <p:cBhvr>
                                        <p:cTn id="126" dur="1" fill="hold">
                                          <p:stCondLst>
                                            <p:cond delay="0"/>
                                          </p:stCondLst>
                                        </p:cTn>
                                        <p:tgtEl>
                                          <p:spTgt spid="22"/>
                                        </p:tgtEl>
                                        <p:attrNameLst>
                                          <p:attrName>style.visibility</p:attrName>
                                        </p:attrNameLst>
                                      </p:cBhvr>
                                      <p:to>
                                        <p:strVal val="visible"/>
                                      </p:to>
                                    </p:set>
                                    <p:animEffect transition="in" filter="fade">
                                      <p:cBhvr>
                                        <p:cTn id="127" dur="500"/>
                                        <p:tgtEl>
                                          <p:spTgt spid="22"/>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23"/>
                                        </p:tgtEl>
                                        <p:attrNameLst>
                                          <p:attrName>style.visibility</p:attrName>
                                        </p:attrNameLst>
                                      </p:cBhvr>
                                      <p:to>
                                        <p:strVal val="visible"/>
                                      </p:to>
                                    </p:set>
                                    <p:animEffect transition="in" filter="fade">
                                      <p:cBhvr>
                                        <p:cTn id="132" dur="500"/>
                                        <p:tgtEl>
                                          <p:spTgt spid="23"/>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nodeType="clickEffect">
                                  <p:stCondLst>
                                    <p:cond delay="0"/>
                                  </p:stCondLst>
                                  <p:childTnLst>
                                    <p:set>
                                      <p:cBhvr>
                                        <p:cTn id="136" dur="1" fill="hold">
                                          <p:stCondLst>
                                            <p:cond delay="0"/>
                                          </p:stCondLst>
                                        </p:cTn>
                                        <p:tgtEl>
                                          <p:spTgt spid="24"/>
                                        </p:tgtEl>
                                        <p:attrNameLst>
                                          <p:attrName>style.visibility</p:attrName>
                                        </p:attrNameLst>
                                      </p:cBhvr>
                                      <p:to>
                                        <p:strVal val="visible"/>
                                      </p:to>
                                    </p:set>
                                    <p:animEffect transition="in" filter="fade">
                                      <p:cBhvr>
                                        <p:cTn id="137" dur="500"/>
                                        <p:tgtEl>
                                          <p:spTgt spid="24"/>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25"/>
                                        </p:tgtEl>
                                        <p:attrNameLst>
                                          <p:attrName>style.visibility</p:attrName>
                                        </p:attrNameLst>
                                      </p:cBhvr>
                                      <p:to>
                                        <p:strVal val="visible"/>
                                      </p:to>
                                    </p:set>
                                    <p:animEffect transition="in" filter="fade">
                                      <p:cBhvr>
                                        <p:cTn id="142" dur="500"/>
                                        <p:tgtEl>
                                          <p:spTgt spid="25"/>
                                        </p:tgtEl>
                                      </p:cBhvr>
                                    </p:animEffect>
                                  </p:childTnLst>
                                </p:cTn>
                              </p:par>
                              <p:par>
                                <p:cTn id="143" presetID="10" presetClass="entr" presetSubtype="0" fill="hold" nodeType="withEffect">
                                  <p:stCondLst>
                                    <p:cond delay="0"/>
                                  </p:stCondLst>
                                  <p:childTnLst>
                                    <p:set>
                                      <p:cBhvr>
                                        <p:cTn id="144" dur="1" fill="hold">
                                          <p:stCondLst>
                                            <p:cond delay="0"/>
                                          </p:stCondLst>
                                        </p:cTn>
                                        <p:tgtEl>
                                          <p:spTgt spid="27"/>
                                        </p:tgtEl>
                                        <p:attrNameLst>
                                          <p:attrName>style.visibility</p:attrName>
                                        </p:attrNameLst>
                                      </p:cBhvr>
                                      <p:to>
                                        <p:strVal val="visible"/>
                                      </p:to>
                                    </p:set>
                                    <p:animEffect transition="in" filter="fade">
                                      <p:cBhvr>
                                        <p:cTn id="145" dur="500"/>
                                        <p:tgtEl>
                                          <p:spTgt spid="27"/>
                                        </p:tgtEl>
                                      </p:cBhvr>
                                    </p:animEffect>
                                  </p:childTnLst>
                                </p:cTn>
                              </p:par>
                              <p:par>
                                <p:cTn id="146" presetID="10" presetClass="entr" presetSubtype="0" fill="hold" nodeType="withEffect">
                                  <p:stCondLst>
                                    <p:cond delay="0"/>
                                  </p:stCondLst>
                                  <p:childTnLst>
                                    <p:set>
                                      <p:cBhvr>
                                        <p:cTn id="147" dur="1" fill="hold">
                                          <p:stCondLst>
                                            <p:cond delay="0"/>
                                          </p:stCondLst>
                                        </p:cTn>
                                        <p:tgtEl>
                                          <p:spTgt spid="29"/>
                                        </p:tgtEl>
                                        <p:attrNameLst>
                                          <p:attrName>style.visibility</p:attrName>
                                        </p:attrNameLst>
                                      </p:cBhvr>
                                      <p:to>
                                        <p:strVal val="visible"/>
                                      </p:to>
                                    </p:set>
                                    <p:animEffect transition="in" filter="fade">
                                      <p:cBhvr>
                                        <p:cTn id="148" dur="500"/>
                                        <p:tgtEl>
                                          <p:spTgt spid="29"/>
                                        </p:tgtEl>
                                      </p:cBhvr>
                                    </p:animEffect>
                                  </p:childTnLst>
                                </p:cTn>
                              </p:par>
                              <p:par>
                                <p:cTn id="149" presetID="10" presetClass="entr" presetSubtype="0" fill="hold" nodeType="withEffect">
                                  <p:stCondLst>
                                    <p:cond delay="0"/>
                                  </p:stCondLst>
                                  <p:childTnLst>
                                    <p:set>
                                      <p:cBhvr>
                                        <p:cTn id="150" dur="1" fill="hold">
                                          <p:stCondLst>
                                            <p:cond delay="0"/>
                                          </p:stCondLst>
                                        </p:cTn>
                                        <p:tgtEl>
                                          <p:spTgt spid="31"/>
                                        </p:tgtEl>
                                        <p:attrNameLst>
                                          <p:attrName>style.visibility</p:attrName>
                                        </p:attrNameLst>
                                      </p:cBhvr>
                                      <p:to>
                                        <p:strVal val="visible"/>
                                      </p:to>
                                    </p:set>
                                    <p:animEffect transition="in" filter="fade">
                                      <p:cBhvr>
                                        <p:cTn id="151" dur="500"/>
                                        <p:tgtEl>
                                          <p:spTgt spid="31"/>
                                        </p:tgtEl>
                                      </p:cBhvr>
                                    </p:animEffect>
                                  </p:childTnLst>
                                </p:cTn>
                              </p:par>
                              <p:par>
                                <p:cTn id="152" presetID="10" presetClass="entr" presetSubtype="0" fill="hold" nodeType="withEffect">
                                  <p:stCondLst>
                                    <p:cond delay="0"/>
                                  </p:stCondLst>
                                  <p:childTnLst>
                                    <p:set>
                                      <p:cBhvr>
                                        <p:cTn id="153" dur="1" fill="hold">
                                          <p:stCondLst>
                                            <p:cond delay="0"/>
                                          </p:stCondLst>
                                        </p:cTn>
                                        <p:tgtEl>
                                          <p:spTgt spid="33"/>
                                        </p:tgtEl>
                                        <p:attrNameLst>
                                          <p:attrName>style.visibility</p:attrName>
                                        </p:attrNameLst>
                                      </p:cBhvr>
                                      <p:to>
                                        <p:strVal val="visible"/>
                                      </p:to>
                                    </p:set>
                                    <p:animEffect transition="in" filter="fade">
                                      <p:cBhvr>
                                        <p:cTn id="154" dur="500"/>
                                        <p:tgtEl>
                                          <p:spTgt spid="33"/>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nodeType="clickEffect">
                                  <p:stCondLst>
                                    <p:cond delay="0"/>
                                  </p:stCondLst>
                                  <p:childTnLst>
                                    <p:set>
                                      <p:cBhvr>
                                        <p:cTn id="158" dur="1" fill="hold">
                                          <p:stCondLst>
                                            <p:cond delay="0"/>
                                          </p:stCondLst>
                                        </p:cTn>
                                        <p:tgtEl>
                                          <p:spTgt spid="60">
                                            <p:txEl>
                                              <p:pRg st="0" end="0"/>
                                            </p:txEl>
                                          </p:spTgt>
                                        </p:tgtEl>
                                        <p:attrNameLst>
                                          <p:attrName>style.visibility</p:attrName>
                                        </p:attrNameLst>
                                      </p:cBhvr>
                                      <p:to>
                                        <p:strVal val="visible"/>
                                      </p:to>
                                    </p:set>
                                    <p:animEffect transition="in" filter="blinds(horizontal)">
                                      <p:cBhvr>
                                        <p:cTn id="159" dur="500"/>
                                        <p:tgtEl>
                                          <p:spTgt spid="60">
                                            <p:txEl>
                                              <p:pRg st="0" end="0"/>
                                            </p:txEl>
                                          </p:spTgt>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nodeType="clickEffect">
                                  <p:stCondLst>
                                    <p:cond delay="0"/>
                                  </p:stCondLst>
                                  <p:childTnLst>
                                    <p:set>
                                      <p:cBhvr>
                                        <p:cTn id="163" dur="1" fill="hold">
                                          <p:stCondLst>
                                            <p:cond delay="0"/>
                                          </p:stCondLst>
                                        </p:cTn>
                                        <p:tgtEl>
                                          <p:spTgt spid="26"/>
                                        </p:tgtEl>
                                        <p:attrNameLst>
                                          <p:attrName>style.visibility</p:attrName>
                                        </p:attrNameLst>
                                      </p:cBhvr>
                                      <p:to>
                                        <p:strVal val="visible"/>
                                      </p:to>
                                    </p:set>
                                    <p:animEffect transition="in" filter="fade">
                                      <p:cBhvr>
                                        <p:cTn id="164" dur="500"/>
                                        <p:tgtEl>
                                          <p:spTgt spid="26"/>
                                        </p:tgtEl>
                                      </p:cBhvr>
                                    </p:animEffect>
                                  </p:childTnLst>
                                </p:cTn>
                              </p:par>
                              <p:par>
                                <p:cTn id="165" presetID="10" presetClass="entr" presetSubtype="0" fill="hold" nodeType="withEffect">
                                  <p:stCondLst>
                                    <p:cond delay="0"/>
                                  </p:stCondLst>
                                  <p:childTnLst>
                                    <p:set>
                                      <p:cBhvr>
                                        <p:cTn id="166" dur="1" fill="hold">
                                          <p:stCondLst>
                                            <p:cond delay="0"/>
                                          </p:stCondLst>
                                        </p:cTn>
                                        <p:tgtEl>
                                          <p:spTgt spid="28"/>
                                        </p:tgtEl>
                                        <p:attrNameLst>
                                          <p:attrName>style.visibility</p:attrName>
                                        </p:attrNameLst>
                                      </p:cBhvr>
                                      <p:to>
                                        <p:strVal val="visible"/>
                                      </p:to>
                                    </p:set>
                                    <p:animEffect transition="in" filter="fade">
                                      <p:cBhvr>
                                        <p:cTn id="167" dur="500"/>
                                        <p:tgtEl>
                                          <p:spTgt spid="28"/>
                                        </p:tgtEl>
                                      </p:cBhvr>
                                    </p:animEffect>
                                  </p:childTnLst>
                                </p:cTn>
                              </p:par>
                              <p:par>
                                <p:cTn id="168" presetID="10" presetClass="entr" presetSubtype="0" fill="hold" nodeType="withEffect">
                                  <p:stCondLst>
                                    <p:cond delay="0"/>
                                  </p:stCondLst>
                                  <p:childTnLst>
                                    <p:set>
                                      <p:cBhvr>
                                        <p:cTn id="169" dur="1" fill="hold">
                                          <p:stCondLst>
                                            <p:cond delay="0"/>
                                          </p:stCondLst>
                                        </p:cTn>
                                        <p:tgtEl>
                                          <p:spTgt spid="30"/>
                                        </p:tgtEl>
                                        <p:attrNameLst>
                                          <p:attrName>style.visibility</p:attrName>
                                        </p:attrNameLst>
                                      </p:cBhvr>
                                      <p:to>
                                        <p:strVal val="visible"/>
                                      </p:to>
                                    </p:set>
                                    <p:animEffect transition="in" filter="fade">
                                      <p:cBhvr>
                                        <p:cTn id="170" dur="500"/>
                                        <p:tgtEl>
                                          <p:spTgt spid="30"/>
                                        </p:tgtEl>
                                      </p:cBhvr>
                                    </p:animEffect>
                                  </p:childTnLst>
                                </p:cTn>
                              </p:par>
                              <p:par>
                                <p:cTn id="171" presetID="10" presetClass="entr" presetSubtype="0" fill="hold" nodeType="withEffect">
                                  <p:stCondLst>
                                    <p:cond delay="0"/>
                                  </p:stCondLst>
                                  <p:childTnLst>
                                    <p:set>
                                      <p:cBhvr>
                                        <p:cTn id="172" dur="1" fill="hold">
                                          <p:stCondLst>
                                            <p:cond delay="0"/>
                                          </p:stCondLst>
                                        </p:cTn>
                                        <p:tgtEl>
                                          <p:spTgt spid="32"/>
                                        </p:tgtEl>
                                        <p:attrNameLst>
                                          <p:attrName>style.visibility</p:attrName>
                                        </p:attrNameLst>
                                      </p:cBhvr>
                                      <p:to>
                                        <p:strVal val="visible"/>
                                      </p:to>
                                    </p:set>
                                    <p:animEffect transition="in" filter="fade">
                                      <p:cBhvr>
                                        <p:cTn id="173" dur="500"/>
                                        <p:tgtEl>
                                          <p:spTgt spid="32"/>
                                        </p:tgtEl>
                                      </p:cBhvr>
                                    </p:animEffect>
                                  </p:childTnLst>
                                </p:cTn>
                              </p:par>
                              <p:par>
                                <p:cTn id="174" presetID="10" presetClass="entr" presetSubtype="0" fill="hold" nodeType="withEffect">
                                  <p:stCondLst>
                                    <p:cond delay="0"/>
                                  </p:stCondLst>
                                  <p:childTnLst>
                                    <p:set>
                                      <p:cBhvr>
                                        <p:cTn id="175" dur="1" fill="hold">
                                          <p:stCondLst>
                                            <p:cond delay="0"/>
                                          </p:stCondLst>
                                        </p:cTn>
                                        <p:tgtEl>
                                          <p:spTgt spid="34"/>
                                        </p:tgtEl>
                                        <p:attrNameLst>
                                          <p:attrName>style.visibility</p:attrName>
                                        </p:attrNameLst>
                                      </p:cBhvr>
                                      <p:to>
                                        <p:strVal val="visible"/>
                                      </p:to>
                                    </p:set>
                                    <p:animEffect transition="in" filter="fade">
                                      <p:cBhvr>
                                        <p:cTn id="176" dur="500"/>
                                        <p:tgtEl>
                                          <p:spTgt spid="34"/>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nodeType="clickEffect">
                                  <p:stCondLst>
                                    <p:cond delay="0"/>
                                  </p:stCondLst>
                                  <p:childTnLst>
                                    <p:set>
                                      <p:cBhvr>
                                        <p:cTn id="180" dur="1" fill="hold">
                                          <p:stCondLst>
                                            <p:cond delay="0"/>
                                          </p:stCondLst>
                                        </p:cTn>
                                        <p:tgtEl>
                                          <p:spTgt spid="35"/>
                                        </p:tgtEl>
                                        <p:attrNameLst>
                                          <p:attrName>style.visibility</p:attrName>
                                        </p:attrNameLst>
                                      </p:cBhvr>
                                      <p:to>
                                        <p:strVal val="visible"/>
                                      </p:to>
                                    </p:set>
                                    <p:animEffect transition="in" filter="fade">
                                      <p:cBhvr>
                                        <p:cTn id="181" dur="500"/>
                                        <p:tgtEl>
                                          <p:spTgt spid="35"/>
                                        </p:tgtEl>
                                      </p:cBhvr>
                                    </p:animEffect>
                                  </p:childTnLst>
                                </p:cTn>
                              </p:par>
                              <p:par>
                                <p:cTn id="182" presetID="10" presetClass="entr" presetSubtype="0" fill="hold" nodeType="withEffect">
                                  <p:stCondLst>
                                    <p:cond delay="0"/>
                                  </p:stCondLst>
                                  <p:childTnLst>
                                    <p:set>
                                      <p:cBhvr>
                                        <p:cTn id="183" dur="1" fill="hold">
                                          <p:stCondLst>
                                            <p:cond delay="0"/>
                                          </p:stCondLst>
                                        </p:cTn>
                                        <p:tgtEl>
                                          <p:spTgt spid="37"/>
                                        </p:tgtEl>
                                        <p:attrNameLst>
                                          <p:attrName>style.visibility</p:attrName>
                                        </p:attrNameLst>
                                      </p:cBhvr>
                                      <p:to>
                                        <p:strVal val="visible"/>
                                      </p:to>
                                    </p:set>
                                    <p:animEffect transition="in" filter="fade">
                                      <p:cBhvr>
                                        <p:cTn id="184" dur="500"/>
                                        <p:tgtEl>
                                          <p:spTgt spid="37"/>
                                        </p:tgtEl>
                                      </p:cBhvr>
                                    </p:animEffect>
                                  </p:childTnLst>
                                </p:cTn>
                              </p:par>
                              <p:par>
                                <p:cTn id="185" presetID="10" presetClass="entr" presetSubtype="0" fill="hold" nodeType="withEffect">
                                  <p:stCondLst>
                                    <p:cond delay="0"/>
                                  </p:stCondLst>
                                  <p:childTnLst>
                                    <p:set>
                                      <p:cBhvr>
                                        <p:cTn id="186" dur="1" fill="hold">
                                          <p:stCondLst>
                                            <p:cond delay="0"/>
                                          </p:stCondLst>
                                        </p:cTn>
                                        <p:tgtEl>
                                          <p:spTgt spid="39"/>
                                        </p:tgtEl>
                                        <p:attrNameLst>
                                          <p:attrName>style.visibility</p:attrName>
                                        </p:attrNameLst>
                                      </p:cBhvr>
                                      <p:to>
                                        <p:strVal val="visible"/>
                                      </p:to>
                                    </p:set>
                                    <p:animEffect transition="in" filter="fade">
                                      <p:cBhvr>
                                        <p:cTn id="187" dur="500"/>
                                        <p:tgtEl>
                                          <p:spTgt spid="39"/>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nodeType="clickEffect">
                                  <p:stCondLst>
                                    <p:cond delay="0"/>
                                  </p:stCondLst>
                                  <p:childTnLst>
                                    <p:set>
                                      <p:cBhvr>
                                        <p:cTn id="191" dur="1" fill="hold">
                                          <p:stCondLst>
                                            <p:cond delay="0"/>
                                          </p:stCondLst>
                                        </p:cTn>
                                        <p:tgtEl>
                                          <p:spTgt spid="36"/>
                                        </p:tgtEl>
                                        <p:attrNameLst>
                                          <p:attrName>style.visibility</p:attrName>
                                        </p:attrNameLst>
                                      </p:cBhvr>
                                      <p:to>
                                        <p:strVal val="visible"/>
                                      </p:to>
                                    </p:set>
                                    <p:animEffect transition="in" filter="fade">
                                      <p:cBhvr>
                                        <p:cTn id="192" dur="500"/>
                                        <p:tgtEl>
                                          <p:spTgt spid="36"/>
                                        </p:tgtEl>
                                      </p:cBhvr>
                                    </p:animEffect>
                                  </p:childTnLst>
                                </p:cTn>
                              </p:par>
                              <p:par>
                                <p:cTn id="193" presetID="10" presetClass="entr" presetSubtype="0" fill="hold" nodeType="withEffect">
                                  <p:stCondLst>
                                    <p:cond delay="0"/>
                                  </p:stCondLst>
                                  <p:childTnLst>
                                    <p:set>
                                      <p:cBhvr>
                                        <p:cTn id="194" dur="1" fill="hold">
                                          <p:stCondLst>
                                            <p:cond delay="0"/>
                                          </p:stCondLst>
                                        </p:cTn>
                                        <p:tgtEl>
                                          <p:spTgt spid="38"/>
                                        </p:tgtEl>
                                        <p:attrNameLst>
                                          <p:attrName>style.visibility</p:attrName>
                                        </p:attrNameLst>
                                      </p:cBhvr>
                                      <p:to>
                                        <p:strVal val="visible"/>
                                      </p:to>
                                    </p:set>
                                    <p:animEffect transition="in" filter="fade">
                                      <p:cBhvr>
                                        <p:cTn id="195" dur="500"/>
                                        <p:tgtEl>
                                          <p:spTgt spid="38"/>
                                        </p:tgtEl>
                                      </p:cBhvr>
                                    </p:animEffect>
                                  </p:childTnLst>
                                </p:cTn>
                              </p:par>
                              <p:par>
                                <p:cTn id="196" presetID="10" presetClass="entr" presetSubtype="0" fill="hold" nodeType="withEffect">
                                  <p:stCondLst>
                                    <p:cond delay="0"/>
                                  </p:stCondLst>
                                  <p:childTnLst>
                                    <p:set>
                                      <p:cBhvr>
                                        <p:cTn id="197" dur="1" fill="hold">
                                          <p:stCondLst>
                                            <p:cond delay="0"/>
                                          </p:stCondLst>
                                        </p:cTn>
                                        <p:tgtEl>
                                          <p:spTgt spid="40"/>
                                        </p:tgtEl>
                                        <p:attrNameLst>
                                          <p:attrName>style.visibility</p:attrName>
                                        </p:attrNameLst>
                                      </p:cBhvr>
                                      <p:to>
                                        <p:strVal val="visible"/>
                                      </p:to>
                                    </p:set>
                                    <p:animEffect transition="in" filter="fade">
                                      <p:cBhvr>
                                        <p:cTn id="198" dur="500"/>
                                        <p:tgtEl>
                                          <p:spTgt spid="40"/>
                                        </p:tgtEl>
                                      </p:cBhvr>
                                    </p:animEffect>
                                  </p:childTnLst>
                                </p:cTn>
                              </p:par>
                            </p:childTnLst>
                          </p:cTn>
                        </p:par>
                      </p:childTnLst>
                    </p:cTn>
                  </p:par>
                  <p:par>
                    <p:cTn id="199" fill="hold">
                      <p:stCondLst>
                        <p:cond delay="indefinite"/>
                      </p:stCondLst>
                      <p:childTnLst>
                        <p:par>
                          <p:cTn id="200" fill="hold">
                            <p:stCondLst>
                              <p:cond delay="0"/>
                            </p:stCondLst>
                            <p:childTnLst>
                              <p:par>
                                <p:cTn id="201" presetID="10" presetClass="entr" presetSubtype="0" fill="hold" nodeType="clickEffect">
                                  <p:stCondLst>
                                    <p:cond delay="0"/>
                                  </p:stCondLst>
                                  <p:childTnLst>
                                    <p:set>
                                      <p:cBhvr>
                                        <p:cTn id="202" dur="1" fill="hold">
                                          <p:stCondLst>
                                            <p:cond delay="0"/>
                                          </p:stCondLst>
                                        </p:cTn>
                                        <p:tgtEl>
                                          <p:spTgt spid="41"/>
                                        </p:tgtEl>
                                        <p:attrNameLst>
                                          <p:attrName>style.visibility</p:attrName>
                                        </p:attrNameLst>
                                      </p:cBhvr>
                                      <p:to>
                                        <p:strVal val="visible"/>
                                      </p:to>
                                    </p:set>
                                    <p:animEffect transition="in" filter="fade">
                                      <p:cBhvr>
                                        <p:cTn id="203" dur="500"/>
                                        <p:tgtEl>
                                          <p:spTgt spid="41"/>
                                        </p:tgtEl>
                                      </p:cBhvr>
                                    </p:animEffect>
                                  </p:childTnLst>
                                </p:cTn>
                              </p:par>
                            </p:childTnLst>
                          </p:cTn>
                        </p:par>
                      </p:childTnLst>
                    </p:cTn>
                  </p:par>
                  <p:par>
                    <p:cTn id="204" fill="hold">
                      <p:stCondLst>
                        <p:cond delay="indefinite"/>
                      </p:stCondLst>
                      <p:childTnLst>
                        <p:par>
                          <p:cTn id="205" fill="hold">
                            <p:stCondLst>
                              <p:cond delay="0"/>
                            </p:stCondLst>
                            <p:childTnLst>
                              <p:par>
                                <p:cTn id="206" presetID="10" presetClass="entr" presetSubtype="0" fill="hold" nodeType="clickEffect">
                                  <p:stCondLst>
                                    <p:cond delay="0"/>
                                  </p:stCondLst>
                                  <p:childTnLst>
                                    <p:set>
                                      <p:cBhvr>
                                        <p:cTn id="207" dur="1" fill="hold">
                                          <p:stCondLst>
                                            <p:cond delay="0"/>
                                          </p:stCondLst>
                                        </p:cTn>
                                        <p:tgtEl>
                                          <p:spTgt spid="42"/>
                                        </p:tgtEl>
                                        <p:attrNameLst>
                                          <p:attrName>style.visibility</p:attrName>
                                        </p:attrNameLst>
                                      </p:cBhvr>
                                      <p:to>
                                        <p:strVal val="visible"/>
                                      </p:to>
                                    </p:set>
                                    <p:animEffect transition="in" filter="fade">
                                      <p:cBhvr>
                                        <p:cTn id="208" dur="500"/>
                                        <p:tgtEl>
                                          <p:spTgt spid="42"/>
                                        </p:tgtEl>
                                      </p:cBhvr>
                                    </p:animEffect>
                                  </p:childTnLst>
                                </p:cTn>
                              </p:par>
                            </p:childTnLst>
                          </p:cTn>
                        </p:par>
                      </p:childTnLst>
                    </p:cTn>
                  </p:par>
                  <p:par>
                    <p:cTn id="209" fill="hold">
                      <p:stCondLst>
                        <p:cond delay="indefinite"/>
                      </p:stCondLst>
                      <p:childTnLst>
                        <p:par>
                          <p:cTn id="210" fill="hold">
                            <p:stCondLst>
                              <p:cond delay="0"/>
                            </p:stCondLst>
                            <p:childTnLst>
                              <p:par>
                                <p:cTn id="211" presetID="10" presetClass="entr" presetSubtype="0" fill="hold" nodeType="clickEffect">
                                  <p:stCondLst>
                                    <p:cond delay="0"/>
                                  </p:stCondLst>
                                  <p:childTnLst>
                                    <p:set>
                                      <p:cBhvr>
                                        <p:cTn id="212" dur="1" fill="hold">
                                          <p:stCondLst>
                                            <p:cond delay="0"/>
                                          </p:stCondLst>
                                        </p:cTn>
                                        <p:tgtEl>
                                          <p:spTgt spid="43"/>
                                        </p:tgtEl>
                                        <p:attrNameLst>
                                          <p:attrName>style.visibility</p:attrName>
                                        </p:attrNameLst>
                                      </p:cBhvr>
                                      <p:to>
                                        <p:strVal val="visible"/>
                                      </p:to>
                                    </p:set>
                                    <p:animEffect transition="in" filter="fade">
                                      <p:cBhvr>
                                        <p:cTn id="213" dur="500"/>
                                        <p:tgtEl>
                                          <p:spTgt spid="43"/>
                                        </p:tgtEl>
                                      </p:cBhvr>
                                    </p:animEffect>
                                  </p:childTnLst>
                                </p:cTn>
                              </p:par>
                              <p:par>
                                <p:cTn id="214" presetID="10" presetClass="entr" presetSubtype="0" fill="hold" nodeType="withEffect">
                                  <p:stCondLst>
                                    <p:cond delay="0"/>
                                  </p:stCondLst>
                                  <p:childTnLst>
                                    <p:set>
                                      <p:cBhvr>
                                        <p:cTn id="215" dur="1" fill="hold">
                                          <p:stCondLst>
                                            <p:cond delay="0"/>
                                          </p:stCondLst>
                                        </p:cTn>
                                        <p:tgtEl>
                                          <p:spTgt spid="45"/>
                                        </p:tgtEl>
                                        <p:attrNameLst>
                                          <p:attrName>style.visibility</p:attrName>
                                        </p:attrNameLst>
                                      </p:cBhvr>
                                      <p:to>
                                        <p:strVal val="visible"/>
                                      </p:to>
                                    </p:set>
                                    <p:animEffect transition="in" filter="fade">
                                      <p:cBhvr>
                                        <p:cTn id="216" dur="500"/>
                                        <p:tgtEl>
                                          <p:spTgt spid="45"/>
                                        </p:tgtEl>
                                      </p:cBhvr>
                                    </p:animEffect>
                                  </p:childTnLst>
                                </p:cTn>
                              </p:par>
                              <p:par>
                                <p:cTn id="217" presetID="10" presetClass="entr" presetSubtype="0" fill="hold" nodeType="withEffect">
                                  <p:stCondLst>
                                    <p:cond delay="0"/>
                                  </p:stCondLst>
                                  <p:childTnLst>
                                    <p:set>
                                      <p:cBhvr>
                                        <p:cTn id="218" dur="1" fill="hold">
                                          <p:stCondLst>
                                            <p:cond delay="0"/>
                                          </p:stCondLst>
                                        </p:cTn>
                                        <p:tgtEl>
                                          <p:spTgt spid="47"/>
                                        </p:tgtEl>
                                        <p:attrNameLst>
                                          <p:attrName>style.visibility</p:attrName>
                                        </p:attrNameLst>
                                      </p:cBhvr>
                                      <p:to>
                                        <p:strVal val="visible"/>
                                      </p:to>
                                    </p:set>
                                    <p:animEffect transition="in" filter="fade">
                                      <p:cBhvr>
                                        <p:cTn id="219" dur="500"/>
                                        <p:tgtEl>
                                          <p:spTgt spid="47"/>
                                        </p:tgtEl>
                                      </p:cBhvr>
                                    </p:animEffect>
                                  </p:childTnLst>
                                </p:cTn>
                              </p:par>
                              <p:par>
                                <p:cTn id="220" presetID="10" presetClass="entr" presetSubtype="0" fill="hold" nodeType="withEffect">
                                  <p:stCondLst>
                                    <p:cond delay="0"/>
                                  </p:stCondLst>
                                  <p:childTnLst>
                                    <p:set>
                                      <p:cBhvr>
                                        <p:cTn id="221" dur="1" fill="hold">
                                          <p:stCondLst>
                                            <p:cond delay="0"/>
                                          </p:stCondLst>
                                        </p:cTn>
                                        <p:tgtEl>
                                          <p:spTgt spid="49"/>
                                        </p:tgtEl>
                                        <p:attrNameLst>
                                          <p:attrName>style.visibility</p:attrName>
                                        </p:attrNameLst>
                                      </p:cBhvr>
                                      <p:to>
                                        <p:strVal val="visible"/>
                                      </p:to>
                                    </p:set>
                                    <p:animEffect transition="in" filter="fade">
                                      <p:cBhvr>
                                        <p:cTn id="222" dur="500"/>
                                        <p:tgtEl>
                                          <p:spTgt spid="49"/>
                                        </p:tgtEl>
                                      </p:cBhvr>
                                    </p:animEffect>
                                  </p:childTnLst>
                                </p:cTn>
                              </p:par>
                              <p:par>
                                <p:cTn id="223" presetID="10" presetClass="entr" presetSubtype="0" fill="hold" nodeType="withEffect">
                                  <p:stCondLst>
                                    <p:cond delay="0"/>
                                  </p:stCondLst>
                                  <p:childTnLst>
                                    <p:set>
                                      <p:cBhvr>
                                        <p:cTn id="224" dur="1" fill="hold">
                                          <p:stCondLst>
                                            <p:cond delay="0"/>
                                          </p:stCondLst>
                                        </p:cTn>
                                        <p:tgtEl>
                                          <p:spTgt spid="51"/>
                                        </p:tgtEl>
                                        <p:attrNameLst>
                                          <p:attrName>style.visibility</p:attrName>
                                        </p:attrNameLst>
                                      </p:cBhvr>
                                      <p:to>
                                        <p:strVal val="visible"/>
                                      </p:to>
                                    </p:set>
                                    <p:animEffect transition="in" filter="fade">
                                      <p:cBhvr>
                                        <p:cTn id="225" dur="500"/>
                                        <p:tgtEl>
                                          <p:spTgt spid="51"/>
                                        </p:tgtEl>
                                      </p:cBhvr>
                                    </p:animEffect>
                                  </p:childTnLst>
                                </p:cTn>
                              </p:par>
                            </p:childTnLst>
                          </p:cTn>
                        </p:par>
                      </p:childTnLst>
                    </p:cTn>
                  </p:par>
                  <p:par>
                    <p:cTn id="226" fill="hold">
                      <p:stCondLst>
                        <p:cond delay="indefinite"/>
                      </p:stCondLst>
                      <p:childTnLst>
                        <p:par>
                          <p:cTn id="227" fill="hold">
                            <p:stCondLst>
                              <p:cond delay="0"/>
                            </p:stCondLst>
                            <p:childTnLst>
                              <p:par>
                                <p:cTn id="228" presetID="10" presetClass="entr" presetSubtype="0" fill="hold" nodeType="clickEffect">
                                  <p:stCondLst>
                                    <p:cond delay="0"/>
                                  </p:stCondLst>
                                  <p:childTnLst>
                                    <p:set>
                                      <p:cBhvr>
                                        <p:cTn id="229" dur="1" fill="hold">
                                          <p:stCondLst>
                                            <p:cond delay="0"/>
                                          </p:stCondLst>
                                        </p:cTn>
                                        <p:tgtEl>
                                          <p:spTgt spid="44"/>
                                        </p:tgtEl>
                                        <p:attrNameLst>
                                          <p:attrName>style.visibility</p:attrName>
                                        </p:attrNameLst>
                                      </p:cBhvr>
                                      <p:to>
                                        <p:strVal val="visible"/>
                                      </p:to>
                                    </p:set>
                                    <p:animEffect transition="in" filter="fade">
                                      <p:cBhvr>
                                        <p:cTn id="230" dur="500"/>
                                        <p:tgtEl>
                                          <p:spTgt spid="44"/>
                                        </p:tgtEl>
                                      </p:cBhvr>
                                    </p:animEffect>
                                  </p:childTnLst>
                                </p:cTn>
                              </p:par>
                              <p:par>
                                <p:cTn id="231" presetID="10" presetClass="entr" presetSubtype="0" fill="hold" nodeType="withEffect">
                                  <p:stCondLst>
                                    <p:cond delay="0"/>
                                  </p:stCondLst>
                                  <p:childTnLst>
                                    <p:set>
                                      <p:cBhvr>
                                        <p:cTn id="232" dur="1" fill="hold">
                                          <p:stCondLst>
                                            <p:cond delay="0"/>
                                          </p:stCondLst>
                                        </p:cTn>
                                        <p:tgtEl>
                                          <p:spTgt spid="46"/>
                                        </p:tgtEl>
                                        <p:attrNameLst>
                                          <p:attrName>style.visibility</p:attrName>
                                        </p:attrNameLst>
                                      </p:cBhvr>
                                      <p:to>
                                        <p:strVal val="visible"/>
                                      </p:to>
                                    </p:set>
                                    <p:animEffect transition="in" filter="fade">
                                      <p:cBhvr>
                                        <p:cTn id="233" dur="500"/>
                                        <p:tgtEl>
                                          <p:spTgt spid="46"/>
                                        </p:tgtEl>
                                      </p:cBhvr>
                                    </p:animEffect>
                                  </p:childTnLst>
                                </p:cTn>
                              </p:par>
                              <p:par>
                                <p:cTn id="234" presetID="10" presetClass="entr" presetSubtype="0" fill="hold" nodeType="withEffect">
                                  <p:stCondLst>
                                    <p:cond delay="0"/>
                                  </p:stCondLst>
                                  <p:childTnLst>
                                    <p:set>
                                      <p:cBhvr>
                                        <p:cTn id="235" dur="1" fill="hold">
                                          <p:stCondLst>
                                            <p:cond delay="0"/>
                                          </p:stCondLst>
                                        </p:cTn>
                                        <p:tgtEl>
                                          <p:spTgt spid="48"/>
                                        </p:tgtEl>
                                        <p:attrNameLst>
                                          <p:attrName>style.visibility</p:attrName>
                                        </p:attrNameLst>
                                      </p:cBhvr>
                                      <p:to>
                                        <p:strVal val="visible"/>
                                      </p:to>
                                    </p:set>
                                    <p:animEffect transition="in" filter="fade">
                                      <p:cBhvr>
                                        <p:cTn id="236" dur="500"/>
                                        <p:tgtEl>
                                          <p:spTgt spid="48"/>
                                        </p:tgtEl>
                                      </p:cBhvr>
                                    </p:animEffect>
                                  </p:childTnLst>
                                </p:cTn>
                              </p:par>
                              <p:par>
                                <p:cTn id="237" presetID="10" presetClass="entr" presetSubtype="0" fill="hold" nodeType="withEffect">
                                  <p:stCondLst>
                                    <p:cond delay="0"/>
                                  </p:stCondLst>
                                  <p:childTnLst>
                                    <p:set>
                                      <p:cBhvr>
                                        <p:cTn id="238" dur="1" fill="hold">
                                          <p:stCondLst>
                                            <p:cond delay="0"/>
                                          </p:stCondLst>
                                        </p:cTn>
                                        <p:tgtEl>
                                          <p:spTgt spid="50"/>
                                        </p:tgtEl>
                                        <p:attrNameLst>
                                          <p:attrName>style.visibility</p:attrName>
                                        </p:attrNameLst>
                                      </p:cBhvr>
                                      <p:to>
                                        <p:strVal val="visible"/>
                                      </p:to>
                                    </p:set>
                                    <p:animEffect transition="in" filter="fade">
                                      <p:cBhvr>
                                        <p:cTn id="239" dur="500"/>
                                        <p:tgtEl>
                                          <p:spTgt spid="50"/>
                                        </p:tgtEl>
                                      </p:cBhvr>
                                    </p:animEffect>
                                  </p:childTnLst>
                                </p:cTn>
                              </p:par>
                              <p:par>
                                <p:cTn id="240" presetID="10" presetClass="entr" presetSubtype="0" fill="hold" nodeType="withEffect">
                                  <p:stCondLst>
                                    <p:cond delay="0"/>
                                  </p:stCondLst>
                                  <p:childTnLst>
                                    <p:set>
                                      <p:cBhvr>
                                        <p:cTn id="241" dur="1" fill="hold">
                                          <p:stCondLst>
                                            <p:cond delay="0"/>
                                          </p:stCondLst>
                                        </p:cTn>
                                        <p:tgtEl>
                                          <p:spTgt spid="52"/>
                                        </p:tgtEl>
                                        <p:attrNameLst>
                                          <p:attrName>style.visibility</p:attrName>
                                        </p:attrNameLst>
                                      </p:cBhvr>
                                      <p:to>
                                        <p:strVal val="visible"/>
                                      </p:to>
                                    </p:set>
                                    <p:animEffect transition="in" filter="fade">
                                      <p:cBhvr>
                                        <p:cTn id="242" dur="500"/>
                                        <p:tgtEl>
                                          <p:spTgt spid="52"/>
                                        </p:tgtEl>
                                      </p:cBhvr>
                                    </p:animEffect>
                                  </p:childTnLst>
                                </p:cTn>
                              </p:par>
                            </p:childTnLst>
                          </p:cTn>
                        </p:par>
                      </p:childTnLst>
                    </p:cTn>
                  </p:par>
                  <p:par>
                    <p:cTn id="243" fill="hold">
                      <p:stCondLst>
                        <p:cond delay="indefinite"/>
                      </p:stCondLst>
                      <p:childTnLst>
                        <p:par>
                          <p:cTn id="244" fill="hold">
                            <p:stCondLst>
                              <p:cond delay="0"/>
                            </p:stCondLst>
                            <p:childTnLst>
                              <p:par>
                                <p:cTn id="245" presetID="5" presetClass="entr" presetSubtype="10" fill="hold" nodeType="clickEffect">
                                  <p:stCondLst>
                                    <p:cond delay="0"/>
                                  </p:stCondLst>
                                  <p:childTnLst>
                                    <p:set>
                                      <p:cBhvr>
                                        <p:cTn id="246" dur="1" fill="hold">
                                          <p:stCondLst>
                                            <p:cond delay="0"/>
                                          </p:stCondLst>
                                        </p:cTn>
                                        <p:tgtEl>
                                          <p:spTgt spid="60">
                                            <p:txEl>
                                              <p:pRg st="1" end="1"/>
                                            </p:txEl>
                                          </p:spTgt>
                                        </p:tgtEl>
                                        <p:attrNameLst>
                                          <p:attrName>style.visibility</p:attrName>
                                        </p:attrNameLst>
                                      </p:cBhvr>
                                      <p:to>
                                        <p:strVal val="visible"/>
                                      </p:to>
                                    </p:set>
                                    <p:animEffect transition="in" filter="checkerboard(across)">
                                      <p:cBhvr>
                                        <p:cTn id="247" dur="500"/>
                                        <p:tgtEl>
                                          <p:spTgt spid="60">
                                            <p:txEl>
                                              <p:pRg st="1" end="1"/>
                                            </p:txEl>
                                          </p:spTgt>
                                        </p:tgtEl>
                                      </p:cBhvr>
                                    </p:animEffect>
                                  </p:childTnLst>
                                </p:cTn>
                              </p:par>
                            </p:childTnLst>
                          </p:cTn>
                        </p:par>
                      </p:childTnLst>
                    </p:cTn>
                  </p:par>
                  <p:par>
                    <p:cTn id="248" fill="hold">
                      <p:stCondLst>
                        <p:cond delay="indefinite"/>
                      </p:stCondLst>
                      <p:childTnLst>
                        <p:par>
                          <p:cTn id="249" fill="hold">
                            <p:stCondLst>
                              <p:cond delay="0"/>
                            </p:stCondLst>
                            <p:childTnLst>
                              <p:par>
                                <p:cTn id="250" presetID="10" presetClass="entr" presetSubtype="0" fill="hold" nodeType="clickEffect">
                                  <p:stCondLst>
                                    <p:cond delay="0"/>
                                  </p:stCondLst>
                                  <p:childTnLst>
                                    <p:set>
                                      <p:cBhvr>
                                        <p:cTn id="251" dur="1" fill="hold">
                                          <p:stCondLst>
                                            <p:cond delay="0"/>
                                          </p:stCondLst>
                                        </p:cTn>
                                        <p:tgtEl>
                                          <p:spTgt spid="53"/>
                                        </p:tgtEl>
                                        <p:attrNameLst>
                                          <p:attrName>style.visibility</p:attrName>
                                        </p:attrNameLst>
                                      </p:cBhvr>
                                      <p:to>
                                        <p:strVal val="visible"/>
                                      </p:to>
                                    </p:set>
                                    <p:animEffect transition="in" filter="fade">
                                      <p:cBhvr>
                                        <p:cTn id="252" dur="2000"/>
                                        <p:tgtEl>
                                          <p:spTgt spid="53"/>
                                        </p:tgtEl>
                                      </p:cBhvr>
                                    </p:animEffect>
                                  </p:childTnLst>
                                </p:cTn>
                              </p:par>
                              <p:par>
                                <p:cTn id="253" presetID="10" presetClass="entr" presetSubtype="0" fill="hold" nodeType="withEffect">
                                  <p:stCondLst>
                                    <p:cond delay="0"/>
                                  </p:stCondLst>
                                  <p:childTnLst>
                                    <p:set>
                                      <p:cBhvr>
                                        <p:cTn id="254" dur="1" fill="hold">
                                          <p:stCondLst>
                                            <p:cond delay="0"/>
                                          </p:stCondLst>
                                        </p:cTn>
                                        <p:tgtEl>
                                          <p:spTgt spid="55"/>
                                        </p:tgtEl>
                                        <p:attrNameLst>
                                          <p:attrName>style.visibility</p:attrName>
                                        </p:attrNameLst>
                                      </p:cBhvr>
                                      <p:to>
                                        <p:strVal val="visible"/>
                                      </p:to>
                                    </p:set>
                                    <p:animEffect transition="in" filter="fade">
                                      <p:cBhvr>
                                        <p:cTn id="255" dur="2000"/>
                                        <p:tgtEl>
                                          <p:spTgt spid="55"/>
                                        </p:tgtEl>
                                      </p:cBhvr>
                                    </p:animEffect>
                                  </p:childTnLst>
                                </p:cTn>
                              </p:par>
                              <p:par>
                                <p:cTn id="256" presetID="10" presetClass="entr" presetSubtype="0" fill="hold" nodeType="withEffect">
                                  <p:stCondLst>
                                    <p:cond delay="0"/>
                                  </p:stCondLst>
                                  <p:childTnLst>
                                    <p:set>
                                      <p:cBhvr>
                                        <p:cTn id="257" dur="1" fill="hold">
                                          <p:stCondLst>
                                            <p:cond delay="0"/>
                                          </p:stCondLst>
                                        </p:cTn>
                                        <p:tgtEl>
                                          <p:spTgt spid="56"/>
                                        </p:tgtEl>
                                        <p:attrNameLst>
                                          <p:attrName>style.visibility</p:attrName>
                                        </p:attrNameLst>
                                      </p:cBhvr>
                                      <p:to>
                                        <p:strVal val="visible"/>
                                      </p:to>
                                    </p:set>
                                    <p:animEffect transition="in" filter="fade">
                                      <p:cBhvr>
                                        <p:cTn id="258" dur="2000"/>
                                        <p:tgtEl>
                                          <p:spTgt spid="56"/>
                                        </p:tgtEl>
                                      </p:cBhvr>
                                    </p:animEffect>
                                  </p:childTnLst>
                                </p:cTn>
                              </p:par>
                            </p:childTnLst>
                          </p:cTn>
                        </p:par>
                      </p:childTnLst>
                    </p:cTn>
                  </p:par>
                  <p:par>
                    <p:cTn id="259" fill="hold">
                      <p:stCondLst>
                        <p:cond delay="indefinite"/>
                      </p:stCondLst>
                      <p:childTnLst>
                        <p:par>
                          <p:cTn id="260" fill="hold">
                            <p:stCondLst>
                              <p:cond delay="0"/>
                            </p:stCondLst>
                            <p:childTnLst>
                              <p:par>
                                <p:cTn id="261" presetID="10" presetClass="entr" presetSubtype="0" fill="hold" nodeType="clickEffect">
                                  <p:stCondLst>
                                    <p:cond delay="0"/>
                                  </p:stCondLst>
                                  <p:childTnLst>
                                    <p:set>
                                      <p:cBhvr>
                                        <p:cTn id="262" dur="1" fill="hold">
                                          <p:stCondLst>
                                            <p:cond delay="0"/>
                                          </p:stCondLst>
                                        </p:cTn>
                                        <p:tgtEl>
                                          <p:spTgt spid="54"/>
                                        </p:tgtEl>
                                        <p:attrNameLst>
                                          <p:attrName>style.visibility</p:attrName>
                                        </p:attrNameLst>
                                      </p:cBhvr>
                                      <p:to>
                                        <p:strVal val="visible"/>
                                      </p:to>
                                    </p:set>
                                    <p:animEffect transition="in" filter="fade">
                                      <p:cBhvr>
                                        <p:cTn id="263" dur="2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7"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7572428" cy="790952"/>
          </a:xfrm>
        </p:spPr>
        <p:txBody>
          <a:bodyPr/>
          <a:lstStyle/>
          <a:p>
            <a:pPr algn="ctr"/>
            <a:r>
              <a:rPr lang="es-MX" dirty="0" smtClean="0">
                <a:solidFill>
                  <a:srgbClr val="002060"/>
                </a:solidFill>
              </a:rPr>
              <a:t>Introducción</a:t>
            </a:r>
            <a:endParaRPr lang="es-MX" dirty="0">
              <a:solidFill>
                <a:srgbClr val="002060"/>
              </a:solidFill>
            </a:endParaRPr>
          </a:p>
        </p:txBody>
      </p:sp>
      <p:sp>
        <p:nvSpPr>
          <p:cNvPr id="3" name="2 Marcador de texto"/>
          <p:cNvSpPr>
            <a:spLocks noGrp="1"/>
          </p:cNvSpPr>
          <p:nvPr>
            <p:ph type="body" idx="1"/>
          </p:nvPr>
        </p:nvSpPr>
        <p:spPr>
          <a:xfrm>
            <a:off x="530352" y="1000108"/>
            <a:ext cx="4684590" cy="5572164"/>
          </a:xfrm>
        </p:spPr>
        <p:txBody>
          <a:bodyPr>
            <a:noAutofit/>
          </a:bodyPr>
          <a:lstStyle/>
          <a:p>
            <a:pPr algn="just"/>
            <a:r>
              <a:rPr lang="es-MX" sz="2600" i="1" dirty="0" smtClean="0">
                <a:solidFill>
                  <a:schemeClr val="bg1"/>
                </a:solidFill>
              </a:rPr>
              <a:t>La configuración gráfica, tiene sus bases en la Mecánica Cuántica y la Configuración Electrónica, por lo cual es necesario entender estas, para desarrollar adecuadamente la parte gráfica. </a:t>
            </a:r>
          </a:p>
          <a:p>
            <a:pPr algn="just"/>
            <a:r>
              <a:rPr lang="es-MX" sz="2600" i="1" dirty="0" smtClean="0">
                <a:solidFill>
                  <a:schemeClr val="bg1"/>
                </a:solidFill>
              </a:rPr>
              <a:t>A continuación, se dará una breve explicación de la</a:t>
            </a:r>
            <a:r>
              <a:rPr lang="es-MX" sz="2600" b="1" i="1" dirty="0" smtClean="0">
                <a:solidFill>
                  <a:schemeClr val="bg1"/>
                </a:solidFill>
              </a:rPr>
              <a:t> Mecánica Cuántica</a:t>
            </a:r>
            <a:r>
              <a:rPr lang="es-MX" sz="2600" i="1" dirty="0" smtClean="0">
                <a:solidFill>
                  <a:schemeClr val="bg1"/>
                </a:solidFill>
              </a:rPr>
              <a:t> y la </a:t>
            </a:r>
            <a:r>
              <a:rPr lang="es-MX" sz="2600" b="1" i="1" dirty="0" smtClean="0">
                <a:solidFill>
                  <a:schemeClr val="bg1"/>
                </a:solidFill>
              </a:rPr>
              <a:t>Configuración Electrónica</a:t>
            </a:r>
            <a:r>
              <a:rPr lang="es-MX" sz="2600" i="1" dirty="0" smtClean="0">
                <a:solidFill>
                  <a:schemeClr val="bg1"/>
                </a:solidFill>
              </a:rPr>
              <a:t>, para después entrar de lleno con la </a:t>
            </a:r>
            <a:r>
              <a:rPr lang="es-MX" sz="2600" b="1" i="1" dirty="0" smtClean="0">
                <a:solidFill>
                  <a:schemeClr val="bg1"/>
                </a:solidFill>
              </a:rPr>
              <a:t>Configuración Gráfica o Vectorial</a:t>
            </a:r>
            <a:r>
              <a:rPr lang="es-MX" sz="2800" i="1" dirty="0" smtClean="0">
                <a:solidFill>
                  <a:schemeClr val="bg1"/>
                </a:solidFill>
              </a:rPr>
              <a:t>.</a:t>
            </a:r>
          </a:p>
          <a:p>
            <a:pPr algn="just"/>
            <a:endParaRPr lang="es-MX" sz="2400" dirty="0" smtClean="0"/>
          </a:p>
          <a:p>
            <a:pPr algn="just"/>
            <a:endParaRPr lang="es-MX" sz="2400" dirty="0"/>
          </a:p>
        </p:txBody>
      </p:sp>
      <p:pic>
        <p:nvPicPr>
          <p:cNvPr id="1028" name="Picture 4" descr="http://farm2.static.flickr.com/1285/590852775_ad631bd637.jpg"/>
          <p:cNvPicPr>
            <a:picLocks noChangeAspect="1" noChangeArrowheads="1"/>
          </p:cNvPicPr>
          <p:nvPr/>
        </p:nvPicPr>
        <p:blipFill>
          <a:blip r:embed="rId2" cstate="print"/>
          <a:srcRect/>
          <a:stretch>
            <a:fillRect/>
          </a:stretch>
        </p:blipFill>
        <p:spPr bwMode="auto">
          <a:xfrm>
            <a:off x="5796136" y="2204864"/>
            <a:ext cx="2714645" cy="2684315"/>
          </a:xfrm>
          <a:prstGeom prst="rect">
            <a:avLst/>
          </a:prstGeom>
          <a:noFill/>
          <a:effectLst>
            <a:softEdge rad="127000"/>
          </a:effectLst>
        </p:spPr>
      </p:pic>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1028"/>
                                        </p:tgtEl>
                                        <p:attrNameLst>
                                          <p:attrName>style.visibility</p:attrName>
                                        </p:attrNameLst>
                                      </p:cBhvr>
                                      <p:to>
                                        <p:strVal val="visible"/>
                                      </p:to>
                                    </p:set>
                                    <p:animEffect transition="in" filter="strips(downLeft)">
                                      <p:cBhvr>
                                        <p:cTn id="18"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728690" y="357166"/>
            <a:ext cx="7772400" cy="714380"/>
          </a:xfrm>
        </p:spPr>
        <p:txBody>
          <a:bodyPr/>
          <a:lstStyle/>
          <a:p>
            <a:pPr algn="ctr"/>
            <a:r>
              <a:rPr lang="es-MX" dirty="0" smtClean="0">
                <a:solidFill>
                  <a:srgbClr val="0070C0"/>
                </a:solidFill>
              </a:rPr>
              <a:t>Modelo Cuántico</a:t>
            </a:r>
            <a:endParaRPr lang="es-MX" dirty="0">
              <a:solidFill>
                <a:srgbClr val="0070C0"/>
              </a:solidFill>
            </a:endParaRPr>
          </a:p>
        </p:txBody>
      </p:sp>
      <p:sp>
        <p:nvSpPr>
          <p:cNvPr id="3" name="2 Marcador de texto"/>
          <p:cNvSpPr>
            <a:spLocks noGrp="1"/>
          </p:cNvSpPr>
          <p:nvPr>
            <p:ph type="body" idx="1"/>
          </p:nvPr>
        </p:nvSpPr>
        <p:spPr>
          <a:xfrm>
            <a:off x="357158" y="1071546"/>
            <a:ext cx="8501122" cy="5500726"/>
          </a:xfrm>
        </p:spPr>
        <p:txBody>
          <a:bodyPr>
            <a:normAutofit lnSpcReduction="10000"/>
          </a:bodyPr>
          <a:lstStyle/>
          <a:p>
            <a:pPr algn="just"/>
            <a:r>
              <a:rPr lang="es-MX" sz="2400" dirty="0" smtClean="0">
                <a:solidFill>
                  <a:schemeClr val="bg1"/>
                </a:solidFill>
                <a:latin typeface="Century Schoolbook" pitchFamily="18" charset="0"/>
              </a:rPr>
              <a:t>Los números cuánticos se denominan:</a:t>
            </a:r>
          </a:p>
          <a:p>
            <a:pPr marL="457200" indent="-11113" algn="just"/>
            <a:r>
              <a:rPr lang="es-MX" sz="2800" b="1" dirty="0" smtClean="0">
                <a:solidFill>
                  <a:schemeClr val="bg1"/>
                </a:solidFill>
                <a:latin typeface="Century Schoolbook" pitchFamily="18" charset="0"/>
              </a:rPr>
              <a:t>1.- Número Cuántico Principal (n)</a:t>
            </a:r>
          </a:p>
          <a:p>
            <a:pPr algn="just"/>
            <a:r>
              <a:rPr lang="es-MX" sz="2400" dirty="0" smtClean="0">
                <a:solidFill>
                  <a:schemeClr val="bg1"/>
                </a:solidFill>
                <a:latin typeface="Century Schoolbook" pitchFamily="18" charset="0"/>
              </a:rPr>
              <a:t>Indica el nivel energético donde se pude encontrar un electrón. Tiene relación con la distancia media del electrón al núcleo y nos da una idea del tamaño del </a:t>
            </a:r>
            <a:r>
              <a:rPr lang="es-MX" sz="2400" dirty="0" smtClean="0">
                <a:solidFill>
                  <a:schemeClr val="bg1"/>
                </a:solidFill>
                <a:latin typeface="Century Schoolbook" pitchFamily="18" charset="0"/>
              </a:rPr>
              <a:t>orbital o los orbitales del nivel</a:t>
            </a:r>
            <a:endParaRPr lang="es-MX" sz="2400" dirty="0" smtClean="0">
              <a:solidFill>
                <a:schemeClr val="bg1"/>
              </a:solidFill>
              <a:latin typeface="Century Schoolbook" pitchFamily="18" charset="0"/>
            </a:endParaRPr>
          </a:p>
          <a:p>
            <a:pPr algn="just"/>
            <a:endParaRPr lang="es-MX" sz="2400" dirty="0" smtClean="0">
              <a:solidFill>
                <a:schemeClr val="bg1"/>
              </a:solidFill>
              <a:latin typeface="Century Schoolbook" pitchFamily="18" charset="0"/>
            </a:endParaRPr>
          </a:p>
          <a:p>
            <a:pPr marL="457200" indent="-457200" algn="just"/>
            <a:r>
              <a:rPr lang="es-MX" sz="2400" b="1" dirty="0" smtClean="0">
                <a:solidFill>
                  <a:schemeClr val="bg1"/>
                </a:solidFill>
                <a:latin typeface="Century Schoolbook" pitchFamily="18" charset="0"/>
              </a:rPr>
              <a:t>n: adquiere valores positivos y enteros  </a:t>
            </a:r>
          </a:p>
          <a:p>
            <a:pPr marL="457200" indent="-457200" algn="just"/>
            <a:r>
              <a:rPr lang="es-MX" sz="2400" b="1" dirty="0" smtClean="0">
                <a:solidFill>
                  <a:schemeClr val="bg1"/>
                </a:solidFill>
                <a:latin typeface="Century Schoolbook" pitchFamily="18" charset="0"/>
              </a:rPr>
              <a:t>n= 1, 2, 3, 4, 5, 6, 7 </a:t>
            </a:r>
          </a:p>
          <a:p>
            <a:pPr marL="457200" indent="-457200" algn="just"/>
            <a:endParaRPr lang="es-MX" sz="2400" b="1" dirty="0" smtClean="0">
              <a:solidFill>
                <a:schemeClr val="bg1"/>
              </a:solidFill>
              <a:latin typeface="Century Schoolbook" pitchFamily="18" charset="0"/>
            </a:endParaRPr>
          </a:p>
          <a:p>
            <a:pPr algn="just"/>
            <a:r>
              <a:rPr lang="es-MX" sz="2400" dirty="0" smtClean="0">
                <a:solidFill>
                  <a:schemeClr val="bg1"/>
                </a:solidFill>
                <a:latin typeface="Century Schoolbook" pitchFamily="18" charset="0"/>
              </a:rPr>
              <a:t>Únicamente se encuentran llenos hasta el </a:t>
            </a:r>
            <a:r>
              <a:rPr lang="es-MX" sz="2400" b="1" dirty="0" smtClean="0">
                <a:solidFill>
                  <a:schemeClr val="bg1"/>
                </a:solidFill>
                <a:latin typeface="Century Schoolbook" pitchFamily="18" charset="0"/>
              </a:rPr>
              <a:t>nivel energético 7</a:t>
            </a:r>
            <a:r>
              <a:rPr lang="es-MX" sz="2400" dirty="0" smtClean="0">
                <a:solidFill>
                  <a:schemeClr val="bg1"/>
                </a:solidFill>
                <a:latin typeface="Century Schoolbook" pitchFamily="18" charset="0"/>
              </a:rPr>
              <a:t>, en lo que se conoce como </a:t>
            </a:r>
            <a:r>
              <a:rPr lang="es-MX" sz="2400" b="1" i="1" dirty="0" smtClean="0">
                <a:solidFill>
                  <a:schemeClr val="bg1"/>
                </a:solidFill>
                <a:latin typeface="Century Schoolbook" pitchFamily="18" charset="0"/>
              </a:rPr>
              <a:t>estado basal</a:t>
            </a:r>
            <a:r>
              <a:rPr lang="es-MX" sz="2400" dirty="0" smtClean="0">
                <a:solidFill>
                  <a:schemeClr val="bg1"/>
                </a:solidFill>
                <a:latin typeface="Century Schoolbook" pitchFamily="18" charset="0"/>
              </a:rPr>
              <a:t>, debido a que en la tabla periódica los elementos conocidos solo ocupan </a:t>
            </a:r>
            <a:r>
              <a:rPr lang="es-MX" sz="2400" b="1" dirty="0" smtClean="0">
                <a:solidFill>
                  <a:schemeClr val="bg1"/>
                </a:solidFill>
                <a:latin typeface="Century Schoolbook" pitchFamily="18" charset="0"/>
              </a:rPr>
              <a:t>7 periodos.</a:t>
            </a:r>
          </a:p>
          <a:p>
            <a:pPr marL="457200" indent="-457200" algn="just"/>
            <a:endParaRPr lang="es-MX" b="1" dirty="0" smtClean="0">
              <a:solidFill>
                <a:schemeClr val="bg1"/>
              </a:solidFill>
              <a:latin typeface="Century Schoolbook" pitchFamily="18"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2000"/>
                                        <p:tgtEl>
                                          <p:spTgt spid="2"/>
                                        </p:tgtEl>
                                      </p:cBhvr>
                                    </p:animEffect>
                                  </p:childTnLst>
                                </p:cTn>
                              </p:par>
                            </p:childTnLst>
                          </p:cTn>
                        </p:par>
                        <p:par>
                          <p:cTn id="8" fill="hold">
                            <p:stCondLst>
                              <p:cond delay="2000"/>
                            </p:stCondLst>
                            <p:childTnLst>
                              <p:par>
                                <p:cTn id="9" presetID="26"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80">
                                          <p:stCondLst>
                                            <p:cond delay="0"/>
                                          </p:stCondLst>
                                        </p:cTn>
                                        <p:tgtEl>
                                          <p:spTgt spid="3">
                                            <p:txEl>
                                              <p:pRg st="0" end="0"/>
                                            </p:txEl>
                                          </p:spTgt>
                                        </p:tgtEl>
                                      </p:cBhvr>
                                    </p:animEffect>
                                    <p:anim calcmode="lin" valueType="num">
                                      <p:cBhvr>
                                        <p:cTn id="1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0" end="0"/>
                                            </p:txEl>
                                          </p:spTgt>
                                        </p:tgtEl>
                                      </p:cBhvr>
                                      <p:to x="100000" y="60000"/>
                                    </p:animScale>
                                    <p:animScale>
                                      <p:cBhvr>
                                        <p:cTn id="18" dur="166" decel="50000">
                                          <p:stCondLst>
                                            <p:cond delay="676"/>
                                          </p:stCondLst>
                                        </p:cTn>
                                        <p:tgtEl>
                                          <p:spTgt spid="3">
                                            <p:txEl>
                                              <p:pRg st="0" end="0"/>
                                            </p:txEl>
                                          </p:spTgt>
                                        </p:tgtEl>
                                      </p:cBhvr>
                                      <p:to x="100000" y="100000"/>
                                    </p:animScale>
                                    <p:animScale>
                                      <p:cBhvr>
                                        <p:cTn id="19" dur="26">
                                          <p:stCondLst>
                                            <p:cond delay="1312"/>
                                          </p:stCondLst>
                                        </p:cTn>
                                        <p:tgtEl>
                                          <p:spTgt spid="3">
                                            <p:txEl>
                                              <p:pRg st="0" end="0"/>
                                            </p:txEl>
                                          </p:spTgt>
                                        </p:tgtEl>
                                      </p:cBhvr>
                                      <p:to x="100000" y="80000"/>
                                    </p:animScale>
                                    <p:animScale>
                                      <p:cBhvr>
                                        <p:cTn id="20" dur="166" decel="50000">
                                          <p:stCondLst>
                                            <p:cond delay="1338"/>
                                          </p:stCondLst>
                                        </p:cTn>
                                        <p:tgtEl>
                                          <p:spTgt spid="3">
                                            <p:txEl>
                                              <p:pRg st="0" end="0"/>
                                            </p:txEl>
                                          </p:spTgt>
                                        </p:tgtEl>
                                      </p:cBhvr>
                                      <p:to x="100000" y="100000"/>
                                    </p:animScale>
                                    <p:animScale>
                                      <p:cBhvr>
                                        <p:cTn id="21" dur="26">
                                          <p:stCondLst>
                                            <p:cond delay="1642"/>
                                          </p:stCondLst>
                                        </p:cTn>
                                        <p:tgtEl>
                                          <p:spTgt spid="3">
                                            <p:txEl>
                                              <p:pRg st="0" end="0"/>
                                            </p:txEl>
                                          </p:spTgt>
                                        </p:tgtEl>
                                      </p:cBhvr>
                                      <p:to x="100000" y="90000"/>
                                    </p:animScale>
                                    <p:animScale>
                                      <p:cBhvr>
                                        <p:cTn id="22" dur="166" decel="50000">
                                          <p:stCondLst>
                                            <p:cond delay="1668"/>
                                          </p:stCondLst>
                                        </p:cTn>
                                        <p:tgtEl>
                                          <p:spTgt spid="3">
                                            <p:txEl>
                                              <p:pRg st="0" end="0"/>
                                            </p:txEl>
                                          </p:spTgt>
                                        </p:tgtEl>
                                      </p:cBhvr>
                                      <p:to x="100000" y="100000"/>
                                    </p:animScale>
                                    <p:animScale>
                                      <p:cBhvr>
                                        <p:cTn id="23" dur="26">
                                          <p:stCondLst>
                                            <p:cond delay="1808"/>
                                          </p:stCondLst>
                                        </p:cTn>
                                        <p:tgtEl>
                                          <p:spTgt spid="3">
                                            <p:txEl>
                                              <p:pRg st="0" end="0"/>
                                            </p:txEl>
                                          </p:spTgt>
                                        </p:tgtEl>
                                      </p:cBhvr>
                                      <p:to x="100000" y="95000"/>
                                    </p:animScale>
                                    <p:animScale>
                                      <p:cBhvr>
                                        <p:cTn id="24" dur="166" decel="50000">
                                          <p:stCondLst>
                                            <p:cond delay="1834"/>
                                          </p:stCondLst>
                                        </p:cTn>
                                        <p:tgtEl>
                                          <p:spTgt spid="3">
                                            <p:txEl>
                                              <p:pRg st="0" end="0"/>
                                            </p:txEl>
                                          </p:spTgt>
                                        </p:tgtEl>
                                      </p:cBhvr>
                                      <p:to x="100000" y="100000"/>
                                    </p:animScale>
                                  </p:childTnLst>
                                </p:cTn>
                              </p:par>
                            </p:childTnLst>
                          </p:cTn>
                        </p:par>
                        <p:par>
                          <p:cTn id="25" fill="hold">
                            <p:stCondLst>
                              <p:cond delay="4000"/>
                            </p:stCondLst>
                            <p:childTnLst>
                              <p:par>
                                <p:cTn id="26" presetID="30" presetClass="entr" presetSubtype="0" fill="hold" nodeType="after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800" decel="100000"/>
                                        <p:tgtEl>
                                          <p:spTgt spid="3">
                                            <p:txEl>
                                              <p:pRg st="1" end="1"/>
                                            </p:txEl>
                                          </p:spTgt>
                                        </p:tgtEl>
                                      </p:cBhvr>
                                    </p:animEffect>
                                    <p:anim calcmode="lin" valueType="num">
                                      <p:cBhvr>
                                        <p:cTn id="29"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0"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1"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34" fill="hold">
                            <p:stCondLst>
                              <p:cond delay="5000"/>
                            </p:stCondLst>
                            <p:childTnLst>
                              <p:par>
                                <p:cTn id="35" presetID="18" presetClass="entr" presetSubtype="12" fill="hold" nodeType="after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strips(downLeft)">
                                      <p:cBhvr>
                                        <p:cTn id="37" dur="3000"/>
                                        <p:tgtEl>
                                          <p:spTgt spid="3">
                                            <p:txEl>
                                              <p:pRg st="2" end="2"/>
                                            </p:txEl>
                                          </p:spTgt>
                                        </p:tgtEl>
                                      </p:cBhvr>
                                    </p:animEffect>
                                  </p:childTnLst>
                                </p:cTn>
                              </p:par>
                            </p:childTnLst>
                          </p:cTn>
                        </p:par>
                        <p:par>
                          <p:cTn id="38" fill="hold">
                            <p:stCondLst>
                              <p:cond delay="8000"/>
                            </p:stCondLst>
                            <p:childTnLst>
                              <p:par>
                                <p:cTn id="39" presetID="29" presetClass="entr" presetSubtype="0" fill="hold"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2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2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3" dur="2000"/>
                                        <p:tgtEl>
                                          <p:spTgt spid="3">
                                            <p:txEl>
                                              <p:pRg st="4" end="4"/>
                                            </p:txEl>
                                          </p:spTgt>
                                        </p:tgtEl>
                                      </p:cBhvr>
                                    </p:animEffect>
                                  </p:childTnLst>
                                </p:cTn>
                              </p:par>
                            </p:childTnLst>
                          </p:cTn>
                        </p:par>
                        <p:par>
                          <p:cTn id="44" fill="hold">
                            <p:stCondLst>
                              <p:cond delay="10000"/>
                            </p:stCondLst>
                            <p:childTnLst>
                              <p:par>
                                <p:cTn id="45" presetID="29" presetClass="entr" presetSubtype="0" fill="hold"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2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8" dur="2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9" dur="2000"/>
                                        <p:tgtEl>
                                          <p:spTgt spid="3">
                                            <p:txEl>
                                              <p:pRg st="5" end="5"/>
                                            </p:txEl>
                                          </p:spTgt>
                                        </p:tgtEl>
                                      </p:cBhvr>
                                    </p:animEffect>
                                  </p:childTnLst>
                                </p:cTn>
                              </p:par>
                            </p:childTnLst>
                          </p:cTn>
                        </p:par>
                        <p:par>
                          <p:cTn id="50" fill="hold">
                            <p:stCondLst>
                              <p:cond delay="12000"/>
                            </p:stCondLst>
                            <p:childTnLst>
                              <p:par>
                                <p:cTn id="51" presetID="8" presetClass="entr" presetSubtype="16" fill="hold"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diamond(in)">
                                      <p:cBhvr>
                                        <p:cTn id="53"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571472" y="1428736"/>
            <a:ext cx="8572528" cy="5286388"/>
          </a:xfrm>
        </p:spPr>
        <p:txBody>
          <a:bodyPr>
            <a:normAutofit/>
          </a:bodyPr>
          <a:lstStyle/>
          <a:p>
            <a:r>
              <a:rPr lang="es-MX" sz="2400" dirty="0" smtClean="0">
                <a:solidFill>
                  <a:schemeClr val="bg1"/>
                </a:solidFill>
                <a:latin typeface="Century Schoolbook" pitchFamily="18" charset="0"/>
              </a:rPr>
              <a:t>Nos da la idea de la </a:t>
            </a:r>
            <a:r>
              <a:rPr lang="es-MX" sz="2400" b="1" dirty="0" smtClean="0">
                <a:solidFill>
                  <a:schemeClr val="bg1"/>
                </a:solidFill>
                <a:latin typeface="Century Schoolbook" pitchFamily="18" charset="0"/>
              </a:rPr>
              <a:t>forma</a:t>
            </a:r>
            <a:r>
              <a:rPr lang="es-MX" sz="2400" dirty="0" smtClean="0">
                <a:solidFill>
                  <a:schemeClr val="bg1"/>
                </a:solidFill>
                <a:latin typeface="Century Schoolbook" pitchFamily="18" charset="0"/>
              </a:rPr>
              <a:t> que tiene el </a:t>
            </a:r>
            <a:r>
              <a:rPr lang="es-MX" sz="2400" b="1" dirty="0" smtClean="0">
                <a:solidFill>
                  <a:schemeClr val="bg1"/>
                </a:solidFill>
                <a:latin typeface="Century Schoolbook" pitchFamily="18" charset="0"/>
              </a:rPr>
              <a:t>Orbital</a:t>
            </a:r>
            <a:r>
              <a:rPr lang="es-MX" sz="2400" dirty="0" smtClean="0">
                <a:solidFill>
                  <a:schemeClr val="bg1"/>
                </a:solidFill>
                <a:latin typeface="Century Schoolbook" pitchFamily="18" charset="0"/>
              </a:rPr>
              <a:t> </a:t>
            </a:r>
            <a:r>
              <a:rPr lang="es-MX" sz="2400" b="1" dirty="0" smtClean="0">
                <a:solidFill>
                  <a:schemeClr val="bg1"/>
                </a:solidFill>
                <a:latin typeface="Century Schoolbook" pitchFamily="18" charset="0"/>
              </a:rPr>
              <a:t>(zona de probabilidad donde se puede encontrar un electrón</a:t>
            </a:r>
            <a:r>
              <a:rPr lang="es-MX" sz="2400" dirty="0" smtClean="0">
                <a:solidFill>
                  <a:schemeClr val="bg1"/>
                </a:solidFill>
                <a:latin typeface="Century Schoolbook" pitchFamily="18" charset="0"/>
              </a:rPr>
              <a:t>)</a:t>
            </a:r>
          </a:p>
          <a:p>
            <a:pPr marL="457200" indent="-11113"/>
            <a:r>
              <a:rPr lang="es-MX" sz="2400" dirty="0" smtClean="0">
                <a:solidFill>
                  <a:schemeClr val="bg1"/>
                </a:solidFill>
                <a:latin typeface="Century Schoolbook" pitchFamily="18" charset="0"/>
              </a:rPr>
              <a:t>Adquiere valores desde 0 hasta n-1</a:t>
            </a:r>
          </a:p>
          <a:p>
            <a:r>
              <a:rPr lang="es-MX" sz="2400" dirty="0" smtClean="0">
                <a:solidFill>
                  <a:schemeClr val="bg1"/>
                </a:solidFill>
                <a:latin typeface="Century Schoolbook" pitchFamily="18" charset="0"/>
              </a:rPr>
              <a:t>En cada nivel, existe un determinado número de </a:t>
            </a:r>
            <a:r>
              <a:rPr lang="es-MX" sz="2400" b="1" i="1" u="sng" dirty="0" smtClean="0">
                <a:solidFill>
                  <a:schemeClr val="bg1"/>
                </a:solidFill>
                <a:latin typeface="Century Schoolbook" pitchFamily="18" charset="0"/>
              </a:rPr>
              <a:t>Subniveles</a:t>
            </a:r>
            <a:r>
              <a:rPr lang="es-MX" sz="2400" dirty="0" smtClean="0">
                <a:solidFill>
                  <a:schemeClr val="bg1"/>
                </a:solidFill>
                <a:latin typeface="Century Schoolbook" pitchFamily="18" charset="0"/>
              </a:rPr>
              <a:t> de energía igual al nivel correspondiente, que son: </a:t>
            </a:r>
          </a:p>
          <a:p>
            <a:pPr marL="457200" indent="-457200"/>
            <a:endParaRPr lang="es-MX" b="1" dirty="0" smtClean="0">
              <a:solidFill>
                <a:schemeClr val="bg1"/>
              </a:solidFill>
            </a:endParaRPr>
          </a:p>
          <a:p>
            <a:endParaRPr lang="es-MX" dirty="0">
              <a:solidFill>
                <a:schemeClr val="bg1"/>
              </a:solidFill>
            </a:endParaRPr>
          </a:p>
        </p:txBody>
      </p:sp>
      <p:graphicFrame>
        <p:nvGraphicFramePr>
          <p:cNvPr id="6" name="5 Tabla"/>
          <p:cNvGraphicFramePr>
            <a:graphicFrameLocks noGrp="1"/>
          </p:cNvGraphicFramePr>
          <p:nvPr/>
        </p:nvGraphicFramePr>
        <p:xfrm>
          <a:off x="928662" y="3910034"/>
          <a:ext cx="7286675" cy="2590800"/>
        </p:xfrm>
        <a:graphic>
          <a:graphicData uri="http://schemas.openxmlformats.org/drawingml/2006/table">
            <a:tbl>
              <a:tblPr firstRow="1" bandRow="1">
                <a:tableStyleId>{5C22544A-7EE6-4342-B048-85BDC9FD1C3A}</a:tableStyleId>
              </a:tblPr>
              <a:tblGrid>
                <a:gridCol w="1457335"/>
                <a:gridCol w="1457335"/>
                <a:gridCol w="1457335"/>
                <a:gridCol w="1457335"/>
                <a:gridCol w="1457335"/>
              </a:tblGrid>
              <a:tr h="370840">
                <a:tc>
                  <a:txBody>
                    <a:bodyPr/>
                    <a:lstStyle/>
                    <a:p>
                      <a:pPr algn="ctr"/>
                      <a:r>
                        <a:rPr lang="es-MX" sz="2000" b="1" dirty="0" smtClean="0"/>
                        <a:t>Subnivel</a:t>
                      </a:r>
                      <a:endParaRPr lang="es-MX" sz="2000" b="1" dirty="0"/>
                    </a:p>
                  </a:txBody>
                  <a:tcPr/>
                </a:tc>
                <a:tc>
                  <a:txBody>
                    <a:bodyPr/>
                    <a:lstStyle/>
                    <a:p>
                      <a:pPr algn="ctr"/>
                      <a:r>
                        <a:rPr lang="es-MX" sz="2000" b="1" dirty="0" smtClean="0"/>
                        <a:t>Valor</a:t>
                      </a:r>
                      <a:endParaRPr lang="es-MX" sz="2000" b="1" dirty="0"/>
                    </a:p>
                  </a:txBody>
                  <a:tcPr/>
                </a:tc>
                <a:tc>
                  <a:txBody>
                    <a:bodyPr/>
                    <a:lstStyle/>
                    <a:p>
                      <a:pPr algn="ctr"/>
                      <a:r>
                        <a:rPr lang="es-MX" sz="2000" b="1" dirty="0" smtClean="0"/>
                        <a:t>Orbitales</a:t>
                      </a:r>
                      <a:endParaRPr lang="es-MX" sz="2000" b="1" dirty="0"/>
                    </a:p>
                  </a:txBody>
                  <a:tcPr/>
                </a:tc>
                <a:tc>
                  <a:txBody>
                    <a:bodyPr/>
                    <a:lstStyle/>
                    <a:p>
                      <a:pPr algn="ctr"/>
                      <a:r>
                        <a:rPr lang="es-MX" sz="2000" b="1" dirty="0" smtClean="0"/>
                        <a:t>E-</a:t>
                      </a:r>
                      <a:r>
                        <a:rPr lang="es-MX" sz="2000" b="1" baseline="0" dirty="0" smtClean="0"/>
                        <a:t> por Subnivel</a:t>
                      </a:r>
                      <a:endParaRPr lang="es-MX" sz="2000" b="1" dirty="0"/>
                    </a:p>
                  </a:txBody>
                  <a:tcPr/>
                </a:tc>
                <a:tc>
                  <a:txBody>
                    <a:bodyPr/>
                    <a:lstStyle/>
                    <a:p>
                      <a:pPr algn="ctr"/>
                      <a:r>
                        <a:rPr lang="es-MX" sz="2000" b="1" dirty="0" smtClean="0"/>
                        <a:t>Forma</a:t>
                      </a:r>
                      <a:endParaRPr lang="es-MX" sz="2000" b="1" dirty="0"/>
                    </a:p>
                  </a:txBody>
                  <a:tcPr/>
                </a:tc>
              </a:tr>
              <a:tr h="370840">
                <a:tc>
                  <a:txBody>
                    <a:bodyPr/>
                    <a:lstStyle/>
                    <a:p>
                      <a:pPr algn="ctr"/>
                      <a:r>
                        <a:rPr lang="es-MX" sz="2000" b="1" dirty="0" smtClean="0"/>
                        <a:t>s</a:t>
                      </a:r>
                      <a:endParaRPr lang="es-MX" sz="2000" b="1" dirty="0"/>
                    </a:p>
                  </a:txBody>
                  <a:tcPr/>
                </a:tc>
                <a:tc>
                  <a:txBody>
                    <a:bodyPr/>
                    <a:lstStyle/>
                    <a:p>
                      <a:pPr algn="ctr"/>
                      <a:r>
                        <a:rPr lang="es-MX" sz="2000" b="1" dirty="0" smtClean="0"/>
                        <a:t>0</a:t>
                      </a:r>
                      <a:endParaRPr lang="es-MX" sz="2000" b="1" dirty="0"/>
                    </a:p>
                  </a:txBody>
                  <a:tcPr/>
                </a:tc>
                <a:tc>
                  <a:txBody>
                    <a:bodyPr/>
                    <a:lstStyle/>
                    <a:p>
                      <a:pPr algn="ctr"/>
                      <a:r>
                        <a:rPr lang="es-MX" sz="2000" b="1" dirty="0" smtClean="0"/>
                        <a:t>1</a:t>
                      </a:r>
                      <a:endParaRPr lang="es-MX" sz="2000" b="1" dirty="0"/>
                    </a:p>
                  </a:txBody>
                  <a:tcPr/>
                </a:tc>
                <a:tc>
                  <a:txBody>
                    <a:bodyPr/>
                    <a:lstStyle/>
                    <a:p>
                      <a:pPr algn="ctr"/>
                      <a:r>
                        <a:rPr lang="es-MX" sz="2000" b="1" dirty="0" smtClean="0"/>
                        <a:t>2</a:t>
                      </a:r>
                      <a:endParaRPr lang="es-MX" sz="2000" b="1" dirty="0"/>
                    </a:p>
                  </a:txBody>
                  <a:tcPr/>
                </a:tc>
                <a:tc>
                  <a:txBody>
                    <a:bodyPr/>
                    <a:lstStyle/>
                    <a:p>
                      <a:pPr algn="ctr"/>
                      <a:r>
                        <a:rPr lang="es-MX" sz="2000" b="1" dirty="0" smtClean="0"/>
                        <a:t>Esférica</a:t>
                      </a:r>
                      <a:endParaRPr lang="es-MX" sz="2000" b="1" dirty="0"/>
                    </a:p>
                  </a:txBody>
                  <a:tcPr/>
                </a:tc>
              </a:tr>
              <a:tr h="370840">
                <a:tc>
                  <a:txBody>
                    <a:bodyPr/>
                    <a:lstStyle/>
                    <a:p>
                      <a:pPr algn="ctr"/>
                      <a:r>
                        <a:rPr lang="es-MX" sz="2000" b="1" dirty="0" smtClean="0"/>
                        <a:t>p</a:t>
                      </a:r>
                      <a:endParaRPr lang="es-MX" sz="2000" b="1" dirty="0"/>
                    </a:p>
                  </a:txBody>
                  <a:tcPr/>
                </a:tc>
                <a:tc>
                  <a:txBody>
                    <a:bodyPr/>
                    <a:lstStyle/>
                    <a:p>
                      <a:pPr algn="ctr"/>
                      <a:r>
                        <a:rPr lang="es-MX" sz="2000" b="1" dirty="0" smtClean="0"/>
                        <a:t>1</a:t>
                      </a:r>
                      <a:endParaRPr lang="es-MX" sz="2000" b="1" dirty="0"/>
                    </a:p>
                  </a:txBody>
                  <a:tcPr/>
                </a:tc>
                <a:tc>
                  <a:txBody>
                    <a:bodyPr/>
                    <a:lstStyle/>
                    <a:p>
                      <a:pPr algn="ctr"/>
                      <a:r>
                        <a:rPr lang="es-MX" sz="2000" b="1" dirty="0" smtClean="0"/>
                        <a:t>3</a:t>
                      </a:r>
                      <a:endParaRPr lang="es-MX" sz="2000" b="1" dirty="0"/>
                    </a:p>
                  </a:txBody>
                  <a:tcPr/>
                </a:tc>
                <a:tc>
                  <a:txBody>
                    <a:bodyPr/>
                    <a:lstStyle/>
                    <a:p>
                      <a:pPr algn="ctr"/>
                      <a:r>
                        <a:rPr lang="es-MX" sz="2000" b="1" dirty="0" smtClean="0"/>
                        <a:t>6</a:t>
                      </a:r>
                      <a:endParaRPr lang="es-MX" sz="2000" b="1" dirty="0"/>
                    </a:p>
                  </a:txBody>
                  <a:tcPr/>
                </a:tc>
                <a:tc>
                  <a:txBody>
                    <a:bodyPr/>
                    <a:lstStyle/>
                    <a:p>
                      <a:pPr algn="ctr"/>
                      <a:r>
                        <a:rPr lang="es-MX" sz="2000" b="1" dirty="0" smtClean="0"/>
                        <a:t>Cacahuate</a:t>
                      </a:r>
                      <a:endParaRPr lang="es-MX" sz="2000" b="1" dirty="0"/>
                    </a:p>
                  </a:txBody>
                  <a:tcPr/>
                </a:tc>
              </a:tr>
              <a:tr h="353390">
                <a:tc>
                  <a:txBody>
                    <a:bodyPr/>
                    <a:lstStyle/>
                    <a:p>
                      <a:pPr algn="ctr"/>
                      <a:r>
                        <a:rPr lang="es-MX" sz="2000" b="1" dirty="0" smtClean="0"/>
                        <a:t>d</a:t>
                      </a:r>
                      <a:endParaRPr lang="es-MX" sz="2000" b="1" dirty="0"/>
                    </a:p>
                  </a:txBody>
                  <a:tcPr/>
                </a:tc>
                <a:tc>
                  <a:txBody>
                    <a:bodyPr/>
                    <a:lstStyle/>
                    <a:p>
                      <a:pPr algn="ctr"/>
                      <a:r>
                        <a:rPr lang="es-MX" sz="2000" b="1" dirty="0" smtClean="0"/>
                        <a:t>2</a:t>
                      </a:r>
                      <a:endParaRPr lang="es-MX" sz="2000" b="1" dirty="0"/>
                    </a:p>
                  </a:txBody>
                  <a:tcPr/>
                </a:tc>
                <a:tc>
                  <a:txBody>
                    <a:bodyPr/>
                    <a:lstStyle/>
                    <a:p>
                      <a:pPr algn="ctr"/>
                      <a:r>
                        <a:rPr lang="es-MX" sz="2000" b="1" dirty="0" smtClean="0"/>
                        <a:t>5</a:t>
                      </a:r>
                      <a:endParaRPr lang="es-MX" sz="2000" b="1" dirty="0"/>
                    </a:p>
                  </a:txBody>
                  <a:tcPr/>
                </a:tc>
                <a:tc>
                  <a:txBody>
                    <a:bodyPr/>
                    <a:lstStyle/>
                    <a:p>
                      <a:pPr algn="ctr"/>
                      <a:r>
                        <a:rPr lang="es-MX" sz="2000" b="1" dirty="0" smtClean="0"/>
                        <a:t>10</a:t>
                      </a:r>
                      <a:endParaRPr lang="es-MX" sz="2000" b="1" dirty="0"/>
                    </a:p>
                  </a:txBody>
                  <a:tcPr/>
                </a:tc>
                <a:tc>
                  <a:txBody>
                    <a:bodyPr/>
                    <a:lstStyle/>
                    <a:p>
                      <a:pPr algn="ctr"/>
                      <a:r>
                        <a:rPr lang="es-MX" sz="2000" b="1" dirty="0" smtClean="0"/>
                        <a:t>Trébol de 4 hojas</a:t>
                      </a:r>
                      <a:endParaRPr lang="es-MX" sz="2000" b="1" dirty="0"/>
                    </a:p>
                  </a:txBody>
                  <a:tcPr/>
                </a:tc>
              </a:tr>
              <a:tr h="370840">
                <a:tc>
                  <a:txBody>
                    <a:bodyPr/>
                    <a:lstStyle/>
                    <a:p>
                      <a:pPr algn="ctr"/>
                      <a:r>
                        <a:rPr lang="es-MX" sz="2000" b="1" dirty="0" smtClean="0"/>
                        <a:t>f</a:t>
                      </a:r>
                      <a:endParaRPr lang="es-MX" sz="2000" b="1" dirty="0"/>
                    </a:p>
                  </a:txBody>
                  <a:tcPr/>
                </a:tc>
                <a:tc>
                  <a:txBody>
                    <a:bodyPr/>
                    <a:lstStyle/>
                    <a:p>
                      <a:pPr algn="ctr"/>
                      <a:r>
                        <a:rPr lang="es-MX" sz="2000" b="1" dirty="0" smtClean="0"/>
                        <a:t>3</a:t>
                      </a:r>
                      <a:endParaRPr lang="es-MX" sz="2000" b="1" dirty="0"/>
                    </a:p>
                  </a:txBody>
                  <a:tcPr/>
                </a:tc>
                <a:tc>
                  <a:txBody>
                    <a:bodyPr/>
                    <a:lstStyle/>
                    <a:p>
                      <a:pPr algn="ctr"/>
                      <a:r>
                        <a:rPr lang="es-MX" sz="2000" b="1" dirty="0" smtClean="0"/>
                        <a:t>7</a:t>
                      </a:r>
                      <a:endParaRPr lang="es-MX" sz="2000" b="1" dirty="0"/>
                    </a:p>
                  </a:txBody>
                  <a:tcPr/>
                </a:tc>
                <a:tc>
                  <a:txBody>
                    <a:bodyPr/>
                    <a:lstStyle/>
                    <a:p>
                      <a:pPr algn="ctr"/>
                      <a:r>
                        <a:rPr lang="es-MX" sz="2000" b="1" dirty="0" smtClean="0"/>
                        <a:t>14</a:t>
                      </a:r>
                      <a:endParaRPr lang="es-MX" sz="2000" b="1" dirty="0"/>
                    </a:p>
                  </a:txBody>
                  <a:tcPr/>
                </a:tc>
                <a:tc>
                  <a:txBody>
                    <a:bodyPr/>
                    <a:lstStyle/>
                    <a:p>
                      <a:pPr algn="ctr"/>
                      <a:r>
                        <a:rPr lang="es-MX" sz="2000" b="1" dirty="0" smtClean="0"/>
                        <a:t>Moñito</a:t>
                      </a:r>
                      <a:endParaRPr lang="es-MX" sz="2000" b="1" dirty="0"/>
                    </a:p>
                  </a:txBody>
                  <a:tcPr/>
                </a:tc>
              </a:tr>
            </a:tbl>
          </a:graphicData>
        </a:graphic>
      </p:graphicFrame>
      <p:sp>
        <p:nvSpPr>
          <p:cNvPr id="7" name="1 Título"/>
          <p:cNvSpPr>
            <a:spLocks noGrp="1"/>
          </p:cNvSpPr>
          <p:nvPr>
            <p:ph type="title"/>
          </p:nvPr>
        </p:nvSpPr>
        <p:spPr>
          <a:xfrm>
            <a:off x="428596" y="285728"/>
            <a:ext cx="7986714" cy="1071570"/>
          </a:xfrm>
        </p:spPr>
        <p:txBody>
          <a:bodyPr/>
          <a:lstStyle/>
          <a:p>
            <a:pPr marL="457200" indent="-11113" algn="ctr">
              <a:spcBef>
                <a:spcPct val="20000"/>
              </a:spcBef>
              <a:buClr>
                <a:schemeClr val="accent3"/>
              </a:buClr>
              <a:buSzPct val="95000"/>
            </a:pPr>
            <a:r>
              <a:rPr lang="es-MX" sz="2800" dirty="0" smtClean="0">
                <a:solidFill>
                  <a:srgbClr val="FF0000"/>
                </a:solidFill>
                <a:latin typeface="Century Schoolbook" pitchFamily="18" charset="0"/>
                <a:ea typeface="+mn-ea"/>
                <a:cs typeface="+mn-cs"/>
              </a:rPr>
              <a:t>2.- Número Cuántico Secundario, Azimutal o de forma (</a:t>
            </a:r>
            <a:r>
              <a:rPr lang="es-MX" sz="2800" dirty="0" smtClean="0">
                <a:solidFill>
                  <a:srgbClr val="FF0000"/>
                </a:solidFill>
                <a:latin typeface="Monotype Corsiva" pitchFamily="66" charset="0"/>
                <a:ea typeface="+mn-ea"/>
                <a:cs typeface="+mn-cs"/>
              </a:rPr>
              <a:t>l</a:t>
            </a:r>
            <a:r>
              <a:rPr lang="es-MX" sz="2800" dirty="0" smtClean="0">
                <a:solidFill>
                  <a:srgbClr val="FF0000"/>
                </a:solidFill>
                <a:latin typeface="Century Schoolbook" pitchFamily="18" charset="0"/>
                <a:ea typeface="+mn-ea"/>
                <a:cs typeface="+mn-cs"/>
              </a:rPr>
              <a:t>)</a:t>
            </a:r>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2000"/>
                                        <p:tgtEl>
                                          <p:spTgt spid="3">
                                            <p:txEl>
                                              <p:pRg st="0" end="0"/>
                                            </p:txEl>
                                          </p:spTgt>
                                        </p:tgtEl>
                                      </p:cBhvr>
                                    </p:animEffect>
                                  </p:childTnLst>
                                </p:cTn>
                              </p:par>
                            </p:childTnLst>
                          </p:cTn>
                        </p:par>
                        <p:par>
                          <p:cTn id="12" fill="hold">
                            <p:stCondLst>
                              <p:cond delay="4000"/>
                            </p:stCondLst>
                            <p:childTnLst>
                              <p:par>
                                <p:cTn id="13" presetID="5"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2000"/>
                                        <p:tgtEl>
                                          <p:spTgt spid="3">
                                            <p:txEl>
                                              <p:pRg st="1" end="1"/>
                                            </p:txEl>
                                          </p:spTgt>
                                        </p:tgtEl>
                                      </p:cBhvr>
                                    </p:animEffect>
                                  </p:childTnLst>
                                </p:cTn>
                              </p:par>
                            </p:childTnLst>
                          </p:cTn>
                        </p:par>
                        <p:par>
                          <p:cTn id="16" fill="hold">
                            <p:stCondLst>
                              <p:cond delay="6000"/>
                            </p:stCondLst>
                            <p:childTnLst>
                              <p:par>
                                <p:cTn id="17" presetID="5"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2000"/>
                                        <p:tgtEl>
                                          <p:spTgt spid="3">
                                            <p:txEl>
                                              <p:pRg st="2" end="2"/>
                                            </p:txEl>
                                          </p:spTgt>
                                        </p:tgtEl>
                                      </p:cBhvr>
                                    </p:animEffect>
                                  </p:childTnLst>
                                </p:cTn>
                              </p:par>
                            </p:childTnLst>
                          </p:cTn>
                        </p:par>
                        <p:par>
                          <p:cTn id="20" fill="hold">
                            <p:stCondLst>
                              <p:cond delay="8000"/>
                            </p:stCondLst>
                            <p:childTnLst>
                              <p:par>
                                <p:cTn id="21" presetID="9"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8215370" cy="928694"/>
          </a:xfrm>
          <a:ln>
            <a:noFill/>
          </a:ln>
        </p:spPr>
        <p:txBody>
          <a:bodyPr vert="horz" lIns="0" tIns="0" rIns="0" bIns="0" anchor="b">
            <a:noAutofit/>
            <a:scene3d>
              <a:camera prst="orthographicFront"/>
              <a:lightRig rig="freezing" dir="t">
                <a:rot lat="0" lon="0" rev="5640000"/>
              </a:lightRig>
            </a:scene3d>
            <a:sp3d prstMaterial="flat">
              <a:bevelT w="38100" h="38100"/>
            </a:sp3d>
          </a:bodyPr>
          <a:lstStyle/>
          <a:p>
            <a:pPr marL="457200" indent="-11113" algn="ctr">
              <a:spcBef>
                <a:spcPct val="20000"/>
              </a:spcBef>
              <a:buClr>
                <a:schemeClr val="accent3"/>
              </a:buClr>
              <a:buSzPct val="95000"/>
            </a:pPr>
            <a:r>
              <a:rPr lang="es-MX" sz="3200" dirty="0" smtClean="0">
                <a:solidFill>
                  <a:srgbClr val="002060"/>
                </a:solidFill>
                <a:latin typeface="Century Schoolbook" pitchFamily="18" charset="0"/>
                <a:ea typeface="+mn-ea"/>
                <a:cs typeface="+mn-cs"/>
              </a:rPr>
              <a:t>3.- Número Cuántico Magnético, o por Orientación (m)</a:t>
            </a:r>
            <a:endParaRPr lang="es-MX" sz="3200" dirty="0">
              <a:solidFill>
                <a:srgbClr val="002060"/>
              </a:solidFill>
              <a:latin typeface="Century Schoolbook" pitchFamily="18" charset="0"/>
              <a:ea typeface="+mn-ea"/>
              <a:cs typeface="+mn-cs"/>
            </a:endParaRPr>
          </a:p>
        </p:txBody>
      </p:sp>
      <p:sp>
        <p:nvSpPr>
          <p:cNvPr id="3" name="2 Marcador de texto"/>
          <p:cNvSpPr>
            <a:spLocks noGrp="1"/>
          </p:cNvSpPr>
          <p:nvPr>
            <p:ph type="body" idx="1"/>
          </p:nvPr>
        </p:nvSpPr>
        <p:spPr>
          <a:xfrm>
            <a:off x="500034" y="1428736"/>
            <a:ext cx="7772400" cy="1214446"/>
          </a:xfrm>
        </p:spPr>
        <p:txBody>
          <a:bodyPr/>
          <a:lstStyle/>
          <a:p>
            <a:pPr algn="ctr"/>
            <a:r>
              <a:rPr lang="es-MX" b="1" dirty="0" smtClean="0">
                <a:solidFill>
                  <a:schemeClr val="bg1"/>
                </a:solidFill>
              </a:rPr>
              <a:t>Representa la orientación de los orbitales. Adquiere valores desde –l pasando por 0 hasta +l.</a:t>
            </a:r>
          </a:p>
          <a:p>
            <a:pPr algn="ctr"/>
            <a:r>
              <a:rPr lang="es-MX" b="1" dirty="0" smtClean="0">
                <a:solidFill>
                  <a:schemeClr val="bg1"/>
                </a:solidFill>
              </a:rPr>
              <a:t>Significado de los valores de m.</a:t>
            </a:r>
          </a:p>
          <a:p>
            <a:pPr algn="ctr"/>
            <a:endParaRPr lang="es-MX" b="1" dirty="0" smtClean="0"/>
          </a:p>
          <a:p>
            <a:pPr algn="ctr"/>
            <a:endParaRPr lang="es-MX" b="1" dirty="0" smtClean="0"/>
          </a:p>
        </p:txBody>
      </p:sp>
      <p:graphicFrame>
        <p:nvGraphicFramePr>
          <p:cNvPr id="4" name="3 Tabla"/>
          <p:cNvGraphicFramePr>
            <a:graphicFrameLocks noGrp="1"/>
          </p:cNvGraphicFramePr>
          <p:nvPr/>
        </p:nvGraphicFramePr>
        <p:xfrm>
          <a:off x="1428728" y="2643182"/>
          <a:ext cx="7429552" cy="3888961"/>
        </p:xfrm>
        <a:graphic>
          <a:graphicData uri="http://schemas.openxmlformats.org/drawingml/2006/table">
            <a:tbl>
              <a:tblPr firstRow="1" bandRow="1">
                <a:tableStyleId>{E929F9F4-4A8F-4326-A1B4-22849713DDAB}</a:tableStyleId>
              </a:tblPr>
              <a:tblGrid>
                <a:gridCol w="2089575"/>
                <a:gridCol w="5339977"/>
              </a:tblGrid>
              <a:tr h="1008601">
                <a:tc>
                  <a:txBody>
                    <a:bodyPr/>
                    <a:lstStyle/>
                    <a:p>
                      <a:pPr algn="ctr"/>
                      <a:r>
                        <a:rPr lang="es-MX" sz="1900" b="1" dirty="0" smtClean="0">
                          <a:latin typeface="Century Schoolbook" pitchFamily="18" charset="0"/>
                        </a:rPr>
                        <a:t>m=0</a:t>
                      </a:r>
                      <a:endParaRPr lang="es-MX" sz="1900" b="1" dirty="0">
                        <a:latin typeface="Century Schoolbook" pitchFamily="18" charset="0"/>
                      </a:endParaRPr>
                    </a:p>
                  </a:txBody>
                  <a:tcPr/>
                </a:tc>
                <a:tc>
                  <a:txBody>
                    <a:bodyPr/>
                    <a:lstStyle/>
                    <a:p>
                      <a:pPr algn="ctr"/>
                      <a:r>
                        <a:rPr lang="es-MX" sz="1900" b="1" dirty="0" smtClean="0">
                          <a:latin typeface="Century Schoolbook" pitchFamily="18" charset="0"/>
                        </a:rPr>
                        <a:t>Hay un solo valor numérico, el cual identifica a los orbitales s, por tener un solo orbital por nivel.</a:t>
                      </a:r>
                      <a:endParaRPr lang="es-MX" sz="1900" b="1" dirty="0">
                        <a:latin typeface="Century Schoolbook" pitchFamily="18" charset="0"/>
                      </a:endParaRPr>
                    </a:p>
                  </a:txBody>
                  <a:tcPr/>
                </a:tc>
              </a:tr>
              <a:tr h="925871">
                <a:tc>
                  <a:txBody>
                    <a:bodyPr/>
                    <a:lstStyle/>
                    <a:p>
                      <a:pPr algn="ctr"/>
                      <a:r>
                        <a:rPr lang="es-MX" sz="1900" b="1" dirty="0" smtClean="0">
                          <a:latin typeface="Century Schoolbook" pitchFamily="18" charset="0"/>
                        </a:rPr>
                        <a:t>m=</a:t>
                      </a:r>
                      <a:r>
                        <a:rPr lang="es-MX" sz="1900" b="1" baseline="0" dirty="0" smtClean="0">
                          <a:latin typeface="Century Schoolbook" pitchFamily="18" charset="0"/>
                        </a:rPr>
                        <a:t> -1, 0, 1</a:t>
                      </a:r>
                      <a:endParaRPr lang="es-MX" sz="1900" b="1" dirty="0">
                        <a:latin typeface="Century Schoolbook" pitchFamily="18" charset="0"/>
                      </a:endParaRPr>
                    </a:p>
                  </a:txBody>
                  <a:tcPr/>
                </a:tc>
                <a:tc>
                  <a:txBody>
                    <a:bodyPr/>
                    <a:lstStyle/>
                    <a:p>
                      <a:pPr algn="ctr"/>
                      <a:r>
                        <a:rPr lang="es-MX" sz="1900" b="1" dirty="0" smtClean="0">
                          <a:latin typeface="Century Schoolbook" pitchFamily="18" charset="0"/>
                        </a:rPr>
                        <a:t>Hay 3valores numéricos, identifican a los orbitales p, por tener 3 orbitales por nivel.</a:t>
                      </a:r>
                      <a:endParaRPr lang="es-MX" sz="1900" b="1" dirty="0">
                        <a:latin typeface="Century Schoolbook" pitchFamily="18" charset="0"/>
                      </a:endParaRPr>
                    </a:p>
                  </a:txBody>
                  <a:tcPr/>
                </a:tc>
              </a:tr>
              <a:tr h="925871">
                <a:tc>
                  <a:txBody>
                    <a:bodyPr/>
                    <a:lstStyle/>
                    <a:p>
                      <a:pPr algn="ctr"/>
                      <a:r>
                        <a:rPr lang="es-MX" sz="1900" b="1" dirty="0" smtClean="0">
                          <a:latin typeface="Century Schoolbook" pitchFamily="18" charset="0"/>
                        </a:rPr>
                        <a:t>m=</a:t>
                      </a:r>
                      <a:r>
                        <a:rPr lang="es-MX" sz="1900" b="1" baseline="0" dirty="0" smtClean="0">
                          <a:latin typeface="Century Schoolbook" pitchFamily="18" charset="0"/>
                        </a:rPr>
                        <a:t> -2, -1, 0, 1 ,2</a:t>
                      </a:r>
                      <a:endParaRPr lang="es-MX" sz="1900" b="1" dirty="0">
                        <a:latin typeface="Century Schoolbook" pitchFamily="18" charset="0"/>
                      </a:endParaRPr>
                    </a:p>
                  </a:txBody>
                  <a:tcPr/>
                </a:tc>
                <a:tc>
                  <a:txBody>
                    <a:bodyPr/>
                    <a:lstStyle/>
                    <a:p>
                      <a:pPr algn="ctr"/>
                      <a:r>
                        <a:rPr lang="es-MX" sz="1900" b="1" dirty="0" smtClean="0">
                          <a:latin typeface="Century Schoolbook" pitchFamily="18" charset="0"/>
                        </a:rPr>
                        <a:t>Hay 5</a:t>
                      </a:r>
                      <a:r>
                        <a:rPr lang="es-MX" sz="1900" b="1" baseline="0" dirty="0" smtClean="0">
                          <a:latin typeface="Century Schoolbook" pitchFamily="18" charset="0"/>
                        </a:rPr>
                        <a:t> valores numéricos, identifican a los orbitales d, por tener 5 orbitales por nivel.</a:t>
                      </a:r>
                      <a:endParaRPr lang="es-MX" sz="1900" b="1" dirty="0">
                        <a:latin typeface="Century Schoolbook" pitchFamily="18" charset="0"/>
                      </a:endParaRPr>
                    </a:p>
                  </a:txBody>
                  <a:tcPr/>
                </a:tc>
              </a:tr>
              <a:tr h="925871">
                <a:tc>
                  <a:txBody>
                    <a:bodyPr/>
                    <a:lstStyle/>
                    <a:p>
                      <a:pPr algn="ctr"/>
                      <a:r>
                        <a:rPr lang="es-MX" sz="1900" b="1" dirty="0" smtClean="0">
                          <a:latin typeface="Century Schoolbook" pitchFamily="18" charset="0"/>
                        </a:rPr>
                        <a:t>m=-3, -2, -1, 0, 1, 2, 3</a:t>
                      </a:r>
                      <a:endParaRPr lang="es-MX" sz="1900" b="1" dirty="0">
                        <a:latin typeface="Century Schoolbook" pitchFamily="18" charset="0"/>
                      </a:endParaRPr>
                    </a:p>
                  </a:txBody>
                  <a:tcPr/>
                </a:tc>
                <a:tc>
                  <a:txBody>
                    <a:bodyPr/>
                    <a:lstStyle/>
                    <a:p>
                      <a:pPr algn="ctr"/>
                      <a:r>
                        <a:rPr lang="es-MX" sz="1900" b="1" dirty="0" smtClean="0">
                          <a:latin typeface="Century Schoolbook" pitchFamily="18" charset="0"/>
                        </a:rPr>
                        <a:t>Hay 7 valores numéricos, identifican a los orbitales f, por tener 7 orbitales</a:t>
                      </a:r>
                      <a:r>
                        <a:rPr lang="es-MX" sz="1900" b="1" baseline="0" dirty="0" smtClean="0">
                          <a:latin typeface="Century Schoolbook" pitchFamily="18" charset="0"/>
                        </a:rPr>
                        <a:t> por nivel.</a:t>
                      </a:r>
                      <a:endParaRPr lang="es-MX" sz="1900" b="1" dirty="0">
                        <a:latin typeface="Century Schoolbook" pitchFamily="18" charset="0"/>
                      </a:endParaRPr>
                    </a:p>
                  </a:txBody>
                  <a:tcPr/>
                </a:tc>
              </a:tr>
            </a:tbl>
          </a:graphicData>
        </a:graphic>
      </p:graphicFrame>
      <p:graphicFrame>
        <p:nvGraphicFramePr>
          <p:cNvPr id="7" name="6 Tabla"/>
          <p:cNvGraphicFramePr>
            <a:graphicFrameLocks noGrp="1"/>
          </p:cNvGraphicFramePr>
          <p:nvPr/>
        </p:nvGraphicFramePr>
        <p:xfrm>
          <a:off x="428596" y="2643184"/>
          <a:ext cx="976298" cy="3873336"/>
        </p:xfrm>
        <a:graphic>
          <a:graphicData uri="http://schemas.openxmlformats.org/drawingml/2006/table">
            <a:tbl>
              <a:tblPr firstRow="1" bandRow="1">
                <a:tableStyleId>{E929F9F4-4A8F-4326-A1B4-22849713DDAB}</a:tableStyleId>
              </a:tblPr>
              <a:tblGrid>
                <a:gridCol w="976298"/>
              </a:tblGrid>
              <a:tr h="1020163">
                <a:tc>
                  <a:txBody>
                    <a:bodyPr/>
                    <a:lstStyle/>
                    <a:p>
                      <a:r>
                        <a:rPr lang="es-MX" dirty="0" smtClean="0">
                          <a:latin typeface="Century Schoolbook" pitchFamily="18" charset="0"/>
                        </a:rPr>
                        <a:t>Si l=0</a:t>
                      </a:r>
                      <a:endParaRPr lang="es-MX" dirty="0">
                        <a:latin typeface="Century Schoolbook" pitchFamily="18" charset="0"/>
                      </a:endParaRPr>
                    </a:p>
                  </a:txBody>
                  <a:tcPr/>
                </a:tc>
              </a:tr>
              <a:tr h="980099">
                <a:tc>
                  <a:txBody>
                    <a:bodyPr/>
                    <a:lstStyle/>
                    <a:p>
                      <a:r>
                        <a:rPr lang="es-MX" dirty="0" smtClean="0">
                          <a:latin typeface="Century Schoolbook" pitchFamily="18" charset="0"/>
                        </a:rPr>
                        <a:t>Si l=</a:t>
                      </a:r>
                      <a:r>
                        <a:rPr lang="es-MX" baseline="0" dirty="0" smtClean="0">
                          <a:latin typeface="Century Schoolbook" pitchFamily="18" charset="0"/>
                        </a:rPr>
                        <a:t> 1</a:t>
                      </a:r>
                      <a:endParaRPr lang="es-MX" dirty="0">
                        <a:latin typeface="Century Schoolbook" pitchFamily="18" charset="0"/>
                      </a:endParaRPr>
                    </a:p>
                  </a:txBody>
                  <a:tcPr/>
                </a:tc>
              </a:tr>
              <a:tr h="928694">
                <a:tc>
                  <a:txBody>
                    <a:bodyPr/>
                    <a:lstStyle/>
                    <a:p>
                      <a:r>
                        <a:rPr lang="es-MX" dirty="0" smtClean="0">
                          <a:latin typeface="Century Schoolbook" pitchFamily="18" charset="0"/>
                        </a:rPr>
                        <a:t>Si l= 2</a:t>
                      </a:r>
                      <a:endParaRPr lang="es-MX" dirty="0">
                        <a:latin typeface="Century Schoolbook" pitchFamily="18" charset="0"/>
                      </a:endParaRPr>
                    </a:p>
                  </a:txBody>
                  <a:tcPr/>
                </a:tc>
              </a:tr>
              <a:tr h="944380">
                <a:tc>
                  <a:txBody>
                    <a:bodyPr/>
                    <a:lstStyle/>
                    <a:p>
                      <a:r>
                        <a:rPr lang="es-MX" dirty="0" smtClean="0">
                          <a:latin typeface="Century Schoolbook" pitchFamily="18" charset="0"/>
                        </a:rPr>
                        <a:t>Si l= 3</a:t>
                      </a:r>
                      <a:endParaRPr lang="es-MX" dirty="0">
                        <a:latin typeface="Century Schoolbook" pitchFamily="18" charset="0"/>
                      </a:endParaRPr>
                    </a:p>
                  </a:txBody>
                  <a:tcPr/>
                </a:tc>
              </a:tr>
            </a:tbl>
          </a:graphicData>
        </a:graphic>
      </p:graphicFrame>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par>
                          <p:cTn id="8" fill="hold">
                            <p:stCondLst>
                              <p:cond delay="2000"/>
                            </p:stCondLst>
                            <p:childTnLst>
                              <p:par>
                                <p:cTn id="9" presetID="16" presetClass="entr" presetSubtype="2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Horizontal)">
                                      <p:cBhvr>
                                        <p:cTn id="11" dur="500"/>
                                        <p:tgtEl>
                                          <p:spTgt spid="3">
                                            <p:txEl>
                                              <p:pRg st="0" end="0"/>
                                            </p:txEl>
                                          </p:spTgt>
                                        </p:tgtEl>
                                      </p:cBhvr>
                                    </p:animEffect>
                                  </p:childTnLst>
                                </p:cTn>
                              </p:par>
                            </p:childTnLst>
                          </p:cTn>
                        </p:par>
                        <p:par>
                          <p:cTn id="12" fill="hold">
                            <p:stCondLst>
                              <p:cond delay="2500"/>
                            </p:stCondLst>
                            <p:childTnLst>
                              <p:par>
                                <p:cTn id="13" presetID="16" presetClass="entr" presetSubtype="2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Horizontal)">
                                      <p:cBhvr>
                                        <p:cTn id="15" dur="500"/>
                                        <p:tgtEl>
                                          <p:spTgt spid="3">
                                            <p:txEl>
                                              <p:pRg st="1" end="1"/>
                                            </p:txEl>
                                          </p:spTgt>
                                        </p:tgtEl>
                                      </p:cBhvr>
                                    </p:animEffect>
                                  </p:childTnLst>
                                </p:cTn>
                              </p:par>
                            </p:childTnLst>
                          </p:cTn>
                        </p:par>
                        <p:par>
                          <p:cTn id="16" fill="hold">
                            <p:stCondLst>
                              <p:cond delay="3000"/>
                            </p:stCondLst>
                            <p:childTnLst>
                              <p:par>
                                <p:cTn id="17" presetID="18" presetClass="entr" presetSubtype="12"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Left)">
                                      <p:cBhvr>
                                        <p:cTn id="19" dur="2000"/>
                                        <p:tgtEl>
                                          <p:spTgt spid="7"/>
                                        </p:tgtEl>
                                      </p:cBhvr>
                                    </p:animEffect>
                                  </p:childTnLst>
                                </p:cTn>
                              </p:par>
                            </p:childTnLst>
                          </p:cTn>
                        </p:par>
                        <p:par>
                          <p:cTn id="20" fill="hold">
                            <p:stCondLst>
                              <p:cond delay="5000"/>
                            </p:stCondLst>
                            <p:childTnLst>
                              <p:par>
                                <p:cTn id="21" presetID="13" presetClass="entr" presetSubtype="16"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plus(in)">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28596" y="1000108"/>
            <a:ext cx="8272466" cy="5715016"/>
          </a:xfrm>
        </p:spPr>
        <p:txBody>
          <a:bodyPr>
            <a:normAutofit lnSpcReduction="10000"/>
          </a:bodyPr>
          <a:lstStyle/>
          <a:p>
            <a:r>
              <a:rPr lang="es-MX" dirty="0" smtClean="0">
                <a:solidFill>
                  <a:schemeClr val="bg1"/>
                </a:solidFill>
                <a:latin typeface="Century Schoolbook" pitchFamily="18" charset="0"/>
              </a:rPr>
              <a:t>Indica el sentido en el cual se asocia físicamente al electrón como un cuerpo que gira sobre su propio eje. </a:t>
            </a:r>
          </a:p>
          <a:p>
            <a:pPr indent="727075" algn="ctr"/>
            <a:endParaRPr lang="es-MX" dirty="0" smtClean="0">
              <a:solidFill>
                <a:schemeClr val="bg1"/>
              </a:solidFill>
              <a:latin typeface="Century Schoolbook" pitchFamily="18" charset="0"/>
            </a:endParaRPr>
          </a:p>
          <a:p>
            <a:pPr indent="727075" algn="ctr"/>
            <a:r>
              <a:rPr lang="es-MX" b="1" dirty="0" smtClean="0">
                <a:solidFill>
                  <a:schemeClr val="bg1"/>
                </a:solidFill>
                <a:latin typeface="Century Schoolbook" pitchFamily="18" charset="0"/>
              </a:rPr>
              <a:t>Adquiere valores de +1/2 y -1/2</a:t>
            </a:r>
          </a:p>
          <a:p>
            <a:pPr indent="727075"/>
            <a:endParaRPr lang="es-MX" dirty="0" smtClean="0">
              <a:solidFill>
                <a:schemeClr val="bg1"/>
              </a:solidFill>
              <a:latin typeface="Century Schoolbook" pitchFamily="18" charset="0"/>
            </a:endParaRPr>
          </a:p>
          <a:p>
            <a:r>
              <a:rPr lang="es-MX" dirty="0" smtClean="0">
                <a:solidFill>
                  <a:schemeClr val="bg1"/>
                </a:solidFill>
                <a:latin typeface="Century Schoolbook" pitchFamily="18" charset="0"/>
              </a:rPr>
              <a:t>La diferencia de signos indica que un electrón “gira” en un sentido y el otro en sentido contrario.</a:t>
            </a:r>
          </a:p>
          <a:p>
            <a:endParaRPr lang="es-MX" dirty="0" smtClean="0">
              <a:solidFill>
                <a:schemeClr val="bg1"/>
              </a:solidFill>
              <a:latin typeface="Century Schoolbook" pitchFamily="18" charset="0"/>
            </a:endParaRPr>
          </a:p>
          <a:p>
            <a:pPr indent="727075"/>
            <a:r>
              <a:rPr lang="es-MX" b="1" dirty="0" smtClean="0">
                <a:solidFill>
                  <a:schemeClr val="bg1"/>
                </a:solidFill>
                <a:latin typeface="Century Schoolbook" pitchFamily="18" charset="0"/>
              </a:rPr>
              <a:t>Los electrones se representan mediante flechas.</a:t>
            </a:r>
          </a:p>
          <a:p>
            <a:pPr indent="727075"/>
            <a:endParaRPr lang="es-MX" b="1" dirty="0" smtClean="0">
              <a:solidFill>
                <a:schemeClr val="bg1"/>
              </a:solidFill>
              <a:latin typeface="Century Schoolbook" pitchFamily="18" charset="0"/>
            </a:endParaRPr>
          </a:p>
          <a:p>
            <a:r>
              <a:rPr lang="es-MX" b="1" dirty="0" smtClean="0">
                <a:solidFill>
                  <a:schemeClr val="bg1"/>
                </a:solidFill>
                <a:latin typeface="Century Schoolbook" pitchFamily="18" charset="0"/>
              </a:rPr>
              <a:t>Una flecha en un sentido,      ,  expresa un electrón desapareado (significa que se encuentra solo en un orbital).</a:t>
            </a:r>
          </a:p>
          <a:p>
            <a:endParaRPr lang="es-MX" b="1" dirty="0" smtClean="0">
              <a:solidFill>
                <a:schemeClr val="bg1"/>
              </a:solidFill>
              <a:latin typeface="Century Schoolbook" pitchFamily="18" charset="0"/>
            </a:endParaRPr>
          </a:p>
          <a:p>
            <a:r>
              <a:rPr lang="es-MX" b="1" dirty="0" smtClean="0">
                <a:solidFill>
                  <a:schemeClr val="bg1"/>
                </a:solidFill>
                <a:latin typeface="Century Schoolbook" pitchFamily="18" charset="0"/>
              </a:rPr>
              <a:t>Dos flechas con dirección opuesta,         , indican que hay un par electrónico apareado en el orbital.</a:t>
            </a:r>
          </a:p>
          <a:p>
            <a:endParaRPr lang="es-MX" dirty="0" smtClean="0">
              <a:solidFill>
                <a:schemeClr val="bg1"/>
              </a:solidFill>
            </a:endParaRPr>
          </a:p>
          <a:p>
            <a:endParaRPr lang="es-MX" dirty="0">
              <a:solidFill>
                <a:schemeClr val="bg1"/>
              </a:solidFill>
            </a:endParaRPr>
          </a:p>
        </p:txBody>
      </p:sp>
      <p:sp>
        <p:nvSpPr>
          <p:cNvPr id="4" name="3 Título"/>
          <p:cNvSpPr>
            <a:spLocks noGrp="1"/>
          </p:cNvSpPr>
          <p:nvPr>
            <p:ph type="title"/>
          </p:nvPr>
        </p:nvSpPr>
        <p:spPr>
          <a:xfrm>
            <a:off x="285720" y="178280"/>
            <a:ext cx="7772400" cy="607514"/>
          </a:xfrm>
          <a:ln>
            <a:noFill/>
          </a:ln>
        </p:spPr>
        <p:txBody>
          <a:bodyPr vert="horz" lIns="0" tIns="0" rIns="0" bIns="0" anchor="b">
            <a:noAutofit/>
            <a:scene3d>
              <a:camera prst="orthographicFront"/>
              <a:lightRig rig="freezing" dir="t">
                <a:rot lat="0" lon="0" rev="5640000"/>
              </a:lightRig>
            </a:scene3d>
            <a:sp3d prstMaterial="flat">
              <a:bevelT w="38100" h="38100"/>
            </a:sp3d>
          </a:bodyPr>
          <a:lstStyle/>
          <a:p>
            <a:pPr marL="457200" indent="-11113" algn="ctr">
              <a:spcBef>
                <a:spcPct val="20000"/>
              </a:spcBef>
              <a:buClr>
                <a:schemeClr val="accent3"/>
              </a:buClr>
              <a:buSzPct val="95000"/>
            </a:pPr>
            <a:r>
              <a:rPr lang="es-MX" sz="3200" dirty="0" smtClean="0">
                <a:solidFill>
                  <a:srgbClr val="FF0000"/>
                </a:solidFill>
                <a:effectLst>
                  <a:outerShdw blurRad="38100" dist="25400" dir="5400000" algn="tl" rotWithShape="0">
                    <a:srgbClr val="000000">
                      <a:alpha val="43000"/>
                    </a:srgbClr>
                  </a:outerShdw>
                </a:effectLst>
                <a:latin typeface="Century Schoolbook" pitchFamily="18" charset="0"/>
                <a:ea typeface="+mn-ea"/>
                <a:cs typeface="+mn-cs"/>
              </a:rPr>
              <a:t>4.- Número Cuántico de Espín (s)</a:t>
            </a:r>
          </a:p>
        </p:txBody>
      </p:sp>
      <p:cxnSp>
        <p:nvCxnSpPr>
          <p:cNvPr id="6" name="5 Conector recto de flecha"/>
          <p:cNvCxnSpPr/>
          <p:nvPr/>
        </p:nvCxnSpPr>
        <p:spPr>
          <a:xfrm rot="5400000" flipH="1" flipV="1">
            <a:off x="4144166" y="4642652"/>
            <a:ext cx="42783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7 Conector recto de flecha"/>
          <p:cNvCxnSpPr/>
          <p:nvPr/>
        </p:nvCxnSpPr>
        <p:spPr>
          <a:xfrm rot="5400000" flipH="1" flipV="1">
            <a:off x="5821371" y="5965049"/>
            <a:ext cx="357190" cy="1588"/>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0" name="9 Conector recto de flecha"/>
          <p:cNvCxnSpPr/>
          <p:nvPr/>
        </p:nvCxnSpPr>
        <p:spPr>
          <a:xfrm rot="5400000">
            <a:off x="5607851" y="5965049"/>
            <a:ext cx="356396" cy="794"/>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2000"/>
                                        <p:tgtEl>
                                          <p:spTgt spid="4"/>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1000"/>
                                        <p:tgtEl>
                                          <p:spTgt spid="3">
                                            <p:txEl>
                                              <p:pRg st="0" end="0"/>
                                            </p:txEl>
                                          </p:spTgt>
                                        </p:tgtEl>
                                      </p:cBhvr>
                                    </p:animEffect>
                                  </p:childTnLst>
                                </p:cTn>
                              </p:par>
                            </p:childTnLst>
                          </p:cTn>
                        </p:par>
                        <p:par>
                          <p:cTn id="12" fill="hold">
                            <p:stCondLst>
                              <p:cond delay="3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1000"/>
                                        <p:tgtEl>
                                          <p:spTgt spid="3">
                                            <p:txEl>
                                              <p:pRg st="2" end="2"/>
                                            </p:txEl>
                                          </p:spTgt>
                                        </p:tgtEl>
                                      </p:cBhvr>
                                    </p:animEffect>
                                  </p:childTnLst>
                                </p:cTn>
                              </p:par>
                            </p:childTnLst>
                          </p:cTn>
                        </p:par>
                        <p:par>
                          <p:cTn id="16" fill="hold">
                            <p:stCondLst>
                              <p:cond delay="4000"/>
                            </p:stCondLst>
                            <p:childTnLst>
                              <p:par>
                                <p:cTn id="17" presetID="22" presetClass="entr" presetSubtype="1"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1000"/>
                                        <p:tgtEl>
                                          <p:spTgt spid="3">
                                            <p:txEl>
                                              <p:pRg st="4" end="4"/>
                                            </p:txEl>
                                          </p:spTgt>
                                        </p:tgtEl>
                                      </p:cBhvr>
                                    </p:animEffect>
                                  </p:childTnLst>
                                </p:cTn>
                              </p:par>
                            </p:childTnLst>
                          </p:cTn>
                        </p:par>
                        <p:par>
                          <p:cTn id="20" fill="hold">
                            <p:stCondLst>
                              <p:cond delay="5000"/>
                            </p:stCondLst>
                            <p:childTnLst>
                              <p:par>
                                <p:cTn id="21" presetID="22" presetClass="entr" presetSubtype="1"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up)">
                                      <p:cBhvr>
                                        <p:cTn id="23" dur="1000"/>
                                        <p:tgtEl>
                                          <p:spTgt spid="3">
                                            <p:txEl>
                                              <p:pRg st="6" end="6"/>
                                            </p:txEl>
                                          </p:spTgt>
                                        </p:tgtEl>
                                      </p:cBhvr>
                                    </p:animEffect>
                                  </p:childTnLst>
                                </p:cTn>
                              </p:par>
                            </p:childTnLst>
                          </p:cTn>
                        </p:par>
                        <p:par>
                          <p:cTn id="24" fill="hold">
                            <p:stCondLst>
                              <p:cond delay="6000"/>
                            </p:stCondLst>
                            <p:childTnLst>
                              <p:par>
                                <p:cTn id="25" presetID="22" presetClass="entr" presetSubtype="1"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up)">
                                      <p:cBhvr>
                                        <p:cTn id="27" dur="1000"/>
                                        <p:tgtEl>
                                          <p:spTgt spid="3">
                                            <p:txEl>
                                              <p:pRg st="8" end="8"/>
                                            </p:txEl>
                                          </p:spTgt>
                                        </p:tgtEl>
                                      </p:cBhvr>
                                    </p:animEffect>
                                  </p:childTnLst>
                                </p:cTn>
                              </p:par>
                            </p:childTnLst>
                          </p:cTn>
                        </p:par>
                        <p:par>
                          <p:cTn id="28" fill="hold">
                            <p:stCondLst>
                              <p:cond delay="7000"/>
                            </p:stCondLst>
                            <p:childTnLst>
                              <p:par>
                                <p:cTn id="29" presetID="22" presetClass="entr" presetSubtype="1" fill="hold" grpId="0" nodeType="after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wipe(up)">
                                      <p:cBhvr>
                                        <p:cTn id="31" dur="1000"/>
                                        <p:tgtEl>
                                          <p:spTgt spid="3">
                                            <p:txEl>
                                              <p:pRg st="10" end="10"/>
                                            </p:txEl>
                                          </p:spTgt>
                                        </p:tgtEl>
                                      </p:cBhvr>
                                    </p:animEffect>
                                  </p:childTnLst>
                                </p:cTn>
                              </p:par>
                            </p:childTnLst>
                          </p:cTn>
                        </p:par>
                        <p:par>
                          <p:cTn id="32" fill="hold">
                            <p:stCondLst>
                              <p:cond delay="8000"/>
                            </p:stCondLst>
                            <p:childTnLst>
                              <p:par>
                                <p:cTn id="33" presetID="10" presetClass="entr" presetSubtype="0"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2000"/>
                                        <p:tgtEl>
                                          <p:spTgt spid="6"/>
                                        </p:tgtEl>
                                      </p:cBhvr>
                                    </p:animEffect>
                                  </p:childTnLst>
                                </p:cTn>
                              </p:par>
                            </p:childTnLst>
                          </p:cTn>
                        </p:par>
                        <p:par>
                          <p:cTn id="36" fill="hold">
                            <p:stCondLst>
                              <p:cond delay="10000"/>
                            </p:stCondLst>
                            <p:childTnLst>
                              <p:par>
                                <p:cTn id="37" presetID="10"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2000"/>
                                        <p:tgtEl>
                                          <p:spTgt spid="8"/>
                                        </p:tgtEl>
                                      </p:cBhvr>
                                    </p:animEffect>
                                  </p:childTnLst>
                                </p:cTn>
                              </p:par>
                            </p:childTnLst>
                          </p:cTn>
                        </p:par>
                        <p:par>
                          <p:cTn id="40" fill="hold">
                            <p:stCondLst>
                              <p:cond delay="12000"/>
                            </p:stCondLst>
                            <p:childTnLst>
                              <p:par>
                                <p:cTn id="41" presetID="10" presetClass="entr" presetSubtype="0"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135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7772400" cy="1285860"/>
          </a:xfrm>
          <a:ln>
            <a:noFill/>
          </a:ln>
        </p:spPr>
        <p:txBody>
          <a:bodyPr vert="horz" lIns="0" tIns="0" rIns="0" bIns="0" anchor="b">
            <a:noAutofit/>
            <a:scene3d>
              <a:camera prst="orthographicFront"/>
              <a:lightRig rig="freezing" dir="t">
                <a:rot lat="0" lon="0" rev="5640000"/>
              </a:lightRig>
            </a:scene3d>
            <a:sp3d prstMaterial="flat">
              <a:bevelT w="38100" h="38100"/>
            </a:sp3d>
          </a:bodyPr>
          <a:lstStyle/>
          <a:p>
            <a:pPr marL="457200" indent="-11113" algn="ctr">
              <a:spcBef>
                <a:spcPct val="20000"/>
              </a:spcBef>
              <a:buClr>
                <a:schemeClr val="accent3"/>
              </a:buClr>
              <a:buSzPct val="95000"/>
            </a:pPr>
            <a:r>
              <a:rPr lang="es-MX" sz="3600" dirty="0" smtClean="0">
                <a:solidFill>
                  <a:schemeClr val="tx1"/>
                </a:solidFill>
                <a:latin typeface="Century Schoolbook" pitchFamily="18" charset="0"/>
                <a:ea typeface="+mn-ea"/>
                <a:cs typeface="+mn-cs"/>
              </a:rPr>
              <a:t>Principio de máxima multiplicidad o regla de Hund</a:t>
            </a:r>
          </a:p>
        </p:txBody>
      </p:sp>
      <p:sp>
        <p:nvSpPr>
          <p:cNvPr id="3" name="2 Marcador de texto"/>
          <p:cNvSpPr>
            <a:spLocks noGrp="1"/>
          </p:cNvSpPr>
          <p:nvPr>
            <p:ph type="body" idx="1"/>
          </p:nvPr>
        </p:nvSpPr>
        <p:spPr>
          <a:xfrm>
            <a:off x="285720" y="1357298"/>
            <a:ext cx="8429684" cy="1785950"/>
          </a:xfrm>
        </p:spPr>
        <p:txBody>
          <a:bodyPr>
            <a:normAutofit/>
          </a:bodyPr>
          <a:lstStyle/>
          <a:p>
            <a:pPr algn="just"/>
            <a:r>
              <a:rPr lang="es-MX" dirty="0" smtClean="0"/>
              <a:t>Cuando los electrones se agregan a orbitales que tienen la misma energía (degenerados), lo deben de hacer entrando un electrón en cada orbital (en forma desapareada con un espín paralelo), antes de completar dos apareados. Los orbitales que tienen la misma energía, llamados también “orbitales degenerados”, son los p, d y f.</a:t>
            </a:r>
          </a:p>
        </p:txBody>
      </p:sp>
      <p:sp>
        <p:nvSpPr>
          <p:cNvPr id="4" name="2 Marcador de texto"/>
          <p:cNvSpPr txBox="1">
            <a:spLocks/>
          </p:cNvSpPr>
          <p:nvPr/>
        </p:nvSpPr>
        <p:spPr>
          <a:xfrm>
            <a:off x="214282" y="3143248"/>
            <a:ext cx="6572296" cy="1643074"/>
          </a:xfrm>
          <a:prstGeom prst="rect">
            <a:avLst/>
          </a:prstGeom>
        </p:spPr>
        <p:txBody>
          <a:bodyPr vert="horz" lIns="45720" rIns="45720" anchor="t">
            <a:norm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MX" sz="2200" b="1" i="0" u="none" strike="noStrike" kern="1200" cap="none" spc="0" normalizeH="0" baseline="0" noProof="0" dirty="0" smtClean="0">
                <a:ln>
                  <a:noFill/>
                </a:ln>
                <a:solidFill>
                  <a:schemeClr val="bg1"/>
                </a:solidFill>
                <a:effectLst/>
                <a:uLnTx/>
                <a:uFillTx/>
                <a:latin typeface="+mn-lt"/>
                <a:ea typeface="+mn-ea"/>
                <a:cs typeface="+mn-cs"/>
              </a:rPr>
              <a:t>Orbitales p</a:t>
            </a:r>
          </a:p>
          <a:p>
            <a:pPr marL="0" marR="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MX" sz="2200" b="0" i="0" u="none" strike="noStrike" kern="1200" cap="none" spc="0" normalizeH="0" baseline="0" noProof="0" dirty="0" smtClean="0">
                <a:ln>
                  <a:noFill/>
                </a:ln>
                <a:solidFill>
                  <a:schemeClr val="tx1"/>
                </a:solidFill>
                <a:effectLst/>
                <a:uLnTx/>
                <a:uFillTx/>
                <a:latin typeface="+mn-lt"/>
                <a:ea typeface="+mn-ea"/>
                <a:cs typeface="+mn-cs"/>
              </a:rPr>
              <a:t>Los electrones entrarían uno en cada orbital en forma desapareada, antes de completar dos o aparearse.</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s-MX" sz="2200" b="1" dirty="0" smtClean="0">
                <a:solidFill>
                  <a:schemeClr val="bg1"/>
                </a:solidFill>
              </a:rPr>
              <a:t>Orbitales d                                   Orbitales f</a:t>
            </a:r>
            <a:endParaRPr kumimoji="0" lang="es-MX" sz="2200" b="1"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5" name="4 Tabla"/>
          <p:cNvGraphicFramePr>
            <a:graphicFrameLocks noGrp="1"/>
          </p:cNvGraphicFramePr>
          <p:nvPr/>
        </p:nvGraphicFramePr>
        <p:xfrm>
          <a:off x="6858016" y="3143248"/>
          <a:ext cx="1500198" cy="1357320"/>
        </p:xfrm>
        <a:graphic>
          <a:graphicData uri="http://schemas.openxmlformats.org/drawingml/2006/table">
            <a:tbl>
              <a:tblPr firstRow="1" bandRow="1">
                <a:tableStyleId>{D7AC3CCA-C797-4891-BE02-D94E43425B78}</a:tableStyleId>
              </a:tblPr>
              <a:tblGrid>
                <a:gridCol w="500066"/>
                <a:gridCol w="500066"/>
                <a:gridCol w="500066"/>
              </a:tblGrid>
              <a:tr h="452440">
                <a:tc>
                  <a:txBody>
                    <a:bodyPr/>
                    <a:lstStyle/>
                    <a:p>
                      <a:endParaRPr lang="es-MX" dirty="0"/>
                    </a:p>
                  </a:txBody>
                  <a:tcPr/>
                </a:tc>
                <a:tc>
                  <a:txBody>
                    <a:bodyPr/>
                    <a:lstStyle/>
                    <a:p>
                      <a:endParaRPr lang="es-MX" dirty="0"/>
                    </a:p>
                  </a:txBody>
                  <a:tcPr/>
                </a:tc>
                <a:tc>
                  <a:txBody>
                    <a:bodyPr/>
                    <a:lstStyle/>
                    <a:p>
                      <a:endParaRPr lang="es-MX" dirty="0"/>
                    </a:p>
                  </a:txBody>
                  <a:tcPr/>
                </a:tc>
              </a:tr>
              <a:tr h="452440">
                <a:tc>
                  <a:txBody>
                    <a:bodyPr/>
                    <a:lstStyle/>
                    <a:p>
                      <a:endParaRPr lang="es-MX" dirty="0"/>
                    </a:p>
                  </a:txBody>
                  <a:tcPr/>
                </a:tc>
                <a:tc>
                  <a:txBody>
                    <a:bodyPr/>
                    <a:lstStyle/>
                    <a:p>
                      <a:endParaRPr lang="es-MX" dirty="0"/>
                    </a:p>
                  </a:txBody>
                  <a:tcPr/>
                </a:tc>
                <a:tc>
                  <a:txBody>
                    <a:bodyPr/>
                    <a:lstStyle/>
                    <a:p>
                      <a:endParaRPr lang="es-MX" dirty="0"/>
                    </a:p>
                  </a:txBody>
                  <a:tcPr/>
                </a:tc>
              </a:tr>
              <a:tr h="452440">
                <a:tc>
                  <a:txBody>
                    <a:bodyPr/>
                    <a:lstStyle/>
                    <a:p>
                      <a:endParaRPr lang="es-MX" dirty="0"/>
                    </a:p>
                  </a:txBody>
                  <a:tcPr/>
                </a:tc>
                <a:tc>
                  <a:txBody>
                    <a:bodyPr/>
                    <a:lstStyle/>
                    <a:p>
                      <a:endParaRPr lang="es-MX" dirty="0"/>
                    </a:p>
                  </a:txBody>
                  <a:tcPr/>
                </a:tc>
                <a:tc>
                  <a:txBody>
                    <a:bodyPr/>
                    <a:lstStyle/>
                    <a:p>
                      <a:endParaRPr lang="es-MX" dirty="0"/>
                    </a:p>
                  </a:txBody>
                  <a:tcPr/>
                </a:tc>
              </a:tr>
            </a:tbl>
          </a:graphicData>
        </a:graphic>
      </p:graphicFrame>
      <p:graphicFrame>
        <p:nvGraphicFramePr>
          <p:cNvPr id="9" name="8 Tabla"/>
          <p:cNvGraphicFramePr>
            <a:graphicFrameLocks noGrp="1"/>
          </p:cNvGraphicFramePr>
          <p:nvPr/>
        </p:nvGraphicFramePr>
        <p:xfrm>
          <a:off x="142844" y="4714884"/>
          <a:ext cx="1643075" cy="571504"/>
        </p:xfrm>
        <a:graphic>
          <a:graphicData uri="http://schemas.openxmlformats.org/drawingml/2006/table">
            <a:tbl>
              <a:tblPr firstRow="1" bandRow="1">
                <a:tableStyleId>{D7AC3CCA-C797-4891-BE02-D94E43425B78}</a:tableStyleId>
              </a:tblPr>
              <a:tblGrid>
                <a:gridCol w="328615"/>
                <a:gridCol w="328615"/>
                <a:gridCol w="328615"/>
                <a:gridCol w="328615"/>
                <a:gridCol w="328615"/>
              </a:tblGrid>
              <a:tr h="571504">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r>
            </a:tbl>
          </a:graphicData>
        </a:graphic>
      </p:graphicFrame>
      <p:graphicFrame>
        <p:nvGraphicFramePr>
          <p:cNvPr id="11" name="10 Tabla"/>
          <p:cNvGraphicFramePr>
            <a:graphicFrameLocks noGrp="1"/>
          </p:cNvGraphicFramePr>
          <p:nvPr/>
        </p:nvGraphicFramePr>
        <p:xfrm>
          <a:off x="142844" y="5572140"/>
          <a:ext cx="1643075" cy="571504"/>
        </p:xfrm>
        <a:graphic>
          <a:graphicData uri="http://schemas.openxmlformats.org/drawingml/2006/table">
            <a:tbl>
              <a:tblPr firstRow="1" bandRow="1">
                <a:tableStyleId>{D7AC3CCA-C797-4891-BE02-D94E43425B78}</a:tableStyleId>
              </a:tblPr>
              <a:tblGrid>
                <a:gridCol w="328615"/>
                <a:gridCol w="328615"/>
                <a:gridCol w="328615"/>
                <a:gridCol w="328615"/>
                <a:gridCol w="328615"/>
              </a:tblGrid>
              <a:tr h="571504">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r>
            </a:tbl>
          </a:graphicData>
        </a:graphic>
      </p:graphicFrame>
      <p:graphicFrame>
        <p:nvGraphicFramePr>
          <p:cNvPr id="12" name="11 Tabla"/>
          <p:cNvGraphicFramePr>
            <a:graphicFrameLocks noGrp="1"/>
          </p:cNvGraphicFramePr>
          <p:nvPr/>
        </p:nvGraphicFramePr>
        <p:xfrm>
          <a:off x="2000232" y="5572140"/>
          <a:ext cx="1643075" cy="571504"/>
        </p:xfrm>
        <a:graphic>
          <a:graphicData uri="http://schemas.openxmlformats.org/drawingml/2006/table">
            <a:tbl>
              <a:tblPr firstRow="1" bandRow="1">
                <a:tableStyleId>{D7AC3CCA-C797-4891-BE02-D94E43425B78}</a:tableStyleId>
              </a:tblPr>
              <a:tblGrid>
                <a:gridCol w="328615"/>
                <a:gridCol w="328615"/>
                <a:gridCol w="328615"/>
                <a:gridCol w="328615"/>
                <a:gridCol w="328615"/>
              </a:tblGrid>
              <a:tr h="571504">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r>
            </a:tbl>
          </a:graphicData>
        </a:graphic>
      </p:graphicFrame>
      <p:graphicFrame>
        <p:nvGraphicFramePr>
          <p:cNvPr id="13" name="12 Tabla"/>
          <p:cNvGraphicFramePr>
            <a:graphicFrameLocks noGrp="1"/>
          </p:cNvGraphicFramePr>
          <p:nvPr/>
        </p:nvGraphicFramePr>
        <p:xfrm>
          <a:off x="2000232" y="4714884"/>
          <a:ext cx="1643075" cy="571504"/>
        </p:xfrm>
        <a:graphic>
          <a:graphicData uri="http://schemas.openxmlformats.org/drawingml/2006/table">
            <a:tbl>
              <a:tblPr firstRow="1" bandRow="1">
                <a:tableStyleId>{D7AC3CCA-C797-4891-BE02-D94E43425B78}</a:tableStyleId>
              </a:tblPr>
              <a:tblGrid>
                <a:gridCol w="328615"/>
                <a:gridCol w="328615"/>
                <a:gridCol w="328615"/>
                <a:gridCol w="328615"/>
                <a:gridCol w="328615"/>
              </a:tblGrid>
              <a:tr h="571504">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c>
                  <a:txBody>
                    <a:bodyPr/>
                    <a:lstStyle/>
                    <a:p>
                      <a:pPr marL="0" algn="l" rtl="0" eaLnBrk="1" latinLnBrk="0" hangingPunct="1"/>
                      <a:endParaRPr kumimoji="0" lang="es-MX" kern="1200" dirty="0">
                        <a:solidFill>
                          <a:schemeClr val="dk1"/>
                        </a:solidFill>
                        <a:latin typeface="+mn-lt"/>
                        <a:ea typeface="+mn-ea"/>
                        <a:cs typeface="+mn-cs"/>
                      </a:endParaRPr>
                    </a:p>
                  </a:txBody>
                  <a:tcPr/>
                </a:tc>
              </a:tr>
            </a:tbl>
          </a:graphicData>
        </a:graphic>
      </p:graphicFrame>
      <p:cxnSp>
        <p:nvCxnSpPr>
          <p:cNvPr id="15" name="14 Conector recto de flecha"/>
          <p:cNvCxnSpPr/>
          <p:nvPr/>
        </p:nvCxnSpPr>
        <p:spPr>
          <a:xfrm rot="5400000" flipH="1" flipV="1">
            <a:off x="214281"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16 Conector recto de flecha"/>
          <p:cNvCxnSpPr/>
          <p:nvPr/>
        </p:nvCxnSpPr>
        <p:spPr>
          <a:xfrm rot="5400000" flipH="1" flipV="1">
            <a:off x="500033"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17 Conector recto de flecha"/>
          <p:cNvCxnSpPr/>
          <p:nvPr/>
        </p:nvCxnSpPr>
        <p:spPr>
          <a:xfrm rot="5400000" flipH="1" flipV="1">
            <a:off x="857223" y="5857098"/>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18 Conector recto de flecha"/>
          <p:cNvCxnSpPr/>
          <p:nvPr/>
        </p:nvCxnSpPr>
        <p:spPr>
          <a:xfrm rot="5400000" flipH="1" flipV="1">
            <a:off x="1142975" y="5857892"/>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19 Conector recto de flecha"/>
          <p:cNvCxnSpPr/>
          <p:nvPr/>
        </p:nvCxnSpPr>
        <p:spPr>
          <a:xfrm rot="5400000" flipH="1" flipV="1">
            <a:off x="1500165" y="5857892"/>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20 Conector recto de flecha"/>
          <p:cNvCxnSpPr/>
          <p:nvPr/>
        </p:nvCxnSpPr>
        <p:spPr>
          <a:xfrm rot="5400000" flipH="1" flipV="1">
            <a:off x="2357423" y="4999842"/>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21 Conector recto de flecha"/>
          <p:cNvCxnSpPr/>
          <p:nvPr/>
        </p:nvCxnSpPr>
        <p:spPr>
          <a:xfrm rot="5400000" flipH="1" flipV="1">
            <a:off x="2000233"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22 Conector recto de flecha"/>
          <p:cNvCxnSpPr/>
          <p:nvPr/>
        </p:nvCxnSpPr>
        <p:spPr>
          <a:xfrm rot="5400000" flipH="1" flipV="1">
            <a:off x="2714613"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23 Conector recto de flecha"/>
          <p:cNvCxnSpPr/>
          <p:nvPr/>
        </p:nvCxnSpPr>
        <p:spPr>
          <a:xfrm rot="5400000" flipH="1" flipV="1">
            <a:off x="3000365"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24 Conector recto de flecha"/>
          <p:cNvCxnSpPr/>
          <p:nvPr/>
        </p:nvCxnSpPr>
        <p:spPr>
          <a:xfrm rot="5400000" flipH="1" flipV="1">
            <a:off x="3357555"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aphicFrame>
        <p:nvGraphicFramePr>
          <p:cNvPr id="26" name="25 Tabla"/>
          <p:cNvGraphicFramePr>
            <a:graphicFrameLocks noGrp="1"/>
          </p:cNvGraphicFramePr>
          <p:nvPr/>
        </p:nvGraphicFramePr>
        <p:xfrm>
          <a:off x="3929058" y="4786322"/>
          <a:ext cx="2428888" cy="500066"/>
        </p:xfrm>
        <a:graphic>
          <a:graphicData uri="http://schemas.openxmlformats.org/drawingml/2006/table">
            <a:tbl>
              <a:tblPr firstRow="1" bandRow="1">
                <a:tableStyleId>{D7AC3CCA-C797-4891-BE02-D94E43425B78}</a:tableStyleId>
              </a:tblPr>
              <a:tblGrid>
                <a:gridCol w="346984"/>
                <a:gridCol w="346984"/>
                <a:gridCol w="346984"/>
                <a:gridCol w="346984"/>
                <a:gridCol w="346984"/>
                <a:gridCol w="346984"/>
                <a:gridCol w="346984"/>
              </a:tblGrid>
              <a:tr h="500066">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r>
            </a:tbl>
          </a:graphicData>
        </a:graphic>
      </p:graphicFrame>
      <p:graphicFrame>
        <p:nvGraphicFramePr>
          <p:cNvPr id="27" name="26 Tabla"/>
          <p:cNvGraphicFramePr>
            <a:graphicFrameLocks noGrp="1"/>
          </p:cNvGraphicFramePr>
          <p:nvPr/>
        </p:nvGraphicFramePr>
        <p:xfrm>
          <a:off x="6643702" y="4786322"/>
          <a:ext cx="2428888" cy="500066"/>
        </p:xfrm>
        <a:graphic>
          <a:graphicData uri="http://schemas.openxmlformats.org/drawingml/2006/table">
            <a:tbl>
              <a:tblPr firstRow="1" bandRow="1">
                <a:tableStyleId>{D7AC3CCA-C797-4891-BE02-D94E43425B78}</a:tableStyleId>
              </a:tblPr>
              <a:tblGrid>
                <a:gridCol w="346984"/>
                <a:gridCol w="346984"/>
                <a:gridCol w="346984"/>
                <a:gridCol w="346984"/>
                <a:gridCol w="346984"/>
                <a:gridCol w="346984"/>
                <a:gridCol w="346984"/>
              </a:tblGrid>
              <a:tr h="500066">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r>
            </a:tbl>
          </a:graphicData>
        </a:graphic>
      </p:graphicFrame>
      <p:graphicFrame>
        <p:nvGraphicFramePr>
          <p:cNvPr id="28" name="27 Tabla"/>
          <p:cNvGraphicFramePr>
            <a:graphicFrameLocks noGrp="1"/>
          </p:cNvGraphicFramePr>
          <p:nvPr/>
        </p:nvGraphicFramePr>
        <p:xfrm>
          <a:off x="3929058" y="5500702"/>
          <a:ext cx="2428888" cy="500066"/>
        </p:xfrm>
        <a:graphic>
          <a:graphicData uri="http://schemas.openxmlformats.org/drawingml/2006/table">
            <a:tbl>
              <a:tblPr firstRow="1" bandRow="1">
                <a:tableStyleId>{D7AC3CCA-C797-4891-BE02-D94E43425B78}</a:tableStyleId>
              </a:tblPr>
              <a:tblGrid>
                <a:gridCol w="346984"/>
                <a:gridCol w="346984"/>
                <a:gridCol w="346984"/>
                <a:gridCol w="346984"/>
                <a:gridCol w="346984"/>
                <a:gridCol w="346984"/>
                <a:gridCol w="346984"/>
              </a:tblGrid>
              <a:tr h="500066">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r>
            </a:tbl>
          </a:graphicData>
        </a:graphic>
      </p:graphicFrame>
      <p:graphicFrame>
        <p:nvGraphicFramePr>
          <p:cNvPr id="30" name="29 Tabla"/>
          <p:cNvGraphicFramePr>
            <a:graphicFrameLocks noGrp="1"/>
          </p:cNvGraphicFramePr>
          <p:nvPr/>
        </p:nvGraphicFramePr>
        <p:xfrm>
          <a:off x="3929058" y="6215082"/>
          <a:ext cx="2428888" cy="500066"/>
        </p:xfrm>
        <a:graphic>
          <a:graphicData uri="http://schemas.openxmlformats.org/drawingml/2006/table">
            <a:tbl>
              <a:tblPr firstRow="1" bandRow="1">
                <a:tableStyleId>{D7AC3CCA-C797-4891-BE02-D94E43425B78}</a:tableStyleId>
              </a:tblPr>
              <a:tblGrid>
                <a:gridCol w="346984"/>
                <a:gridCol w="346984"/>
                <a:gridCol w="346984"/>
                <a:gridCol w="346984"/>
                <a:gridCol w="346984"/>
                <a:gridCol w="346984"/>
                <a:gridCol w="346984"/>
              </a:tblGrid>
              <a:tr h="500066">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r>
            </a:tbl>
          </a:graphicData>
        </a:graphic>
      </p:graphicFrame>
      <p:graphicFrame>
        <p:nvGraphicFramePr>
          <p:cNvPr id="31" name="30 Tabla"/>
          <p:cNvGraphicFramePr>
            <a:graphicFrameLocks noGrp="1"/>
          </p:cNvGraphicFramePr>
          <p:nvPr/>
        </p:nvGraphicFramePr>
        <p:xfrm>
          <a:off x="6643702" y="5500702"/>
          <a:ext cx="2428888" cy="500066"/>
        </p:xfrm>
        <a:graphic>
          <a:graphicData uri="http://schemas.openxmlformats.org/drawingml/2006/table">
            <a:tbl>
              <a:tblPr firstRow="1" bandRow="1">
                <a:tableStyleId>{D7AC3CCA-C797-4891-BE02-D94E43425B78}</a:tableStyleId>
              </a:tblPr>
              <a:tblGrid>
                <a:gridCol w="346984"/>
                <a:gridCol w="346984"/>
                <a:gridCol w="346984"/>
                <a:gridCol w="346984"/>
                <a:gridCol w="346984"/>
                <a:gridCol w="346984"/>
                <a:gridCol w="346984"/>
              </a:tblGrid>
              <a:tr h="500066">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r>
            </a:tbl>
          </a:graphicData>
        </a:graphic>
      </p:graphicFrame>
      <p:graphicFrame>
        <p:nvGraphicFramePr>
          <p:cNvPr id="32" name="31 Tabla"/>
          <p:cNvGraphicFramePr>
            <a:graphicFrameLocks noGrp="1"/>
          </p:cNvGraphicFramePr>
          <p:nvPr/>
        </p:nvGraphicFramePr>
        <p:xfrm>
          <a:off x="6643702" y="6215082"/>
          <a:ext cx="2428888" cy="500066"/>
        </p:xfrm>
        <a:graphic>
          <a:graphicData uri="http://schemas.openxmlformats.org/drawingml/2006/table">
            <a:tbl>
              <a:tblPr firstRow="1" bandRow="1">
                <a:tableStyleId>{D7AC3CCA-C797-4891-BE02-D94E43425B78}</a:tableStyleId>
              </a:tblPr>
              <a:tblGrid>
                <a:gridCol w="346984"/>
                <a:gridCol w="346984"/>
                <a:gridCol w="346984"/>
                <a:gridCol w="346984"/>
                <a:gridCol w="346984"/>
                <a:gridCol w="346984"/>
                <a:gridCol w="346984"/>
              </a:tblGrid>
              <a:tr h="500066">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r>
            </a:tbl>
          </a:graphicData>
        </a:graphic>
      </p:graphicFrame>
      <p:cxnSp>
        <p:nvCxnSpPr>
          <p:cNvPr id="33" name="32 Conector recto de flecha"/>
          <p:cNvCxnSpPr/>
          <p:nvPr/>
        </p:nvCxnSpPr>
        <p:spPr>
          <a:xfrm rot="5400000" flipH="1" flipV="1">
            <a:off x="4000496"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33 Conector recto de flecha"/>
          <p:cNvCxnSpPr/>
          <p:nvPr/>
        </p:nvCxnSpPr>
        <p:spPr>
          <a:xfrm rot="5400000" flipH="1" flipV="1">
            <a:off x="4357686"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34 Conector recto de flecha"/>
          <p:cNvCxnSpPr/>
          <p:nvPr/>
        </p:nvCxnSpPr>
        <p:spPr>
          <a:xfrm rot="5400000" flipH="1" flipV="1">
            <a:off x="6643702"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35 Conector recto de flecha"/>
          <p:cNvCxnSpPr/>
          <p:nvPr/>
        </p:nvCxnSpPr>
        <p:spPr>
          <a:xfrm rot="5400000" flipH="1" flipV="1">
            <a:off x="7000892"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7" name="36 Conector recto de flecha"/>
          <p:cNvCxnSpPr/>
          <p:nvPr/>
        </p:nvCxnSpPr>
        <p:spPr>
          <a:xfrm rot="5400000" flipH="1" flipV="1">
            <a:off x="7358082"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37 Conector recto de flecha"/>
          <p:cNvCxnSpPr/>
          <p:nvPr/>
        </p:nvCxnSpPr>
        <p:spPr>
          <a:xfrm rot="5400000" flipH="1" flipV="1">
            <a:off x="7714477" y="500063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9" name="38 Conector recto de flecha"/>
          <p:cNvCxnSpPr/>
          <p:nvPr/>
        </p:nvCxnSpPr>
        <p:spPr>
          <a:xfrm rot="5400000" flipH="1" flipV="1">
            <a:off x="4000496" y="5786454"/>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39 Conector recto de flecha"/>
          <p:cNvCxnSpPr/>
          <p:nvPr/>
        </p:nvCxnSpPr>
        <p:spPr>
          <a:xfrm rot="5400000" flipH="1" flipV="1">
            <a:off x="4286248" y="5786454"/>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40 Conector recto de flecha"/>
          <p:cNvCxnSpPr/>
          <p:nvPr/>
        </p:nvCxnSpPr>
        <p:spPr>
          <a:xfrm rot="5400000" flipH="1" flipV="1">
            <a:off x="4643438" y="5786454"/>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2" name="41 Conector recto de flecha"/>
          <p:cNvCxnSpPr/>
          <p:nvPr/>
        </p:nvCxnSpPr>
        <p:spPr>
          <a:xfrm rot="5400000" flipH="1" flipV="1">
            <a:off x="5000628" y="5786454"/>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3" name="42 Conector recto de flecha"/>
          <p:cNvCxnSpPr/>
          <p:nvPr/>
        </p:nvCxnSpPr>
        <p:spPr>
          <a:xfrm rot="5400000" flipH="1" flipV="1">
            <a:off x="5357818" y="5786454"/>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4" name="43 Conector recto de flecha"/>
          <p:cNvCxnSpPr/>
          <p:nvPr/>
        </p:nvCxnSpPr>
        <p:spPr>
          <a:xfrm rot="5400000" flipH="1" flipV="1">
            <a:off x="5715008" y="5786454"/>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44 Conector recto de flecha"/>
          <p:cNvCxnSpPr/>
          <p:nvPr/>
        </p:nvCxnSpPr>
        <p:spPr>
          <a:xfrm rot="5400000" flipH="1" flipV="1">
            <a:off x="6071404" y="5786454"/>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6" name="45 Conector recto de flecha"/>
          <p:cNvCxnSpPr/>
          <p:nvPr/>
        </p:nvCxnSpPr>
        <p:spPr>
          <a:xfrm rot="5400000" flipH="1" flipV="1">
            <a:off x="5715008" y="642939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7" name="46 Conector recto de flecha"/>
          <p:cNvCxnSpPr/>
          <p:nvPr/>
        </p:nvCxnSpPr>
        <p:spPr>
          <a:xfrm rot="5400000" flipH="1" flipV="1">
            <a:off x="6072198" y="642939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8" name="47 Conector recto de flecha"/>
          <p:cNvCxnSpPr/>
          <p:nvPr/>
        </p:nvCxnSpPr>
        <p:spPr>
          <a:xfrm rot="5400000" flipH="1" flipV="1">
            <a:off x="7715272" y="5786454"/>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9" name="48 Conector recto de flecha"/>
          <p:cNvCxnSpPr/>
          <p:nvPr/>
        </p:nvCxnSpPr>
        <p:spPr>
          <a:xfrm rot="5400000" flipH="1" flipV="1">
            <a:off x="8072462" y="5786454"/>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0" name="49 Conector recto de flecha"/>
          <p:cNvCxnSpPr/>
          <p:nvPr/>
        </p:nvCxnSpPr>
        <p:spPr>
          <a:xfrm rot="5400000" flipH="1" flipV="1">
            <a:off x="8429652" y="5786454"/>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1" name="50 Conector recto de flecha"/>
          <p:cNvCxnSpPr/>
          <p:nvPr/>
        </p:nvCxnSpPr>
        <p:spPr>
          <a:xfrm rot="5400000" flipH="1" flipV="1">
            <a:off x="8786048" y="5785660"/>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9" name="58 Conector recto de flecha"/>
          <p:cNvCxnSpPr/>
          <p:nvPr/>
        </p:nvCxnSpPr>
        <p:spPr>
          <a:xfrm rot="5400000" flipH="1" flipV="1">
            <a:off x="215076"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59 Conector recto de flecha"/>
          <p:cNvCxnSpPr/>
          <p:nvPr/>
        </p:nvCxnSpPr>
        <p:spPr>
          <a:xfrm rot="16200000" flipH="1" flipV="1">
            <a:off x="72200"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60 Conector recto de flecha"/>
          <p:cNvCxnSpPr/>
          <p:nvPr/>
        </p:nvCxnSpPr>
        <p:spPr>
          <a:xfrm rot="5400000" flipH="1" flipV="1">
            <a:off x="572266"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61 Conector recto de flecha"/>
          <p:cNvCxnSpPr/>
          <p:nvPr/>
        </p:nvCxnSpPr>
        <p:spPr>
          <a:xfrm rot="16200000" flipH="1" flipV="1">
            <a:off x="429390"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62 Conector recto de flecha"/>
          <p:cNvCxnSpPr/>
          <p:nvPr/>
        </p:nvCxnSpPr>
        <p:spPr>
          <a:xfrm rot="5400000" flipH="1" flipV="1">
            <a:off x="2072464"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63 Conector recto de flecha"/>
          <p:cNvCxnSpPr/>
          <p:nvPr/>
        </p:nvCxnSpPr>
        <p:spPr>
          <a:xfrm rot="16200000" flipH="1" flipV="1">
            <a:off x="1929588"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64 Conector recto de flecha"/>
          <p:cNvCxnSpPr/>
          <p:nvPr/>
        </p:nvCxnSpPr>
        <p:spPr>
          <a:xfrm rot="5400000" flipH="1" flipV="1">
            <a:off x="2429654"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65 Conector recto de flecha"/>
          <p:cNvCxnSpPr/>
          <p:nvPr/>
        </p:nvCxnSpPr>
        <p:spPr>
          <a:xfrm rot="16200000" flipH="1" flipV="1">
            <a:off x="2286778"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66 Conector recto de flecha"/>
          <p:cNvCxnSpPr/>
          <p:nvPr/>
        </p:nvCxnSpPr>
        <p:spPr>
          <a:xfrm rot="5400000" flipH="1" flipV="1">
            <a:off x="2786844"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67 Conector recto de flecha"/>
          <p:cNvCxnSpPr/>
          <p:nvPr/>
        </p:nvCxnSpPr>
        <p:spPr>
          <a:xfrm rot="16200000" flipH="1" flipV="1">
            <a:off x="2643968"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68 Conector recto de flecha"/>
          <p:cNvCxnSpPr/>
          <p:nvPr/>
        </p:nvCxnSpPr>
        <p:spPr>
          <a:xfrm rot="5400000" flipH="1" flipV="1">
            <a:off x="3072596"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p:nvPr/>
        </p:nvCxnSpPr>
        <p:spPr>
          <a:xfrm rot="16200000" flipH="1" flipV="1">
            <a:off x="2929720"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70 Conector recto de flecha"/>
          <p:cNvCxnSpPr/>
          <p:nvPr/>
        </p:nvCxnSpPr>
        <p:spPr>
          <a:xfrm rot="5400000" flipH="1" flipV="1">
            <a:off x="3428198"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71 Conector recto de flecha"/>
          <p:cNvCxnSpPr/>
          <p:nvPr/>
        </p:nvCxnSpPr>
        <p:spPr>
          <a:xfrm rot="16200000" flipH="1" flipV="1">
            <a:off x="3285322" y="5857098"/>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72 Conector recto de flecha"/>
          <p:cNvCxnSpPr/>
          <p:nvPr/>
        </p:nvCxnSpPr>
        <p:spPr>
          <a:xfrm rot="5400000" flipH="1" flipV="1">
            <a:off x="7073124" y="4285462"/>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p:nvPr/>
        </p:nvCxnSpPr>
        <p:spPr>
          <a:xfrm rot="16200000" flipH="1" flipV="1">
            <a:off x="6930248" y="4285462"/>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74 Conector recto de flecha"/>
          <p:cNvCxnSpPr/>
          <p:nvPr/>
        </p:nvCxnSpPr>
        <p:spPr>
          <a:xfrm rot="5400000" flipH="1" flipV="1">
            <a:off x="7501752" y="4285462"/>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75 Conector recto de flecha"/>
          <p:cNvCxnSpPr/>
          <p:nvPr/>
        </p:nvCxnSpPr>
        <p:spPr>
          <a:xfrm rot="16200000" flipH="1" flipV="1">
            <a:off x="7358876" y="4285462"/>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76 Conector recto de flecha"/>
          <p:cNvCxnSpPr/>
          <p:nvPr/>
        </p:nvCxnSpPr>
        <p:spPr>
          <a:xfrm rot="5400000" flipH="1" flipV="1">
            <a:off x="6787372" y="578566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77 Conector recto de flecha"/>
          <p:cNvCxnSpPr/>
          <p:nvPr/>
        </p:nvCxnSpPr>
        <p:spPr>
          <a:xfrm rot="16200000" flipH="1" flipV="1">
            <a:off x="6644496" y="578566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78 Conector recto de flecha"/>
          <p:cNvCxnSpPr/>
          <p:nvPr/>
        </p:nvCxnSpPr>
        <p:spPr>
          <a:xfrm rot="5400000" flipH="1" flipV="1">
            <a:off x="7073124" y="578566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79 Conector recto de flecha"/>
          <p:cNvCxnSpPr/>
          <p:nvPr/>
        </p:nvCxnSpPr>
        <p:spPr>
          <a:xfrm rot="16200000" flipH="1" flipV="1">
            <a:off x="6930248" y="578566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80 Conector recto de flecha"/>
          <p:cNvCxnSpPr/>
          <p:nvPr/>
        </p:nvCxnSpPr>
        <p:spPr>
          <a:xfrm rot="5400000" flipH="1" flipV="1">
            <a:off x="7430314" y="578566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81 Conector recto de flecha"/>
          <p:cNvCxnSpPr/>
          <p:nvPr/>
        </p:nvCxnSpPr>
        <p:spPr>
          <a:xfrm rot="16200000" flipH="1" flipV="1">
            <a:off x="7287438" y="578566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82 Conector recto de flecha"/>
          <p:cNvCxnSpPr/>
          <p:nvPr/>
        </p:nvCxnSpPr>
        <p:spPr>
          <a:xfrm rot="5400000" flipH="1" flipV="1">
            <a:off x="4072728"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83 Conector recto de flecha"/>
          <p:cNvCxnSpPr/>
          <p:nvPr/>
        </p:nvCxnSpPr>
        <p:spPr>
          <a:xfrm rot="16200000" flipH="1" flipV="1">
            <a:off x="3929852"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84 Conector recto de flecha"/>
          <p:cNvCxnSpPr/>
          <p:nvPr/>
        </p:nvCxnSpPr>
        <p:spPr>
          <a:xfrm rot="5400000" flipH="1" flipV="1">
            <a:off x="4358480"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85 Conector recto de flecha"/>
          <p:cNvCxnSpPr/>
          <p:nvPr/>
        </p:nvCxnSpPr>
        <p:spPr>
          <a:xfrm rot="16200000" flipH="1" flipV="1">
            <a:off x="4215604"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86 Conector recto de flecha"/>
          <p:cNvCxnSpPr/>
          <p:nvPr/>
        </p:nvCxnSpPr>
        <p:spPr>
          <a:xfrm rot="5400000" flipH="1" flipV="1">
            <a:off x="4715670"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87 Conector recto de flecha"/>
          <p:cNvCxnSpPr/>
          <p:nvPr/>
        </p:nvCxnSpPr>
        <p:spPr>
          <a:xfrm rot="16200000" flipH="1" flipV="1">
            <a:off x="4572794"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9" name="88 Conector recto de flecha"/>
          <p:cNvCxnSpPr/>
          <p:nvPr/>
        </p:nvCxnSpPr>
        <p:spPr>
          <a:xfrm rot="5400000" flipH="1" flipV="1">
            <a:off x="5072860"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89 Conector recto de flecha"/>
          <p:cNvCxnSpPr/>
          <p:nvPr/>
        </p:nvCxnSpPr>
        <p:spPr>
          <a:xfrm rot="16200000" flipH="1" flipV="1">
            <a:off x="4929984"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90 Conector recto de flecha"/>
          <p:cNvCxnSpPr/>
          <p:nvPr/>
        </p:nvCxnSpPr>
        <p:spPr>
          <a:xfrm rot="5400000" flipH="1" flipV="1">
            <a:off x="5430050"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91 Conector recto de flecha"/>
          <p:cNvCxnSpPr/>
          <p:nvPr/>
        </p:nvCxnSpPr>
        <p:spPr>
          <a:xfrm rot="16200000" flipH="1" flipV="1">
            <a:off x="5287174"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92 Conector recto de flecha"/>
          <p:cNvCxnSpPr/>
          <p:nvPr/>
        </p:nvCxnSpPr>
        <p:spPr>
          <a:xfrm rot="5400000" flipH="1" flipV="1">
            <a:off x="6787372"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93 Conector recto de flecha"/>
          <p:cNvCxnSpPr/>
          <p:nvPr/>
        </p:nvCxnSpPr>
        <p:spPr>
          <a:xfrm rot="16200000" flipH="1" flipV="1">
            <a:off x="6644496"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94 Conector recto de flecha"/>
          <p:cNvCxnSpPr/>
          <p:nvPr/>
        </p:nvCxnSpPr>
        <p:spPr>
          <a:xfrm rot="5400000" flipH="1" flipV="1">
            <a:off x="7073124"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95 Conector recto de flecha"/>
          <p:cNvCxnSpPr/>
          <p:nvPr/>
        </p:nvCxnSpPr>
        <p:spPr>
          <a:xfrm rot="16200000" flipH="1" flipV="1">
            <a:off x="6930248"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7" name="96 Conector recto de flecha"/>
          <p:cNvCxnSpPr/>
          <p:nvPr/>
        </p:nvCxnSpPr>
        <p:spPr>
          <a:xfrm rot="5400000" flipH="1" flipV="1">
            <a:off x="7430314"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97 Conector recto de flecha"/>
          <p:cNvCxnSpPr/>
          <p:nvPr/>
        </p:nvCxnSpPr>
        <p:spPr>
          <a:xfrm rot="16200000" flipH="1" flipV="1">
            <a:off x="7287438"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98 Conector recto de flecha"/>
          <p:cNvCxnSpPr/>
          <p:nvPr/>
        </p:nvCxnSpPr>
        <p:spPr>
          <a:xfrm rot="5400000" flipH="1" flipV="1">
            <a:off x="7787504"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0" name="99 Conector recto de flecha"/>
          <p:cNvCxnSpPr/>
          <p:nvPr/>
        </p:nvCxnSpPr>
        <p:spPr>
          <a:xfrm rot="16200000" flipH="1" flipV="1">
            <a:off x="7644628"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100 Conector recto de flecha"/>
          <p:cNvCxnSpPr/>
          <p:nvPr/>
        </p:nvCxnSpPr>
        <p:spPr>
          <a:xfrm rot="5400000" flipH="1" flipV="1">
            <a:off x="8144694"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101 Conector recto de flecha"/>
          <p:cNvCxnSpPr/>
          <p:nvPr/>
        </p:nvCxnSpPr>
        <p:spPr>
          <a:xfrm rot="16200000" flipH="1" flipV="1">
            <a:off x="8001818"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102 Conector recto de flecha"/>
          <p:cNvCxnSpPr/>
          <p:nvPr/>
        </p:nvCxnSpPr>
        <p:spPr>
          <a:xfrm rot="5400000" flipH="1" flipV="1">
            <a:off x="8501884"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103 Conector recto de flecha"/>
          <p:cNvCxnSpPr/>
          <p:nvPr/>
        </p:nvCxnSpPr>
        <p:spPr>
          <a:xfrm rot="16200000" flipH="1" flipV="1">
            <a:off x="8359008"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 name="104 Conector recto de flecha"/>
          <p:cNvCxnSpPr/>
          <p:nvPr/>
        </p:nvCxnSpPr>
        <p:spPr>
          <a:xfrm rot="5400000" flipH="1" flipV="1">
            <a:off x="8787636"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105 Conector recto de flecha"/>
          <p:cNvCxnSpPr/>
          <p:nvPr/>
        </p:nvCxnSpPr>
        <p:spPr>
          <a:xfrm rot="16200000" flipH="1" flipV="1">
            <a:off x="8644760" y="6500040"/>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107 Conector recto de flecha"/>
          <p:cNvCxnSpPr/>
          <p:nvPr/>
        </p:nvCxnSpPr>
        <p:spPr>
          <a:xfrm>
            <a:off x="1785918" y="5000636"/>
            <a:ext cx="21431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1" name="110 Conector recto de flecha"/>
          <p:cNvCxnSpPr/>
          <p:nvPr/>
        </p:nvCxnSpPr>
        <p:spPr>
          <a:xfrm>
            <a:off x="1785918" y="5857892"/>
            <a:ext cx="21431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2" name="111 Conector recto de flecha"/>
          <p:cNvCxnSpPr/>
          <p:nvPr/>
        </p:nvCxnSpPr>
        <p:spPr>
          <a:xfrm>
            <a:off x="6429388" y="5072074"/>
            <a:ext cx="21431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3" name="112 Conector recto de flecha"/>
          <p:cNvCxnSpPr/>
          <p:nvPr/>
        </p:nvCxnSpPr>
        <p:spPr>
          <a:xfrm>
            <a:off x="6429388" y="5786454"/>
            <a:ext cx="21431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4" name="113 Conector recto de flecha"/>
          <p:cNvCxnSpPr/>
          <p:nvPr/>
        </p:nvCxnSpPr>
        <p:spPr>
          <a:xfrm>
            <a:off x="6429388" y="6500834"/>
            <a:ext cx="21431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5" name="114 Conector recto de flecha"/>
          <p:cNvCxnSpPr/>
          <p:nvPr/>
        </p:nvCxnSpPr>
        <p:spPr>
          <a:xfrm rot="5400000" flipH="1" flipV="1">
            <a:off x="7000892" y="3857628"/>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6" name="115 Conector recto de flecha"/>
          <p:cNvCxnSpPr/>
          <p:nvPr/>
        </p:nvCxnSpPr>
        <p:spPr>
          <a:xfrm rot="5400000" flipH="1" flipV="1">
            <a:off x="7500958" y="3857628"/>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7" name="116 Conector recto de flecha"/>
          <p:cNvCxnSpPr/>
          <p:nvPr/>
        </p:nvCxnSpPr>
        <p:spPr>
          <a:xfrm rot="5400000" flipH="1" flipV="1">
            <a:off x="7929586" y="3857628"/>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8" name="117 Conector recto de flecha"/>
          <p:cNvCxnSpPr/>
          <p:nvPr/>
        </p:nvCxnSpPr>
        <p:spPr>
          <a:xfrm rot="5400000" flipH="1" flipV="1">
            <a:off x="7000892" y="3357562"/>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9" name="118 Conector recto de flecha"/>
          <p:cNvCxnSpPr/>
          <p:nvPr/>
        </p:nvCxnSpPr>
        <p:spPr>
          <a:xfrm rot="5400000" flipH="1" flipV="1">
            <a:off x="7500958" y="3357562"/>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0" name="119 Conector recto de flecha"/>
          <p:cNvCxnSpPr/>
          <p:nvPr/>
        </p:nvCxnSpPr>
        <p:spPr>
          <a:xfrm rot="5400000" flipH="1" flipV="1">
            <a:off x="7929586" y="4286256"/>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000"/>
                                        <p:tgtEl>
                                          <p:spTgt spid="2"/>
                                        </p:tgtEl>
                                      </p:cBhvr>
                                    </p:animEffect>
                                  </p:childTnLst>
                                </p:cTn>
                              </p:par>
                            </p:childTnLst>
                          </p:cTn>
                        </p:par>
                        <p:par>
                          <p:cTn id="8" fill="hold">
                            <p:stCondLst>
                              <p:cond delay="3000"/>
                            </p:stCondLst>
                            <p:childTnLst>
                              <p:par>
                                <p:cTn id="9" presetID="5"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3000"/>
                                        <p:tgtEl>
                                          <p:spTgt spid="3">
                                            <p:txEl>
                                              <p:pRg st="0" end="0"/>
                                            </p:txEl>
                                          </p:spTgt>
                                        </p:tgtEl>
                                      </p:cBhvr>
                                    </p:animEffect>
                                  </p:childTnLst>
                                </p:cTn>
                              </p:par>
                            </p:childTnLst>
                          </p:cTn>
                        </p:par>
                        <p:par>
                          <p:cTn id="12" fill="hold">
                            <p:stCondLst>
                              <p:cond delay="6000"/>
                            </p:stCondLst>
                            <p:childTnLst>
                              <p:par>
                                <p:cTn id="13" presetID="8"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amond(in)">
                                      <p:cBhvr>
                                        <p:cTn id="15" dur="2000"/>
                                        <p:tgtEl>
                                          <p:spTgt spid="4"/>
                                        </p:tgtEl>
                                      </p:cBhvr>
                                    </p:animEffect>
                                  </p:childTnLst>
                                </p:cTn>
                              </p:par>
                            </p:childTnLst>
                          </p:cTn>
                        </p:par>
                        <p:par>
                          <p:cTn id="16" fill="hold">
                            <p:stCondLst>
                              <p:cond delay="8000"/>
                            </p:stCondLst>
                            <p:childTnLst>
                              <p:par>
                                <p:cTn id="17" presetID="9"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500"/>
                                        <p:tgtEl>
                                          <p:spTgt spid="5"/>
                                        </p:tgtEl>
                                      </p:cBhvr>
                                    </p:animEffect>
                                  </p:childTnLst>
                                </p:cTn>
                              </p:par>
                            </p:childTnLst>
                          </p:cTn>
                        </p:par>
                        <p:par>
                          <p:cTn id="20" fill="hold">
                            <p:stCondLst>
                              <p:cond delay="8500"/>
                            </p:stCondLst>
                            <p:childTnLst>
                              <p:par>
                                <p:cTn id="21" presetID="10" presetClass="entr" presetSubtype="0" fill="hold" nodeType="afterEffect">
                                  <p:stCondLst>
                                    <p:cond delay="0"/>
                                  </p:stCondLst>
                                  <p:childTnLst>
                                    <p:set>
                                      <p:cBhvr>
                                        <p:cTn id="22" dur="1" fill="hold">
                                          <p:stCondLst>
                                            <p:cond delay="0"/>
                                          </p:stCondLst>
                                        </p:cTn>
                                        <p:tgtEl>
                                          <p:spTgt spid="73"/>
                                        </p:tgtEl>
                                        <p:attrNameLst>
                                          <p:attrName>style.visibility</p:attrName>
                                        </p:attrNameLst>
                                      </p:cBhvr>
                                      <p:to>
                                        <p:strVal val="visible"/>
                                      </p:to>
                                    </p:set>
                                    <p:animEffect transition="in" filter="fade">
                                      <p:cBhvr>
                                        <p:cTn id="23" dur="500"/>
                                        <p:tgtEl>
                                          <p:spTgt spid="73"/>
                                        </p:tgtEl>
                                      </p:cBhvr>
                                    </p:animEffect>
                                  </p:childTnLst>
                                </p:cTn>
                              </p:par>
                            </p:childTnLst>
                          </p:cTn>
                        </p:par>
                        <p:par>
                          <p:cTn id="24" fill="hold">
                            <p:stCondLst>
                              <p:cond delay="9000"/>
                            </p:stCondLst>
                            <p:childTnLst>
                              <p:par>
                                <p:cTn id="25" presetID="10" presetClass="entr" presetSubtype="0" fill="hold" nodeType="after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fade">
                                      <p:cBhvr>
                                        <p:cTn id="27" dur="500"/>
                                        <p:tgtEl>
                                          <p:spTgt spid="74"/>
                                        </p:tgtEl>
                                      </p:cBhvr>
                                    </p:animEffect>
                                  </p:childTnLst>
                                </p:cTn>
                              </p:par>
                            </p:childTnLst>
                          </p:cTn>
                        </p:par>
                        <p:par>
                          <p:cTn id="28" fill="hold">
                            <p:stCondLst>
                              <p:cond delay="9500"/>
                            </p:stCondLst>
                            <p:childTnLst>
                              <p:par>
                                <p:cTn id="29" presetID="10" presetClass="entr" presetSubtype="0" fill="hold" nodeType="afterEffect">
                                  <p:stCondLst>
                                    <p:cond delay="0"/>
                                  </p:stCondLst>
                                  <p:childTnLst>
                                    <p:set>
                                      <p:cBhvr>
                                        <p:cTn id="30" dur="1" fill="hold">
                                          <p:stCondLst>
                                            <p:cond delay="0"/>
                                          </p:stCondLst>
                                        </p:cTn>
                                        <p:tgtEl>
                                          <p:spTgt spid="75"/>
                                        </p:tgtEl>
                                        <p:attrNameLst>
                                          <p:attrName>style.visibility</p:attrName>
                                        </p:attrNameLst>
                                      </p:cBhvr>
                                      <p:to>
                                        <p:strVal val="visible"/>
                                      </p:to>
                                    </p:set>
                                    <p:animEffect transition="in" filter="fade">
                                      <p:cBhvr>
                                        <p:cTn id="31" dur="500"/>
                                        <p:tgtEl>
                                          <p:spTgt spid="75"/>
                                        </p:tgtEl>
                                      </p:cBhvr>
                                    </p:animEffect>
                                  </p:childTnLst>
                                </p:cTn>
                              </p:par>
                            </p:childTnLst>
                          </p:cTn>
                        </p:par>
                        <p:par>
                          <p:cTn id="32" fill="hold">
                            <p:stCondLst>
                              <p:cond delay="10000"/>
                            </p:stCondLst>
                            <p:childTnLst>
                              <p:par>
                                <p:cTn id="33" presetID="10" presetClass="entr" presetSubtype="0" fill="hold"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500"/>
                                        <p:tgtEl>
                                          <p:spTgt spid="76"/>
                                        </p:tgtEl>
                                      </p:cBhvr>
                                    </p:animEffect>
                                  </p:childTnLst>
                                </p:cTn>
                              </p:par>
                            </p:childTnLst>
                          </p:cTn>
                        </p:par>
                        <p:par>
                          <p:cTn id="36" fill="hold">
                            <p:stCondLst>
                              <p:cond delay="10500"/>
                            </p:stCondLst>
                            <p:childTnLst>
                              <p:par>
                                <p:cTn id="37" presetID="10" presetClass="entr" presetSubtype="0" fill="hold" nodeType="afterEffect">
                                  <p:stCondLst>
                                    <p:cond delay="0"/>
                                  </p:stCondLst>
                                  <p:childTnLst>
                                    <p:set>
                                      <p:cBhvr>
                                        <p:cTn id="38" dur="1" fill="hold">
                                          <p:stCondLst>
                                            <p:cond delay="0"/>
                                          </p:stCondLst>
                                        </p:cTn>
                                        <p:tgtEl>
                                          <p:spTgt spid="115"/>
                                        </p:tgtEl>
                                        <p:attrNameLst>
                                          <p:attrName>style.visibility</p:attrName>
                                        </p:attrNameLst>
                                      </p:cBhvr>
                                      <p:to>
                                        <p:strVal val="visible"/>
                                      </p:to>
                                    </p:set>
                                    <p:animEffect transition="in" filter="fade">
                                      <p:cBhvr>
                                        <p:cTn id="39" dur="500"/>
                                        <p:tgtEl>
                                          <p:spTgt spid="115"/>
                                        </p:tgtEl>
                                      </p:cBhvr>
                                    </p:animEffect>
                                  </p:childTnLst>
                                </p:cTn>
                              </p:par>
                            </p:childTnLst>
                          </p:cTn>
                        </p:par>
                        <p:par>
                          <p:cTn id="40" fill="hold">
                            <p:stCondLst>
                              <p:cond delay="11000"/>
                            </p:stCondLst>
                            <p:childTnLst>
                              <p:par>
                                <p:cTn id="41" presetID="10" presetClass="entr" presetSubtype="0" fill="hold" nodeType="afterEffect">
                                  <p:stCondLst>
                                    <p:cond delay="0"/>
                                  </p:stCondLst>
                                  <p:childTnLst>
                                    <p:set>
                                      <p:cBhvr>
                                        <p:cTn id="42" dur="1" fill="hold">
                                          <p:stCondLst>
                                            <p:cond delay="0"/>
                                          </p:stCondLst>
                                        </p:cTn>
                                        <p:tgtEl>
                                          <p:spTgt spid="116"/>
                                        </p:tgtEl>
                                        <p:attrNameLst>
                                          <p:attrName>style.visibility</p:attrName>
                                        </p:attrNameLst>
                                      </p:cBhvr>
                                      <p:to>
                                        <p:strVal val="visible"/>
                                      </p:to>
                                    </p:set>
                                    <p:animEffect transition="in" filter="fade">
                                      <p:cBhvr>
                                        <p:cTn id="43" dur="500"/>
                                        <p:tgtEl>
                                          <p:spTgt spid="116"/>
                                        </p:tgtEl>
                                      </p:cBhvr>
                                    </p:animEffect>
                                  </p:childTnLst>
                                </p:cTn>
                              </p:par>
                            </p:childTnLst>
                          </p:cTn>
                        </p:par>
                        <p:par>
                          <p:cTn id="44" fill="hold">
                            <p:stCondLst>
                              <p:cond delay="11500"/>
                            </p:stCondLst>
                            <p:childTnLst>
                              <p:par>
                                <p:cTn id="45" presetID="10" presetClass="entr" presetSubtype="0" fill="hold" nodeType="afterEffect">
                                  <p:stCondLst>
                                    <p:cond delay="0"/>
                                  </p:stCondLst>
                                  <p:childTnLst>
                                    <p:set>
                                      <p:cBhvr>
                                        <p:cTn id="46" dur="1" fill="hold">
                                          <p:stCondLst>
                                            <p:cond delay="0"/>
                                          </p:stCondLst>
                                        </p:cTn>
                                        <p:tgtEl>
                                          <p:spTgt spid="117"/>
                                        </p:tgtEl>
                                        <p:attrNameLst>
                                          <p:attrName>style.visibility</p:attrName>
                                        </p:attrNameLst>
                                      </p:cBhvr>
                                      <p:to>
                                        <p:strVal val="visible"/>
                                      </p:to>
                                    </p:set>
                                    <p:animEffect transition="in" filter="fade">
                                      <p:cBhvr>
                                        <p:cTn id="47" dur="500"/>
                                        <p:tgtEl>
                                          <p:spTgt spid="117"/>
                                        </p:tgtEl>
                                      </p:cBhvr>
                                    </p:animEffect>
                                  </p:childTnLst>
                                </p:cTn>
                              </p:par>
                            </p:childTnLst>
                          </p:cTn>
                        </p:par>
                        <p:par>
                          <p:cTn id="48" fill="hold">
                            <p:stCondLst>
                              <p:cond delay="12000"/>
                            </p:stCondLst>
                            <p:childTnLst>
                              <p:par>
                                <p:cTn id="49" presetID="10" presetClass="entr" presetSubtype="0" fill="hold" nodeType="afterEffect">
                                  <p:stCondLst>
                                    <p:cond delay="0"/>
                                  </p:stCondLst>
                                  <p:childTnLst>
                                    <p:set>
                                      <p:cBhvr>
                                        <p:cTn id="50" dur="1" fill="hold">
                                          <p:stCondLst>
                                            <p:cond delay="0"/>
                                          </p:stCondLst>
                                        </p:cTn>
                                        <p:tgtEl>
                                          <p:spTgt spid="118"/>
                                        </p:tgtEl>
                                        <p:attrNameLst>
                                          <p:attrName>style.visibility</p:attrName>
                                        </p:attrNameLst>
                                      </p:cBhvr>
                                      <p:to>
                                        <p:strVal val="visible"/>
                                      </p:to>
                                    </p:set>
                                    <p:animEffect transition="in" filter="fade">
                                      <p:cBhvr>
                                        <p:cTn id="51" dur="500"/>
                                        <p:tgtEl>
                                          <p:spTgt spid="118"/>
                                        </p:tgtEl>
                                      </p:cBhvr>
                                    </p:animEffect>
                                  </p:childTnLst>
                                </p:cTn>
                              </p:par>
                            </p:childTnLst>
                          </p:cTn>
                        </p:par>
                        <p:par>
                          <p:cTn id="52" fill="hold">
                            <p:stCondLst>
                              <p:cond delay="12500"/>
                            </p:stCondLst>
                            <p:childTnLst>
                              <p:par>
                                <p:cTn id="53" presetID="10" presetClass="entr" presetSubtype="0" fill="hold" nodeType="afterEffect">
                                  <p:stCondLst>
                                    <p:cond delay="0"/>
                                  </p:stCondLst>
                                  <p:childTnLst>
                                    <p:set>
                                      <p:cBhvr>
                                        <p:cTn id="54" dur="1" fill="hold">
                                          <p:stCondLst>
                                            <p:cond delay="0"/>
                                          </p:stCondLst>
                                        </p:cTn>
                                        <p:tgtEl>
                                          <p:spTgt spid="119"/>
                                        </p:tgtEl>
                                        <p:attrNameLst>
                                          <p:attrName>style.visibility</p:attrName>
                                        </p:attrNameLst>
                                      </p:cBhvr>
                                      <p:to>
                                        <p:strVal val="visible"/>
                                      </p:to>
                                    </p:set>
                                    <p:animEffect transition="in" filter="fade">
                                      <p:cBhvr>
                                        <p:cTn id="55" dur="500"/>
                                        <p:tgtEl>
                                          <p:spTgt spid="119"/>
                                        </p:tgtEl>
                                      </p:cBhvr>
                                    </p:animEffect>
                                  </p:childTnLst>
                                </p:cTn>
                              </p:par>
                            </p:childTnLst>
                          </p:cTn>
                        </p:par>
                        <p:par>
                          <p:cTn id="56" fill="hold">
                            <p:stCondLst>
                              <p:cond delay="13000"/>
                            </p:stCondLst>
                            <p:childTnLst>
                              <p:par>
                                <p:cTn id="57" presetID="10" presetClass="entr" presetSubtype="0" fill="hold" nodeType="afterEffect">
                                  <p:stCondLst>
                                    <p:cond delay="0"/>
                                  </p:stCondLst>
                                  <p:childTnLst>
                                    <p:set>
                                      <p:cBhvr>
                                        <p:cTn id="58" dur="1" fill="hold">
                                          <p:stCondLst>
                                            <p:cond delay="0"/>
                                          </p:stCondLst>
                                        </p:cTn>
                                        <p:tgtEl>
                                          <p:spTgt spid="120"/>
                                        </p:tgtEl>
                                        <p:attrNameLst>
                                          <p:attrName>style.visibility</p:attrName>
                                        </p:attrNameLst>
                                      </p:cBhvr>
                                      <p:to>
                                        <p:strVal val="visible"/>
                                      </p:to>
                                    </p:set>
                                    <p:animEffect transition="in" filter="fade">
                                      <p:cBhvr>
                                        <p:cTn id="59" dur="500"/>
                                        <p:tgtEl>
                                          <p:spTgt spid="120"/>
                                        </p:tgtEl>
                                      </p:cBhvr>
                                    </p:animEffect>
                                  </p:childTnLst>
                                </p:cTn>
                              </p:par>
                              <p:par>
                                <p:cTn id="60" presetID="10" presetClass="entr" presetSubtype="0" fill="hold" nodeType="with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childTnLst>
                          </p:cTn>
                        </p:par>
                        <p:par>
                          <p:cTn id="63" fill="hold">
                            <p:stCondLst>
                              <p:cond delay="13500"/>
                            </p:stCondLst>
                            <p:childTnLst>
                              <p:par>
                                <p:cTn id="64" presetID="10" presetClass="entr" presetSubtype="0"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500"/>
                                        <p:tgtEl>
                                          <p:spTgt spid="11"/>
                                        </p:tgtEl>
                                      </p:cBhvr>
                                    </p:animEffect>
                                  </p:childTnLst>
                                </p:cTn>
                              </p:par>
                              <p:par>
                                <p:cTn id="67" presetID="10" presetClass="entr" presetSubtype="0" fill="hold" nodeType="with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500"/>
                                        <p:tgtEl>
                                          <p:spTgt spid="12"/>
                                        </p:tgtEl>
                                      </p:cBhvr>
                                    </p:animEffect>
                                  </p:childTnLst>
                                </p:cTn>
                              </p:par>
                              <p:par>
                                <p:cTn id="70" presetID="10" presetClass="entr" presetSubtype="0" fill="hold"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500"/>
                                        <p:tgtEl>
                                          <p:spTgt spid="13"/>
                                        </p:tgtEl>
                                      </p:cBhvr>
                                    </p:animEffect>
                                  </p:childTnLst>
                                </p:cTn>
                              </p:par>
                            </p:childTnLst>
                          </p:cTn>
                        </p:par>
                        <p:par>
                          <p:cTn id="73" fill="hold">
                            <p:stCondLst>
                              <p:cond delay="14000"/>
                            </p:stCondLst>
                            <p:childTnLst>
                              <p:par>
                                <p:cTn id="74" presetID="10" presetClass="entr" presetSubtype="0" fill="hold"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500"/>
                                        <p:tgtEl>
                                          <p:spTgt spid="15"/>
                                        </p:tgtEl>
                                      </p:cBhvr>
                                    </p:animEffect>
                                  </p:childTnLst>
                                </p:cTn>
                              </p:par>
                            </p:childTnLst>
                          </p:cTn>
                        </p:par>
                        <p:par>
                          <p:cTn id="77" fill="hold">
                            <p:stCondLst>
                              <p:cond delay="14500"/>
                            </p:stCondLst>
                            <p:childTnLst>
                              <p:par>
                                <p:cTn id="78" presetID="10" presetClass="entr" presetSubtype="0" fill="hold" nodeType="after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fade">
                                      <p:cBhvr>
                                        <p:cTn id="80" dur="500"/>
                                        <p:tgtEl>
                                          <p:spTgt spid="17"/>
                                        </p:tgtEl>
                                      </p:cBhvr>
                                    </p:animEffect>
                                  </p:childTnLst>
                                </p:cTn>
                              </p:par>
                              <p:par>
                                <p:cTn id="81" presetID="10" presetClass="entr" presetSubtype="0" fill="hold" nodeType="with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fade">
                                      <p:cBhvr>
                                        <p:cTn id="83" dur="500"/>
                                        <p:tgtEl>
                                          <p:spTgt spid="18"/>
                                        </p:tgtEl>
                                      </p:cBhvr>
                                    </p:animEffect>
                                  </p:childTnLst>
                                </p:cTn>
                              </p:par>
                              <p:par>
                                <p:cTn id="84" presetID="10" presetClass="entr" presetSubtype="0" fill="hold" nodeType="with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fade">
                                      <p:cBhvr>
                                        <p:cTn id="86" dur="500"/>
                                        <p:tgtEl>
                                          <p:spTgt spid="19"/>
                                        </p:tgtEl>
                                      </p:cBhvr>
                                    </p:animEffect>
                                  </p:childTnLst>
                                </p:cTn>
                              </p:par>
                              <p:par>
                                <p:cTn id="87" presetID="10" presetClass="entr" presetSubtype="0" fill="hold" nodeType="with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500"/>
                                        <p:tgtEl>
                                          <p:spTgt spid="20"/>
                                        </p:tgtEl>
                                      </p:cBhvr>
                                    </p:animEffect>
                                  </p:childTnLst>
                                </p:cTn>
                              </p:par>
                              <p:par>
                                <p:cTn id="90" presetID="10" presetClass="entr" presetSubtype="0" fill="hold" nodeType="with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fade">
                                      <p:cBhvr>
                                        <p:cTn id="92" dur="500"/>
                                        <p:tgtEl>
                                          <p:spTgt spid="21"/>
                                        </p:tgtEl>
                                      </p:cBhvr>
                                    </p:animEffect>
                                  </p:childTnLst>
                                </p:cTn>
                              </p:par>
                              <p:par>
                                <p:cTn id="93" presetID="10" presetClass="entr" presetSubtype="0" fill="hold" nodeType="withEffect">
                                  <p:stCondLst>
                                    <p:cond delay="0"/>
                                  </p:stCondLst>
                                  <p:childTnLst>
                                    <p:set>
                                      <p:cBhvr>
                                        <p:cTn id="94" dur="1" fill="hold">
                                          <p:stCondLst>
                                            <p:cond delay="0"/>
                                          </p:stCondLst>
                                        </p:cTn>
                                        <p:tgtEl>
                                          <p:spTgt spid="22"/>
                                        </p:tgtEl>
                                        <p:attrNameLst>
                                          <p:attrName>style.visibility</p:attrName>
                                        </p:attrNameLst>
                                      </p:cBhvr>
                                      <p:to>
                                        <p:strVal val="visible"/>
                                      </p:to>
                                    </p:set>
                                    <p:animEffect transition="in" filter="fade">
                                      <p:cBhvr>
                                        <p:cTn id="95" dur="500"/>
                                        <p:tgtEl>
                                          <p:spTgt spid="22"/>
                                        </p:tgtEl>
                                      </p:cBhvr>
                                    </p:animEffect>
                                  </p:childTnLst>
                                </p:cTn>
                              </p:par>
                              <p:par>
                                <p:cTn id="96" presetID="10" presetClass="entr" presetSubtype="0" fill="hold" nodeType="with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fade">
                                      <p:cBhvr>
                                        <p:cTn id="98" dur="500"/>
                                        <p:tgtEl>
                                          <p:spTgt spid="23"/>
                                        </p:tgtEl>
                                      </p:cBhvr>
                                    </p:animEffect>
                                  </p:childTnLst>
                                </p:cTn>
                              </p:par>
                              <p:par>
                                <p:cTn id="99" presetID="10" presetClass="entr" presetSubtype="0" fill="hold" nodeType="withEffect">
                                  <p:stCondLst>
                                    <p:cond delay="0"/>
                                  </p:stCondLst>
                                  <p:childTnLst>
                                    <p:set>
                                      <p:cBhvr>
                                        <p:cTn id="100" dur="1" fill="hold">
                                          <p:stCondLst>
                                            <p:cond delay="0"/>
                                          </p:stCondLst>
                                        </p:cTn>
                                        <p:tgtEl>
                                          <p:spTgt spid="24"/>
                                        </p:tgtEl>
                                        <p:attrNameLst>
                                          <p:attrName>style.visibility</p:attrName>
                                        </p:attrNameLst>
                                      </p:cBhvr>
                                      <p:to>
                                        <p:strVal val="visible"/>
                                      </p:to>
                                    </p:set>
                                    <p:animEffect transition="in" filter="fade">
                                      <p:cBhvr>
                                        <p:cTn id="101" dur="500"/>
                                        <p:tgtEl>
                                          <p:spTgt spid="24"/>
                                        </p:tgtEl>
                                      </p:cBhvr>
                                    </p:animEffect>
                                  </p:childTnLst>
                                </p:cTn>
                              </p:par>
                              <p:par>
                                <p:cTn id="102" presetID="10" presetClass="entr" presetSubtype="0" fill="hold" nodeType="withEffect">
                                  <p:stCondLst>
                                    <p:cond delay="0"/>
                                  </p:stCondLst>
                                  <p:childTnLst>
                                    <p:set>
                                      <p:cBhvr>
                                        <p:cTn id="103" dur="1" fill="hold">
                                          <p:stCondLst>
                                            <p:cond delay="0"/>
                                          </p:stCondLst>
                                        </p:cTn>
                                        <p:tgtEl>
                                          <p:spTgt spid="25"/>
                                        </p:tgtEl>
                                        <p:attrNameLst>
                                          <p:attrName>style.visibility</p:attrName>
                                        </p:attrNameLst>
                                      </p:cBhvr>
                                      <p:to>
                                        <p:strVal val="visible"/>
                                      </p:to>
                                    </p:set>
                                    <p:animEffect transition="in" filter="fade">
                                      <p:cBhvr>
                                        <p:cTn id="104" dur="500"/>
                                        <p:tgtEl>
                                          <p:spTgt spid="25"/>
                                        </p:tgtEl>
                                      </p:cBhvr>
                                    </p:animEffect>
                                  </p:childTnLst>
                                </p:cTn>
                              </p:par>
                            </p:childTnLst>
                          </p:cTn>
                        </p:par>
                        <p:par>
                          <p:cTn id="105" fill="hold">
                            <p:stCondLst>
                              <p:cond delay="15000"/>
                            </p:stCondLst>
                            <p:childTnLst>
                              <p:par>
                                <p:cTn id="106" presetID="10" presetClass="entr" presetSubtype="0" fill="hold" nodeType="afterEffect">
                                  <p:stCondLst>
                                    <p:cond delay="0"/>
                                  </p:stCondLst>
                                  <p:childTnLst>
                                    <p:set>
                                      <p:cBhvr>
                                        <p:cTn id="107" dur="1" fill="hold">
                                          <p:stCondLst>
                                            <p:cond delay="0"/>
                                          </p:stCondLst>
                                        </p:cTn>
                                        <p:tgtEl>
                                          <p:spTgt spid="59"/>
                                        </p:tgtEl>
                                        <p:attrNameLst>
                                          <p:attrName>style.visibility</p:attrName>
                                        </p:attrNameLst>
                                      </p:cBhvr>
                                      <p:to>
                                        <p:strVal val="visible"/>
                                      </p:to>
                                    </p:set>
                                    <p:animEffect transition="in" filter="fade">
                                      <p:cBhvr>
                                        <p:cTn id="108" dur="500"/>
                                        <p:tgtEl>
                                          <p:spTgt spid="59"/>
                                        </p:tgtEl>
                                      </p:cBhvr>
                                    </p:animEffect>
                                  </p:childTnLst>
                                </p:cTn>
                              </p:par>
                            </p:childTnLst>
                          </p:cTn>
                        </p:par>
                        <p:par>
                          <p:cTn id="109" fill="hold">
                            <p:stCondLst>
                              <p:cond delay="15500"/>
                            </p:stCondLst>
                            <p:childTnLst>
                              <p:par>
                                <p:cTn id="110" presetID="10" presetClass="entr" presetSubtype="0" fill="hold" nodeType="afterEffect">
                                  <p:stCondLst>
                                    <p:cond delay="0"/>
                                  </p:stCondLst>
                                  <p:childTnLst>
                                    <p:set>
                                      <p:cBhvr>
                                        <p:cTn id="111" dur="1" fill="hold">
                                          <p:stCondLst>
                                            <p:cond delay="0"/>
                                          </p:stCondLst>
                                        </p:cTn>
                                        <p:tgtEl>
                                          <p:spTgt spid="60"/>
                                        </p:tgtEl>
                                        <p:attrNameLst>
                                          <p:attrName>style.visibility</p:attrName>
                                        </p:attrNameLst>
                                      </p:cBhvr>
                                      <p:to>
                                        <p:strVal val="visible"/>
                                      </p:to>
                                    </p:set>
                                    <p:animEffect transition="in" filter="fade">
                                      <p:cBhvr>
                                        <p:cTn id="112" dur="500"/>
                                        <p:tgtEl>
                                          <p:spTgt spid="60"/>
                                        </p:tgtEl>
                                      </p:cBhvr>
                                    </p:animEffect>
                                  </p:childTnLst>
                                </p:cTn>
                              </p:par>
                              <p:par>
                                <p:cTn id="113" presetID="10" presetClass="entr" presetSubtype="0" fill="hold" nodeType="withEffect">
                                  <p:stCondLst>
                                    <p:cond delay="0"/>
                                  </p:stCondLst>
                                  <p:childTnLst>
                                    <p:set>
                                      <p:cBhvr>
                                        <p:cTn id="114" dur="1" fill="hold">
                                          <p:stCondLst>
                                            <p:cond delay="0"/>
                                          </p:stCondLst>
                                        </p:cTn>
                                        <p:tgtEl>
                                          <p:spTgt spid="61"/>
                                        </p:tgtEl>
                                        <p:attrNameLst>
                                          <p:attrName>style.visibility</p:attrName>
                                        </p:attrNameLst>
                                      </p:cBhvr>
                                      <p:to>
                                        <p:strVal val="visible"/>
                                      </p:to>
                                    </p:set>
                                    <p:animEffect transition="in" filter="fade">
                                      <p:cBhvr>
                                        <p:cTn id="115" dur="500"/>
                                        <p:tgtEl>
                                          <p:spTgt spid="61"/>
                                        </p:tgtEl>
                                      </p:cBhvr>
                                    </p:animEffect>
                                  </p:childTnLst>
                                </p:cTn>
                              </p:par>
                              <p:par>
                                <p:cTn id="116" presetID="10" presetClass="entr" presetSubtype="0" fill="hold" nodeType="withEffect">
                                  <p:stCondLst>
                                    <p:cond delay="0"/>
                                  </p:stCondLst>
                                  <p:childTnLst>
                                    <p:set>
                                      <p:cBhvr>
                                        <p:cTn id="117" dur="1" fill="hold">
                                          <p:stCondLst>
                                            <p:cond delay="0"/>
                                          </p:stCondLst>
                                        </p:cTn>
                                        <p:tgtEl>
                                          <p:spTgt spid="62"/>
                                        </p:tgtEl>
                                        <p:attrNameLst>
                                          <p:attrName>style.visibility</p:attrName>
                                        </p:attrNameLst>
                                      </p:cBhvr>
                                      <p:to>
                                        <p:strVal val="visible"/>
                                      </p:to>
                                    </p:set>
                                    <p:animEffect transition="in" filter="fade">
                                      <p:cBhvr>
                                        <p:cTn id="118" dur="500"/>
                                        <p:tgtEl>
                                          <p:spTgt spid="62"/>
                                        </p:tgtEl>
                                      </p:cBhvr>
                                    </p:animEffect>
                                  </p:childTnLst>
                                </p:cTn>
                              </p:par>
                              <p:par>
                                <p:cTn id="119" presetID="10" presetClass="entr" presetSubtype="0" fill="hold" nodeType="with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500"/>
                                        <p:tgtEl>
                                          <p:spTgt spid="63"/>
                                        </p:tgtEl>
                                      </p:cBhvr>
                                    </p:animEffect>
                                  </p:childTnLst>
                                </p:cTn>
                              </p:par>
                              <p:par>
                                <p:cTn id="122" presetID="10" presetClass="entr" presetSubtype="0" fill="hold" nodeType="withEffect">
                                  <p:stCondLst>
                                    <p:cond delay="0"/>
                                  </p:stCondLst>
                                  <p:childTnLst>
                                    <p:set>
                                      <p:cBhvr>
                                        <p:cTn id="123" dur="1" fill="hold">
                                          <p:stCondLst>
                                            <p:cond delay="0"/>
                                          </p:stCondLst>
                                        </p:cTn>
                                        <p:tgtEl>
                                          <p:spTgt spid="64"/>
                                        </p:tgtEl>
                                        <p:attrNameLst>
                                          <p:attrName>style.visibility</p:attrName>
                                        </p:attrNameLst>
                                      </p:cBhvr>
                                      <p:to>
                                        <p:strVal val="visible"/>
                                      </p:to>
                                    </p:set>
                                    <p:animEffect transition="in" filter="fade">
                                      <p:cBhvr>
                                        <p:cTn id="124" dur="500"/>
                                        <p:tgtEl>
                                          <p:spTgt spid="64"/>
                                        </p:tgtEl>
                                      </p:cBhvr>
                                    </p:animEffect>
                                  </p:childTnLst>
                                </p:cTn>
                              </p:par>
                              <p:par>
                                <p:cTn id="125" presetID="10" presetClass="entr" presetSubtype="0" fill="hold" nodeType="withEffect">
                                  <p:stCondLst>
                                    <p:cond delay="0"/>
                                  </p:stCondLst>
                                  <p:childTnLst>
                                    <p:set>
                                      <p:cBhvr>
                                        <p:cTn id="126" dur="1" fill="hold">
                                          <p:stCondLst>
                                            <p:cond delay="0"/>
                                          </p:stCondLst>
                                        </p:cTn>
                                        <p:tgtEl>
                                          <p:spTgt spid="65"/>
                                        </p:tgtEl>
                                        <p:attrNameLst>
                                          <p:attrName>style.visibility</p:attrName>
                                        </p:attrNameLst>
                                      </p:cBhvr>
                                      <p:to>
                                        <p:strVal val="visible"/>
                                      </p:to>
                                    </p:set>
                                    <p:animEffect transition="in" filter="fade">
                                      <p:cBhvr>
                                        <p:cTn id="127" dur="500"/>
                                        <p:tgtEl>
                                          <p:spTgt spid="65"/>
                                        </p:tgtEl>
                                      </p:cBhvr>
                                    </p:animEffect>
                                  </p:childTnLst>
                                </p:cTn>
                              </p:par>
                              <p:par>
                                <p:cTn id="128" presetID="10" presetClass="entr" presetSubtype="0" fill="hold" nodeType="withEffect">
                                  <p:stCondLst>
                                    <p:cond delay="0"/>
                                  </p:stCondLst>
                                  <p:childTnLst>
                                    <p:set>
                                      <p:cBhvr>
                                        <p:cTn id="129" dur="1" fill="hold">
                                          <p:stCondLst>
                                            <p:cond delay="0"/>
                                          </p:stCondLst>
                                        </p:cTn>
                                        <p:tgtEl>
                                          <p:spTgt spid="66"/>
                                        </p:tgtEl>
                                        <p:attrNameLst>
                                          <p:attrName>style.visibility</p:attrName>
                                        </p:attrNameLst>
                                      </p:cBhvr>
                                      <p:to>
                                        <p:strVal val="visible"/>
                                      </p:to>
                                    </p:set>
                                    <p:animEffect transition="in" filter="fade">
                                      <p:cBhvr>
                                        <p:cTn id="130" dur="500"/>
                                        <p:tgtEl>
                                          <p:spTgt spid="66"/>
                                        </p:tgtEl>
                                      </p:cBhvr>
                                    </p:animEffect>
                                  </p:childTnLst>
                                </p:cTn>
                              </p:par>
                              <p:par>
                                <p:cTn id="131" presetID="10" presetClass="entr" presetSubtype="0" fill="hold" nodeType="withEffect">
                                  <p:stCondLst>
                                    <p:cond delay="0"/>
                                  </p:stCondLst>
                                  <p:childTnLst>
                                    <p:set>
                                      <p:cBhvr>
                                        <p:cTn id="132" dur="1" fill="hold">
                                          <p:stCondLst>
                                            <p:cond delay="0"/>
                                          </p:stCondLst>
                                        </p:cTn>
                                        <p:tgtEl>
                                          <p:spTgt spid="67"/>
                                        </p:tgtEl>
                                        <p:attrNameLst>
                                          <p:attrName>style.visibility</p:attrName>
                                        </p:attrNameLst>
                                      </p:cBhvr>
                                      <p:to>
                                        <p:strVal val="visible"/>
                                      </p:to>
                                    </p:set>
                                    <p:animEffect transition="in" filter="fade">
                                      <p:cBhvr>
                                        <p:cTn id="133" dur="500"/>
                                        <p:tgtEl>
                                          <p:spTgt spid="67"/>
                                        </p:tgtEl>
                                      </p:cBhvr>
                                    </p:animEffect>
                                  </p:childTnLst>
                                </p:cTn>
                              </p:par>
                              <p:par>
                                <p:cTn id="134" presetID="10" presetClass="entr" presetSubtype="0" fill="hold" nodeType="withEffect">
                                  <p:stCondLst>
                                    <p:cond delay="0"/>
                                  </p:stCondLst>
                                  <p:childTnLst>
                                    <p:set>
                                      <p:cBhvr>
                                        <p:cTn id="135" dur="1" fill="hold">
                                          <p:stCondLst>
                                            <p:cond delay="0"/>
                                          </p:stCondLst>
                                        </p:cTn>
                                        <p:tgtEl>
                                          <p:spTgt spid="68"/>
                                        </p:tgtEl>
                                        <p:attrNameLst>
                                          <p:attrName>style.visibility</p:attrName>
                                        </p:attrNameLst>
                                      </p:cBhvr>
                                      <p:to>
                                        <p:strVal val="visible"/>
                                      </p:to>
                                    </p:set>
                                    <p:animEffect transition="in" filter="fade">
                                      <p:cBhvr>
                                        <p:cTn id="136" dur="500"/>
                                        <p:tgtEl>
                                          <p:spTgt spid="68"/>
                                        </p:tgtEl>
                                      </p:cBhvr>
                                    </p:animEffect>
                                  </p:childTnLst>
                                </p:cTn>
                              </p:par>
                              <p:par>
                                <p:cTn id="137" presetID="10" presetClass="entr" presetSubtype="0" fill="hold" nodeType="withEffect">
                                  <p:stCondLst>
                                    <p:cond delay="0"/>
                                  </p:stCondLst>
                                  <p:childTnLst>
                                    <p:set>
                                      <p:cBhvr>
                                        <p:cTn id="138" dur="1" fill="hold">
                                          <p:stCondLst>
                                            <p:cond delay="0"/>
                                          </p:stCondLst>
                                        </p:cTn>
                                        <p:tgtEl>
                                          <p:spTgt spid="69"/>
                                        </p:tgtEl>
                                        <p:attrNameLst>
                                          <p:attrName>style.visibility</p:attrName>
                                        </p:attrNameLst>
                                      </p:cBhvr>
                                      <p:to>
                                        <p:strVal val="visible"/>
                                      </p:to>
                                    </p:set>
                                    <p:animEffect transition="in" filter="fade">
                                      <p:cBhvr>
                                        <p:cTn id="139" dur="500"/>
                                        <p:tgtEl>
                                          <p:spTgt spid="69"/>
                                        </p:tgtEl>
                                      </p:cBhvr>
                                    </p:animEffect>
                                  </p:childTnLst>
                                </p:cTn>
                              </p:par>
                              <p:par>
                                <p:cTn id="140" presetID="10" presetClass="entr" presetSubtype="0" fill="hold"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childTnLst>
                          </p:cTn>
                        </p:par>
                        <p:par>
                          <p:cTn id="149" fill="hold">
                            <p:stCondLst>
                              <p:cond delay="16000"/>
                            </p:stCondLst>
                            <p:childTnLst>
                              <p:par>
                                <p:cTn id="150" presetID="10" presetClass="entr" presetSubtype="0" fill="hold" nodeType="afterEffect">
                                  <p:stCondLst>
                                    <p:cond delay="0"/>
                                  </p:stCondLst>
                                  <p:childTnLst>
                                    <p:set>
                                      <p:cBhvr>
                                        <p:cTn id="151" dur="1" fill="hold">
                                          <p:stCondLst>
                                            <p:cond delay="0"/>
                                          </p:stCondLst>
                                        </p:cTn>
                                        <p:tgtEl>
                                          <p:spTgt spid="108"/>
                                        </p:tgtEl>
                                        <p:attrNameLst>
                                          <p:attrName>style.visibility</p:attrName>
                                        </p:attrNameLst>
                                      </p:cBhvr>
                                      <p:to>
                                        <p:strVal val="visible"/>
                                      </p:to>
                                    </p:set>
                                    <p:animEffect transition="in" filter="fade">
                                      <p:cBhvr>
                                        <p:cTn id="152" dur="500"/>
                                        <p:tgtEl>
                                          <p:spTgt spid="108"/>
                                        </p:tgtEl>
                                      </p:cBhvr>
                                    </p:animEffect>
                                  </p:childTnLst>
                                </p:cTn>
                              </p:par>
                              <p:par>
                                <p:cTn id="153" presetID="10" presetClass="entr" presetSubtype="0" fill="hold" nodeType="withEffect">
                                  <p:stCondLst>
                                    <p:cond delay="0"/>
                                  </p:stCondLst>
                                  <p:childTnLst>
                                    <p:set>
                                      <p:cBhvr>
                                        <p:cTn id="154" dur="1" fill="hold">
                                          <p:stCondLst>
                                            <p:cond delay="0"/>
                                          </p:stCondLst>
                                        </p:cTn>
                                        <p:tgtEl>
                                          <p:spTgt spid="111"/>
                                        </p:tgtEl>
                                        <p:attrNameLst>
                                          <p:attrName>style.visibility</p:attrName>
                                        </p:attrNameLst>
                                      </p:cBhvr>
                                      <p:to>
                                        <p:strVal val="visible"/>
                                      </p:to>
                                    </p:set>
                                    <p:animEffect transition="in" filter="fade">
                                      <p:cBhvr>
                                        <p:cTn id="155" dur="500"/>
                                        <p:tgtEl>
                                          <p:spTgt spid="111"/>
                                        </p:tgtEl>
                                      </p:cBhvr>
                                    </p:animEffect>
                                  </p:childTnLst>
                                </p:cTn>
                              </p:par>
                              <p:par>
                                <p:cTn id="156" presetID="10" presetClass="entr" presetSubtype="0" fill="hold" nodeType="withEffect">
                                  <p:stCondLst>
                                    <p:cond delay="0"/>
                                  </p:stCondLst>
                                  <p:childTnLst>
                                    <p:set>
                                      <p:cBhvr>
                                        <p:cTn id="157" dur="1" fill="hold">
                                          <p:stCondLst>
                                            <p:cond delay="0"/>
                                          </p:stCondLst>
                                        </p:cTn>
                                        <p:tgtEl>
                                          <p:spTgt spid="26"/>
                                        </p:tgtEl>
                                        <p:attrNameLst>
                                          <p:attrName>style.visibility</p:attrName>
                                        </p:attrNameLst>
                                      </p:cBhvr>
                                      <p:to>
                                        <p:strVal val="visible"/>
                                      </p:to>
                                    </p:set>
                                    <p:animEffect transition="in" filter="fade">
                                      <p:cBhvr>
                                        <p:cTn id="158" dur="500"/>
                                        <p:tgtEl>
                                          <p:spTgt spid="26"/>
                                        </p:tgtEl>
                                      </p:cBhvr>
                                    </p:animEffect>
                                  </p:childTnLst>
                                </p:cTn>
                              </p:par>
                              <p:par>
                                <p:cTn id="159" presetID="10" presetClass="entr" presetSubtype="0" fill="hold" nodeType="withEffect">
                                  <p:stCondLst>
                                    <p:cond delay="0"/>
                                  </p:stCondLst>
                                  <p:childTnLst>
                                    <p:set>
                                      <p:cBhvr>
                                        <p:cTn id="160" dur="1" fill="hold">
                                          <p:stCondLst>
                                            <p:cond delay="0"/>
                                          </p:stCondLst>
                                        </p:cTn>
                                        <p:tgtEl>
                                          <p:spTgt spid="27"/>
                                        </p:tgtEl>
                                        <p:attrNameLst>
                                          <p:attrName>style.visibility</p:attrName>
                                        </p:attrNameLst>
                                      </p:cBhvr>
                                      <p:to>
                                        <p:strVal val="visible"/>
                                      </p:to>
                                    </p:set>
                                    <p:animEffect transition="in" filter="fade">
                                      <p:cBhvr>
                                        <p:cTn id="161" dur="500"/>
                                        <p:tgtEl>
                                          <p:spTgt spid="27"/>
                                        </p:tgtEl>
                                      </p:cBhvr>
                                    </p:animEffect>
                                  </p:childTnLst>
                                </p:cTn>
                              </p:par>
                              <p:par>
                                <p:cTn id="162" presetID="10" presetClass="entr" presetSubtype="0" fill="hold" nodeType="withEffect">
                                  <p:stCondLst>
                                    <p:cond delay="0"/>
                                  </p:stCondLst>
                                  <p:childTnLst>
                                    <p:set>
                                      <p:cBhvr>
                                        <p:cTn id="163" dur="1" fill="hold">
                                          <p:stCondLst>
                                            <p:cond delay="0"/>
                                          </p:stCondLst>
                                        </p:cTn>
                                        <p:tgtEl>
                                          <p:spTgt spid="28"/>
                                        </p:tgtEl>
                                        <p:attrNameLst>
                                          <p:attrName>style.visibility</p:attrName>
                                        </p:attrNameLst>
                                      </p:cBhvr>
                                      <p:to>
                                        <p:strVal val="visible"/>
                                      </p:to>
                                    </p:set>
                                    <p:animEffect transition="in" filter="fade">
                                      <p:cBhvr>
                                        <p:cTn id="164" dur="500"/>
                                        <p:tgtEl>
                                          <p:spTgt spid="28"/>
                                        </p:tgtEl>
                                      </p:cBhvr>
                                    </p:animEffect>
                                  </p:childTnLst>
                                </p:cTn>
                              </p:par>
                              <p:par>
                                <p:cTn id="165" presetID="10" presetClass="entr" presetSubtype="0" fill="hold" nodeType="withEffect">
                                  <p:stCondLst>
                                    <p:cond delay="0"/>
                                  </p:stCondLst>
                                  <p:childTnLst>
                                    <p:set>
                                      <p:cBhvr>
                                        <p:cTn id="166" dur="1" fill="hold">
                                          <p:stCondLst>
                                            <p:cond delay="0"/>
                                          </p:stCondLst>
                                        </p:cTn>
                                        <p:tgtEl>
                                          <p:spTgt spid="30"/>
                                        </p:tgtEl>
                                        <p:attrNameLst>
                                          <p:attrName>style.visibility</p:attrName>
                                        </p:attrNameLst>
                                      </p:cBhvr>
                                      <p:to>
                                        <p:strVal val="visible"/>
                                      </p:to>
                                    </p:set>
                                    <p:animEffect transition="in" filter="fade">
                                      <p:cBhvr>
                                        <p:cTn id="167" dur="500"/>
                                        <p:tgtEl>
                                          <p:spTgt spid="30"/>
                                        </p:tgtEl>
                                      </p:cBhvr>
                                    </p:animEffect>
                                  </p:childTnLst>
                                </p:cTn>
                              </p:par>
                              <p:par>
                                <p:cTn id="168" presetID="10" presetClass="entr" presetSubtype="0" fill="hold" nodeType="withEffect">
                                  <p:stCondLst>
                                    <p:cond delay="0"/>
                                  </p:stCondLst>
                                  <p:childTnLst>
                                    <p:set>
                                      <p:cBhvr>
                                        <p:cTn id="169" dur="1" fill="hold">
                                          <p:stCondLst>
                                            <p:cond delay="0"/>
                                          </p:stCondLst>
                                        </p:cTn>
                                        <p:tgtEl>
                                          <p:spTgt spid="31"/>
                                        </p:tgtEl>
                                        <p:attrNameLst>
                                          <p:attrName>style.visibility</p:attrName>
                                        </p:attrNameLst>
                                      </p:cBhvr>
                                      <p:to>
                                        <p:strVal val="visible"/>
                                      </p:to>
                                    </p:set>
                                    <p:animEffect transition="in" filter="fade">
                                      <p:cBhvr>
                                        <p:cTn id="170" dur="500"/>
                                        <p:tgtEl>
                                          <p:spTgt spid="31"/>
                                        </p:tgtEl>
                                      </p:cBhvr>
                                    </p:animEffect>
                                  </p:childTnLst>
                                </p:cTn>
                              </p:par>
                              <p:par>
                                <p:cTn id="171" presetID="10" presetClass="entr" presetSubtype="0" fill="hold" nodeType="withEffect">
                                  <p:stCondLst>
                                    <p:cond delay="0"/>
                                  </p:stCondLst>
                                  <p:childTnLst>
                                    <p:set>
                                      <p:cBhvr>
                                        <p:cTn id="172" dur="1" fill="hold">
                                          <p:stCondLst>
                                            <p:cond delay="0"/>
                                          </p:stCondLst>
                                        </p:cTn>
                                        <p:tgtEl>
                                          <p:spTgt spid="32"/>
                                        </p:tgtEl>
                                        <p:attrNameLst>
                                          <p:attrName>style.visibility</p:attrName>
                                        </p:attrNameLst>
                                      </p:cBhvr>
                                      <p:to>
                                        <p:strVal val="visible"/>
                                      </p:to>
                                    </p:set>
                                    <p:animEffect transition="in" filter="fade">
                                      <p:cBhvr>
                                        <p:cTn id="173" dur="500"/>
                                        <p:tgtEl>
                                          <p:spTgt spid="32"/>
                                        </p:tgtEl>
                                      </p:cBhvr>
                                    </p:animEffect>
                                  </p:childTnLst>
                                </p:cTn>
                              </p:par>
                              <p:par>
                                <p:cTn id="174" presetID="10" presetClass="entr" presetSubtype="0" fill="hold" nodeType="withEffect">
                                  <p:stCondLst>
                                    <p:cond delay="0"/>
                                  </p:stCondLst>
                                  <p:childTnLst>
                                    <p:set>
                                      <p:cBhvr>
                                        <p:cTn id="175" dur="1" fill="hold">
                                          <p:stCondLst>
                                            <p:cond delay="0"/>
                                          </p:stCondLst>
                                        </p:cTn>
                                        <p:tgtEl>
                                          <p:spTgt spid="33"/>
                                        </p:tgtEl>
                                        <p:attrNameLst>
                                          <p:attrName>style.visibility</p:attrName>
                                        </p:attrNameLst>
                                      </p:cBhvr>
                                      <p:to>
                                        <p:strVal val="visible"/>
                                      </p:to>
                                    </p:set>
                                    <p:animEffect transition="in" filter="fade">
                                      <p:cBhvr>
                                        <p:cTn id="176" dur="500"/>
                                        <p:tgtEl>
                                          <p:spTgt spid="33"/>
                                        </p:tgtEl>
                                      </p:cBhvr>
                                    </p:animEffect>
                                  </p:childTnLst>
                                </p:cTn>
                              </p:par>
                              <p:par>
                                <p:cTn id="177" presetID="10" presetClass="entr" presetSubtype="0" fill="hold" nodeType="withEffect">
                                  <p:stCondLst>
                                    <p:cond delay="0"/>
                                  </p:stCondLst>
                                  <p:childTnLst>
                                    <p:set>
                                      <p:cBhvr>
                                        <p:cTn id="178" dur="1" fill="hold">
                                          <p:stCondLst>
                                            <p:cond delay="0"/>
                                          </p:stCondLst>
                                        </p:cTn>
                                        <p:tgtEl>
                                          <p:spTgt spid="34"/>
                                        </p:tgtEl>
                                        <p:attrNameLst>
                                          <p:attrName>style.visibility</p:attrName>
                                        </p:attrNameLst>
                                      </p:cBhvr>
                                      <p:to>
                                        <p:strVal val="visible"/>
                                      </p:to>
                                    </p:set>
                                    <p:animEffect transition="in" filter="fade">
                                      <p:cBhvr>
                                        <p:cTn id="179" dur="500"/>
                                        <p:tgtEl>
                                          <p:spTgt spid="34"/>
                                        </p:tgtEl>
                                      </p:cBhvr>
                                    </p:animEffect>
                                  </p:childTnLst>
                                </p:cTn>
                              </p:par>
                              <p:par>
                                <p:cTn id="180" presetID="10" presetClass="entr" presetSubtype="0" fill="hold" nodeType="withEffect">
                                  <p:stCondLst>
                                    <p:cond delay="0"/>
                                  </p:stCondLst>
                                  <p:childTnLst>
                                    <p:set>
                                      <p:cBhvr>
                                        <p:cTn id="181" dur="1" fill="hold">
                                          <p:stCondLst>
                                            <p:cond delay="0"/>
                                          </p:stCondLst>
                                        </p:cTn>
                                        <p:tgtEl>
                                          <p:spTgt spid="35"/>
                                        </p:tgtEl>
                                        <p:attrNameLst>
                                          <p:attrName>style.visibility</p:attrName>
                                        </p:attrNameLst>
                                      </p:cBhvr>
                                      <p:to>
                                        <p:strVal val="visible"/>
                                      </p:to>
                                    </p:set>
                                    <p:animEffect transition="in" filter="fade">
                                      <p:cBhvr>
                                        <p:cTn id="182" dur="500"/>
                                        <p:tgtEl>
                                          <p:spTgt spid="35"/>
                                        </p:tgtEl>
                                      </p:cBhvr>
                                    </p:animEffect>
                                  </p:childTnLst>
                                </p:cTn>
                              </p:par>
                              <p:par>
                                <p:cTn id="183" presetID="10" presetClass="entr" presetSubtype="0" fill="hold" nodeType="withEffect">
                                  <p:stCondLst>
                                    <p:cond delay="0"/>
                                  </p:stCondLst>
                                  <p:childTnLst>
                                    <p:set>
                                      <p:cBhvr>
                                        <p:cTn id="184" dur="1" fill="hold">
                                          <p:stCondLst>
                                            <p:cond delay="0"/>
                                          </p:stCondLst>
                                        </p:cTn>
                                        <p:tgtEl>
                                          <p:spTgt spid="36"/>
                                        </p:tgtEl>
                                        <p:attrNameLst>
                                          <p:attrName>style.visibility</p:attrName>
                                        </p:attrNameLst>
                                      </p:cBhvr>
                                      <p:to>
                                        <p:strVal val="visible"/>
                                      </p:to>
                                    </p:set>
                                    <p:animEffect transition="in" filter="fade">
                                      <p:cBhvr>
                                        <p:cTn id="185" dur="500"/>
                                        <p:tgtEl>
                                          <p:spTgt spid="36"/>
                                        </p:tgtEl>
                                      </p:cBhvr>
                                    </p:animEffect>
                                  </p:childTnLst>
                                </p:cTn>
                              </p:par>
                              <p:par>
                                <p:cTn id="186" presetID="10" presetClass="entr" presetSubtype="0" fill="hold" nodeType="withEffect">
                                  <p:stCondLst>
                                    <p:cond delay="0"/>
                                  </p:stCondLst>
                                  <p:childTnLst>
                                    <p:set>
                                      <p:cBhvr>
                                        <p:cTn id="187" dur="1" fill="hold">
                                          <p:stCondLst>
                                            <p:cond delay="0"/>
                                          </p:stCondLst>
                                        </p:cTn>
                                        <p:tgtEl>
                                          <p:spTgt spid="37"/>
                                        </p:tgtEl>
                                        <p:attrNameLst>
                                          <p:attrName>style.visibility</p:attrName>
                                        </p:attrNameLst>
                                      </p:cBhvr>
                                      <p:to>
                                        <p:strVal val="visible"/>
                                      </p:to>
                                    </p:set>
                                    <p:animEffect transition="in" filter="fade">
                                      <p:cBhvr>
                                        <p:cTn id="188" dur="500"/>
                                        <p:tgtEl>
                                          <p:spTgt spid="37"/>
                                        </p:tgtEl>
                                      </p:cBhvr>
                                    </p:animEffect>
                                  </p:childTnLst>
                                </p:cTn>
                              </p:par>
                              <p:par>
                                <p:cTn id="189" presetID="10" presetClass="entr" presetSubtype="0" fill="hold" nodeType="withEffect">
                                  <p:stCondLst>
                                    <p:cond delay="0"/>
                                  </p:stCondLst>
                                  <p:childTnLst>
                                    <p:set>
                                      <p:cBhvr>
                                        <p:cTn id="190" dur="1" fill="hold">
                                          <p:stCondLst>
                                            <p:cond delay="0"/>
                                          </p:stCondLst>
                                        </p:cTn>
                                        <p:tgtEl>
                                          <p:spTgt spid="38"/>
                                        </p:tgtEl>
                                        <p:attrNameLst>
                                          <p:attrName>style.visibility</p:attrName>
                                        </p:attrNameLst>
                                      </p:cBhvr>
                                      <p:to>
                                        <p:strVal val="visible"/>
                                      </p:to>
                                    </p:set>
                                    <p:animEffect transition="in" filter="fade">
                                      <p:cBhvr>
                                        <p:cTn id="191" dur="500"/>
                                        <p:tgtEl>
                                          <p:spTgt spid="38"/>
                                        </p:tgtEl>
                                      </p:cBhvr>
                                    </p:animEffect>
                                  </p:childTnLst>
                                </p:cTn>
                              </p:par>
                              <p:par>
                                <p:cTn id="192" presetID="10" presetClass="entr" presetSubtype="0" fill="hold" nodeType="withEffect">
                                  <p:stCondLst>
                                    <p:cond delay="0"/>
                                  </p:stCondLst>
                                  <p:childTnLst>
                                    <p:set>
                                      <p:cBhvr>
                                        <p:cTn id="193" dur="1" fill="hold">
                                          <p:stCondLst>
                                            <p:cond delay="0"/>
                                          </p:stCondLst>
                                        </p:cTn>
                                        <p:tgtEl>
                                          <p:spTgt spid="39"/>
                                        </p:tgtEl>
                                        <p:attrNameLst>
                                          <p:attrName>style.visibility</p:attrName>
                                        </p:attrNameLst>
                                      </p:cBhvr>
                                      <p:to>
                                        <p:strVal val="visible"/>
                                      </p:to>
                                    </p:set>
                                    <p:animEffect transition="in" filter="fade">
                                      <p:cBhvr>
                                        <p:cTn id="194" dur="500"/>
                                        <p:tgtEl>
                                          <p:spTgt spid="39"/>
                                        </p:tgtEl>
                                      </p:cBhvr>
                                    </p:animEffect>
                                  </p:childTnLst>
                                </p:cTn>
                              </p:par>
                              <p:par>
                                <p:cTn id="195" presetID="10" presetClass="entr" presetSubtype="0" fill="hold" nodeType="withEffect">
                                  <p:stCondLst>
                                    <p:cond delay="0"/>
                                  </p:stCondLst>
                                  <p:childTnLst>
                                    <p:set>
                                      <p:cBhvr>
                                        <p:cTn id="196" dur="1" fill="hold">
                                          <p:stCondLst>
                                            <p:cond delay="0"/>
                                          </p:stCondLst>
                                        </p:cTn>
                                        <p:tgtEl>
                                          <p:spTgt spid="40"/>
                                        </p:tgtEl>
                                        <p:attrNameLst>
                                          <p:attrName>style.visibility</p:attrName>
                                        </p:attrNameLst>
                                      </p:cBhvr>
                                      <p:to>
                                        <p:strVal val="visible"/>
                                      </p:to>
                                    </p:set>
                                    <p:animEffect transition="in" filter="fade">
                                      <p:cBhvr>
                                        <p:cTn id="197" dur="500"/>
                                        <p:tgtEl>
                                          <p:spTgt spid="40"/>
                                        </p:tgtEl>
                                      </p:cBhvr>
                                    </p:animEffect>
                                  </p:childTnLst>
                                </p:cTn>
                              </p:par>
                              <p:par>
                                <p:cTn id="198" presetID="10" presetClass="entr" presetSubtype="0" fill="hold" nodeType="withEffect">
                                  <p:stCondLst>
                                    <p:cond delay="0"/>
                                  </p:stCondLst>
                                  <p:childTnLst>
                                    <p:set>
                                      <p:cBhvr>
                                        <p:cTn id="199" dur="1" fill="hold">
                                          <p:stCondLst>
                                            <p:cond delay="0"/>
                                          </p:stCondLst>
                                        </p:cTn>
                                        <p:tgtEl>
                                          <p:spTgt spid="41"/>
                                        </p:tgtEl>
                                        <p:attrNameLst>
                                          <p:attrName>style.visibility</p:attrName>
                                        </p:attrNameLst>
                                      </p:cBhvr>
                                      <p:to>
                                        <p:strVal val="visible"/>
                                      </p:to>
                                    </p:set>
                                    <p:animEffect transition="in" filter="fade">
                                      <p:cBhvr>
                                        <p:cTn id="200" dur="500"/>
                                        <p:tgtEl>
                                          <p:spTgt spid="41"/>
                                        </p:tgtEl>
                                      </p:cBhvr>
                                    </p:animEffect>
                                  </p:childTnLst>
                                </p:cTn>
                              </p:par>
                              <p:par>
                                <p:cTn id="201" presetID="10" presetClass="entr" presetSubtype="0" fill="hold" nodeType="withEffect">
                                  <p:stCondLst>
                                    <p:cond delay="0"/>
                                  </p:stCondLst>
                                  <p:childTnLst>
                                    <p:set>
                                      <p:cBhvr>
                                        <p:cTn id="202" dur="1" fill="hold">
                                          <p:stCondLst>
                                            <p:cond delay="0"/>
                                          </p:stCondLst>
                                        </p:cTn>
                                        <p:tgtEl>
                                          <p:spTgt spid="42"/>
                                        </p:tgtEl>
                                        <p:attrNameLst>
                                          <p:attrName>style.visibility</p:attrName>
                                        </p:attrNameLst>
                                      </p:cBhvr>
                                      <p:to>
                                        <p:strVal val="visible"/>
                                      </p:to>
                                    </p:set>
                                    <p:animEffect transition="in" filter="fade">
                                      <p:cBhvr>
                                        <p:cTn id="203" dur="500"/>
                                        <p:tgtEl>
                                          <p:spTgt spid="42"/>
                                        </p:tgtEl>
                                      </p:cBhvr>
                                    </p:animEffect>
                                  </p:childTnLst>
                                </p:cTn>
                              </p:par>
                              <p:par>
                                <p:cTn id="204" presetID="10" presetClass="entr" presetSubtype="0" fill="hold" nodeType="withEffect">
                                  <p:stCondLst>
                                    <p:cond delay="0"/>
                                  </p:stCondLst>
                                  <p:childTnLst>
                                    <p:set>
                                      <p:cBhvr>
                                        <p:cTn id="205" dur="1" fill="hold">
                                          <p:stCondLst>
                                            <p:cond delay="0"/>
                                          </p:stCondLst>
                                        </p:cTn>
                                        <p:tgtEl>
                                          <p:spTgt spid="43"/>
                                        </p:tgtEl>
                                        <p:attrNameLst>
                                          <p:attrName>style.visibility</p:attrName>
                                        </p:attrNameLst>
                                      </p:cBhvr>
                                      <p:to>
                                        <p:strVal val="visible"/>
                                      </p:to>
                                    </p:set>
                                    <p:animEffect transition="in" filter="fade">
                                      <p:cBhvr>
                                        <p:cTn id="206" dur="500"/>
                                        <p:tgtEl>
                                          <p:spTgt spid="43"/>
                                        </p:tgtEl>
                                      </p:cBhvr>
                                    </p:animEffect>
                                  </p:childTnLst>
                                </p:cTn>
                              </p:par>
                              <p:par>
                                <p:cTn id="207" presetID="10" presetClass="entr" presetSubtype="0" fill="hold" nodeType="withEffect">
                                  <p:stCondLst>
                                    <p:cond delay="0"/>
                                  </p:stCondLst>
                                  <p:childTnLst>
                                    <p:set>
                                      <p:cBhvr>
                                        <p:cTn id="208" dur="1" fill="hold">
                                          <p:stCondLst>
                                            <p:cond delay="0"/>
                                          </p:stCondLst>
                                        </p:cTn>
                                        <p:tgtEl>
                                          <p:spTgt spid="44"/>
                                        </p:tgtEl>
                                        <p:attrNameLst>
                                          <p:attrName>style.visibility</p:attrName>
                                        </p:attrNameLst>
                                      </p:cBhvr>
                                      <p:to>
                                        <p:strVal val="visible"/>
                                      </p:to>
                                    </p:set>
                                    <p:animEffect transition="in" filter="fade">
                                      <p:cBhvr>
                                        <p:cTn id="209" dur="500"/>
                                        <p:tgtEl>
                                          <p:spTgt spid="44"/>
                                        </p:tgtEl>
                                      </p:cBhvr>
                                    </p:animEffect>
                                  </p:childTnLst>
                                </p:cTn>
                              </p:par>
                              <p:par>
                                <p:cTn id="210" presetID="10" presetClass="entr" presetSubtype="0" fill="hold" nodeType="withEffect">
                                  <p:stCondLst>
                                    <p:cond delay="0"/>
                                  </p:stCondLst>
                                  <p:childTnLst>
                                    <p:set>
                                      <p:cBhvr>
                                        <p:cTn id="211" dur="1" fill="hold">
                                          <p:stCondLst>
                                            <p:cond delay="0"/>
                                          </p:stCondLst>
                                        </p:cTn>
                                        <p:tgtEl>
                                          <p:spTgt spid="45"/>
                                        </p:tgtEl>
                                        <p:attrNameLst>
                                          <p:attrName>style.visibility</p:attrName>
                                        </p:attrNameLst>
                                      </p:cBhvr>
                                      <p:to>
                                        <p:strVal val="visible"/>
                                      </p:to>
                                    </p:set>
                                    <p:animEffect transition="in" filter="fade">
                                      <p:cBhvr>
                                        <p:cTn id="212" dur="500"/>
                                        <p:tgtEl>
                                          <p:spTgt spid="45"/>
                                        </p:tgtEl>
                                      </p:cBhvr>
                                    </p:animEffect>
                                  </p:childTnLst>
                                </p:cTn>
                              </p:par>
                              <p:par>
                                <p:cTn id="213" presetID="10" presetClass="entr" presetSubtype="0" fill="hold" nodeType="withEffect">
                                  <p:stCondLst>
                                    <p:cond delay="0"/>
                                  </p:stCondLst>
                                  <p:childTnLst>
                                    <p:set>
                                      <p:cBhvr>
                                        <p:cTn id="214" dur="1" fill="hold">
                                          <p:stCondLst>
                                            <p:cond delay="0"/>
                                          </p:stCondLst>
                                        </p:cTn>
                                        <p:tgtEl>
                                          <p:spTgt spid="46"/>
                                        </p:tgtEl>
                                        <p:attrNameLst>
                                          <p:attrName>style.visibility</p:attrName>
                                        </p:attrNameLst>
                                      </p:cBhvr>
                                      <p:to>
                                        <p:strVal val="visible"/>
                                      </p:to>
                                    </p:set>
                                    <p:animEffect transition="in" filter="fade">
                                      <p:cBhvr>
                                        <p:cTn id="215" dur="500"/>
                                        <p:tgtEl>
                                          <p:spTgt spid="46"/>
                                        </p:tgtEl>
                                      </p:cBhvr>
                                    </p:animEffect>
                                  </p:childTnLst>
                                </p:cTn>
                              </p:par>
                              <p:par>
                                <p:cTn id="216" presetID="10" presetClass="entr" presetSubtype="0" fill="hold" nodeType="withEffect">
                                  <p:stCondLst>
                                    <p:cond delay="0"/>
                                  </p:stCondLst>
                                  <p:childTnLst>
                                    <p:set>
                                      <p:cBhvr>
                                        <p:cTn id="217" dur="1" fill="hold">
                                          <p:stCondLst>
                                            <p:cond delay="0"/>
                                          </p:stCondLst>
                                        </p:cTn>
                                        <p:tgtEl>
                                          <p:spTgt spid="47"/>
                                        </p:tgtEl>
                                        <p:attrNameLst>
                                          <p:attrName>style.visibility</p:attrName>
                                        </p:attrNameLst>
                                      </p:cBhvr>
                                      <p:to>
                                        <p:strVal val="visible"/>
                                      </p:to>
                                    </p:set>
                                    <p:animEffect transition="in" filter="fade">
                                      <p:cBhvr>
                                        <p:cTn id="218" dur="500"/>
                                        <p:tgtEl>
                                          <p:spTgt spid="47"/>
                                        </p:tgtEl>
                                      </p:cBhvr>
                                    </p:animEffect>
                                  </p:childTnLst>
                                </p:cTn>
                              </p:par>
                              <p:par>
                                <p:cTn id="219" presetID="10" presetClass="entr" presetSubtype="0" fill="hold" nodeType="withEffect">
                                  <p:stCondLst>
                                    <p:cond delay="0"/>
                                  </p:stCondLst>
                                  <p:childTnLst>
                                    <p:set>
                                      <p:cBhvr>
                                        <p:cTn id="220" dur="1" fill="hold">
                                          <p:stCondLst>
                                            <p:cond delay="0"/>
                                          </p:stCondLst>
                                        </p:cTn>
                                        <p:tgtEl>
                                          <p:spTgt spid="48"/>
                                        </p:tgtEl>
                                        <p:attrNameLst>
                                          <p:attrName>style.visibility</p:attrName>
                                        </p:attrNameLst>
                                      </p:cBhvr>
                                      <p:to>
                                        <p:strVal val="visible"/>
                                      </p:to>
                                    </p:set>
                                    <p:animEffect transition="in" filter="fade">
                                      <p:cBhvr>
                                        <p:cTn id="221" dur="500"/>
                                        <p:tgtEl>
                                          <p:spTgt spid="48"/>
                                        </p:tgtEl>
                                      </p:cBhvr>
                                    </p:animEffect>
                                  </p:childTnLst>
                                </p:cTn>
                              </p:par>
                              <p:par>
                                <p:cTn id="222" presetID="10" presetClass="entr" presetSubtype="0" fill="hold" nodeType="withEffect">
                                  <p:stCondLst>
                                    <p:cond delay="0"/>
                                  </p:stCondLst>
                                  <p:childTnLst>
                                    <p:set>
                                      <p:cBhvr>
                                        <p:cTn id="223" dur="1" fill="hold">
                                          <p:stCondLst>
                                            <p:cond delay="0"/>
                                          </p:stCondLst>
                                        </p:cTn>
                                        <p:tgtEl>
                                          <p:spTgt spid="49"/>
                                        </p:tgtEl>
                                        <p:attrNameLst>
                                          <p:attrName>style.visibility</p:attrName>
                                        </p:attrNameLst>
                                      </p:cBhvr>
                                      <p:to>
                                        <p:strVal val="visible"/>
                                      </p:to>
                                    </p:set>
                                    <p:animEffect transition="in" filter="fade">
                                      <p:cBhvr>
                                        <p:cTn id="224" dur="500"/>
                                        <p:tgtEl>
                                          <p:spTgt spid="49"/>
                                        </p:tgtEl>
                                      </p:cBhvr>
                                    </p:animEffect>
                                  </p:childTnLst>
                                </p:cTn>
                              </p:par>
                              <p:par>
                                <p:cTn id="225" presetID="10" presetClass="entr" presetSubtype="0" fill="hold" nodeType="withEffect">
                                  <p:stCondLst>
                                    <p:cond delay="0"/>
                                  </p:stCondLst>
                                  <p:childTnLst>
                                    <p:set>
                                      <p:cBhvr>
                                        <p:cTn id="226" dur="1" fill="hold">
                                          <p:stCondLst>
                                            <p:cond delay="0"/>
                                          </p:stCondLst>
                                        </p:cTn>
                                        <p:tgtEl>
                                          <p:spTgt spid="50"/>
                                        </p:tgtEl>
                                        <p:attrNameLst>
                                          <p:attrName>style.visibility</p:attrName>
                                        </p:attrNameLst>
                                      </p:cBhvr>
                                      <p:to>
                                        <p:strVal val="visible"/>
                                      </p:to>
                                    </p:set>
                                    <p:animEffect transition="in" filter="fade">
                                      <p:cBhvr>
                                        <p:cTn id="227" dur="500"/>
                                        <p:tgtEl>
                                          <p:spTgt spid="50"/>
                                        </p:tgtEl>
                                      </p:cBhvr>
                                    </p:animEffect>
                                  </p:childTnLst>
                                </p:cTn>
                              </p:par>
                              <p:par>
                                <p:cTn id="228" presetID="10" presetClass="entr" presetSubtype="0" fill="hold" nodeType="withEffect">
                                  <p:stCondLst>
                                    <p:cond delay="0"/>
                                  </p:stCondLst>
                                  <p:childTnLst>
                                    <p:set>
                                      <p:cBhvr>
                                        <p:cTn id="229" dur="1" fill="hold">
                                          <p:stCondLst>
                                            <p:cond delay="0"/>
                                          </p:stCondLst>
                                        </p:cTn>
                                        <p:tgtEl>
                                          <p:spTgt spid="51"/>
                                        </p:tgtEl>
                                        <p:attrNameLst>
                                          <p:attrName>style.visibility</p:attrName>
                                        </p:attrNameLst>
                                      </p:cBhvr>
                                      <p:to>
                                        <p:strVal val="visible"/>
                                      </p:to>
                                    </p:set>
                                    <p:animEffect transition="in" filter="fade">
                                      <p:cBhvr>
                                        <p:cTn id="230" dur="500"/>
                                        <p:tgtEl>
                                          <p:spTgt spid="51"/>
                                        </p:tgtEl>
                                      </p:cBhvr>
                                    </p:animEffect>
                                  </p:childTnLst>
                                </p:cTn>
                              </p:par>
                              <p:par>
                                <p:cTn id="231" presetID="10" presetClass="entr" presetSubtype="0" fill="hold" nodeType="withEffect">
                                  <p:stCondLst>
                                    <p:cond delay="0"/>
                                  </p:stCondLst>
                                  <p:childTnLst>
                                    <p:set>
                                      <p:cBhvr>
                                        <p:cTn id="232" dur="1" fill="hold">
                                          <p:stCondLst>
                                            <p:cond delay="0"/>
                                          </p:stCondLst>
                                        </p:cTn>
                                        <p:tgtEl>
                                          <p:spTgt spid="77"/>
                                        </p:tgtEl>
                                        <p:attrNameLst>
                                          <p:attrName>style.visibility</p:attrName>
                                        </p:attrNameLst>
                                      </p:cBhvr>
                                      <p:to>
                                        <p:strVal val="visible"/>
                                      </p:to>
                                    </p:set>
                                    <p:animEffect transition="in" filter="fade">
                                      <p:cBhvr>
                                        <p:cTn id="233" dur="500"/>
                                        <p:tgtEl>
                                          <p:spTgt spid="77"/>
                                        </p:tgtEl>
                                      </p:cBhvr>
                                    </p:animEffect>
                                  </p:childTnLst>
                                </p:cTn>
                              </p:par>
                              <p:par>
                                <p:cTn id="234" presetID="10" presetClass="entr" presetSubtype="0" fill="hold" nodeType="withEffect">
                                  <p:stCondLst>
                                    <p:cond delay="0"/>
                                  </p:stCondLst>
                                  <p:childTnLst>
                                    <p:set>
                                      <p:cBhvr>
                                        <p:cTn id="235" dur="1" fill="hold">
                                          <p:stCondLst>
                                            <p:cond delay="0"/>
                                          </p:stCondLst>
                                        </p:cTn>
                                        <p:tgtEl>
                                          <p:spTgt spid="78"/>
                                        </p:tgtEl>
                                        <p:attrNameLst>
                                          <p:attrName>style.visibility</p:attrName>
                                        </p:attrNameLst>
                                      </p:cBhvr>
                                      <p:to>
                                        <p:strVal val="visible"/>
                                      </p:to>
                                    </p:set>
                                    <p:animEffect transition="in" filter="fade">
                                      <p:cBhvr>
                                        <p:cTn id="236" dur="500"/>
                                        <p:tgtEl>
                                          <p:spTgt spid="78"/>
                                        </p:tgtEl>
                                      </p:cBhvr>
                                    </p:animEffect>
                                  </p:childTnLst>
                                </p:cTn>
                              </p:par>
                              <p:par>
                                <p:cTn id="237" presetID="10" presetClass="entr" presetSubtype="0" fill="hold" nodeType="withEffect">
                                  <p:stCondLst>
                                    <p:cond delay="0"/>
                                  </p:stCondLst>
                                  <p:childTnLst>
                                    <p:set>
                                      <p:cBhvr>
                                        <p:cTn id="238" dur="1" fill="hold">
                                          <p:stCondLst>
                                            <p:cond delay="0"/>
                                          </p:stCondLst>
                                        </p:cTn>
                                        <p:tgtEl>
                                          <p:spTgt spid="79"/>
                                        </p:tgtEl>
                                        <p:attrNameLst>
                                          <p:attrName>style.visibility</p:attrName>
                                        </p:attrNameLst>
                                      </p:cBhvr>
                                      <p:to>
                                        <p:strVal val="visible"/>
                                      </p:to>
                                    </p:set>
                                    <p:animEffect transition="in" filter="fade">
                                      <p:cBhvr>
                                        <p:cTn id="239" dur="500"/>
                                        <p:tgtEl>
                                          <p:spTgt spid="79"/>
                                        </p:tgtEl>
                                      </p:cBhvr>
                                    </p:animEffect>
                                  </p:childTnLst>
                                </p:cTn>
                              </p:par>
                              <p:par>
                                <p:cTn id="240" presetID="10" presetClass="entr" presetSubtype="0" fill="hold" nodeType="withEffect">
                                  <p:stCondLst>
                                    <p:cond delay="0"/>
                                  </p:stCondLst>
                                  <p:childTnLst>
                                    <p:set>
                                      <p:cBhvr>
                                        <p:cTn id="241" dur="1" fill="hold">
                                          <p:stCondLst>
                                            <p:cond delay="0"/>
                                          </p:stCondLst>
                                        </p:cTn>
                                        <p:tgtEl>
                                          <p:spTgt spid="80"/>
                                        </p:tgtEl>
                                        <p:attrNameLst>
                                          <p:attrName>style.visibility</p:attrName>
                                        </p:attrNameLst>
                                      </p:cBhvr>
                                      <p:to>
                                        <p:strVal val="visible"/>
                                      </p:to>
                                    </p:set>
                                    <p:animEffect transition="in" filter="fade">
                                      <p:cBhvr>
                                        <p:cTn id="242" dur="500"/>
                                        <p:tgtEl>
                                          <p:spTgt spid="80"/>
                                        </p:tgtEl>
                                      </p:cBhvr>
                                    </p:animEffect>
                                  </p:childTnLst>
                                </p:cTn>
                              </p:par>
                              <p:par>
                                <p:cTn id="243" presetID="10" presetClass="entr" presetSubtype="0" fill="hold" nodeType="withEffect">
                                  <p:stCondLst>
                                    <p:cond delay="0"/>
                                  </p:stCondLst>
                                  <p:childTnLst>
                                    <p:set>
                                      <p:cBhvr>
                                        <p:cTn id="244" dur="1" fill="hold">
                                          <p:stCondLst>
                                            <p:cond delay="0"/>
                                          </p:stCondLst>
                                        </p:cTn>
                                        <p:tgtEl>
                                          <p:spTgt spid="81"/>
                                        </p:tgtEl>
                                        <p:attrNameLst>
                                          <p:attrName>style.visibility</p:attrName>
                                        </p:attrNameLst>
                                      </p:cBhvr>
                                      <p:to>
                                        <p:strVal val="visible"/>
                                      </p:to>
                                    </p:set>
                                    <p:animEffect transition="in" filter="fade">
                                      <p:cBhvr>
                                        <p:cTn id="245" dur="500"/>
                                        <p:tgtEl>
                                          <p:spTgt spid="81"/>
                                        </p:tgtEl>
                                      </p:cBhvr>
                                    </p:animEffect>
                                  </p:childTnLst>
                                </p:cTn>
                              </p:par>
                              <p:par>
                                <p:cTn id="246" presetID="10" presetClass="entr" presetSubtype="0" fill="hold" nodeType="withEffect">
                                  <p:stCondLst>
                                    <p:cond delay="0"/>
                                  </p:stCondLst>
                                  <p:childTnLst>
                                    <p:set>
                                      <p:cBhvr>
                                        <p:cTn id="247" dur="1" fill="hold">
                                          <p:stCondLst>
                                            <p:cond delay="0"/>
                                          </p:stCondLst>
                                        </p:cTn>
                                        <p:tgtEl>
                                          <p:spTgt spid="82"/>
                                        </p:tgtEl>
                                        <p:attrNameLst>
                                          <p:attrName>style.visibility</p:attrName>
                                        </p:attrNameLst>
                                      </p:cBhvr>
                                      <p:to>
                                        <p:strVal val="visible"/>
                                      </p:to>
                                    </p:set>
                                    <p:animEffect transition="in" filter="fade">
                                      <p:cBhvr>
                                        <p:cTn id="248" dur="500"/>
                                        <p:tgtEl>
                                          <p:spTgt spid="82"/>
                                        </p:tgtEl>
                                      </p:cBhvr>
                                    </p:animEffect>
                                  </p:childTnLst>
                                </p:cTn>
                              </p:par>
                              <p:par>
                                <p:cTn id="249" presetID="10" presetClass="entr" presetSubtype="0" fill="hold" nodeType="withEffect">
                                  <p:stCondLst>
                                    <p:cond delay="0"/>
                                  </p:stCondLst>
                                  <p:childTnLst>
                                    <p:set>
                                      <p:cBhvr>
                                        <p:cTn id="250" dur="1" fill="hold">
                                          <p:stCondLst>
                                            <p:cond delay="0"/>
                                          </p:stCondLst>
                                        </p:cTn>
                                        <p:tgtEl>
                                          <p:spTgt spid="83"/>
                                        </p:tgtEl>
                                        <p:attrNameLst>
                                          <p:attrName>style.visibility</p:attrName>
                                        </p:attrNameLst>
                                      </p:cBhvr>
                                      <p:to>
                                        <p:strVal val="visible"/>
                                      </p:to>
                                    </p:set>
                                    <p:animEffect transition="in" filter="fade">
                                      <p:cBhvr>
                                        <p:cTn id="251" dur="500"/>
                                        <p:tgtEl>
                                          <p:spTgt spid="83"/>
                                        </p:tgtEl>
                                      </p:cBhvr>
                                    </p:animEffect>
                                  </p:childTnLst>
                                </p:cTn>
                              </p:par>
                              <p:par>
                                <p:cTn id="252" presetID="10" presetClass="entr" presetSubtype="0" fill="hold" nodeType="withEffect">
                                  <p:stCondLst>
                                    <p:cond delay="0"/>
                                  </p:stCondLst>
                                  <p:childTnLst>
                                    <p:set>
                                      <p:cBhvr>
                                        <p:cTn id="253" dur="1" fill="hold">
                                          <p:stCondLst>
                                            <p:cond delay="0"/>
                                          </p:stCondLst>
                                        </p:cTn>
                                        <p:tgtEl>
                                          <p:spTgt spid="84"/>
                                        </p:tgtEl>
                                        <p:attrNameLst>
                                          <p:attrName>style.visibility</p:attrName>
                                        </p:attrNameLst>
                                      </p:cBhvr>
                                      <p:to>
                                        <p:strVal val="visible"/>
                                      </p:to>
                                    </p:set>
                                    <p:animEffect transition="in" filter="fade">
                                      <p:cBhvr>
                                        <p:cTn id="254" dur="500"/>
                                        <p:tgtEl>
                                          <p:spTgt spid="84"/>
                                        </p:tgtEl>
                                      </p:cBhvr>
                                    </p:animEffect>
                                  </p:childTnLst>
                                </p:cTn>
                              </p:par>
                              <p:par>
                                <p:cTn id="255" presetID="10" presetClass="entr" presetSubtype="0" fill="hold" nodeType="withEffect">
                                  <p:stCondLst>
                                    <p:cond delay="0"/>
                                  </p:stCondLst>
                                  <p:childTnLst>
                                    <p:set>
                                      <p:cBhvr>
                                        <p:cTn id="256" dur="1" fill="hold">
                                          <p:stCondLst>
                                            <p:cond delay="0"/>
                                          </p:stCondLst>
                                        </p:cTn>
                                        <p:tgtEl>
                                          <p:spTgt spid="85"/>
                                        </p:tgtEl>
                                        <p:attrNameLst>
                                          <p:attrName>style.visibility</p:attrName>
                                        </p:attrNameLst>
                                      </p:cBhvr>
                                      <p:to>
                                        <p:strVal val="visible"/>
                                      </p:to>
                                    </p:set>
                                    <p:animEffect transition="in" filter="fade">
                                      <p:cBhvr>
                                        <p:cTn id="257" dur="500"/>
                                        <p:tgtEl>
                                          <p:spTgt spid="85"/>
                                        </p:tgtEl>
                                      </p:cBhvr>
                                    </p:animEffect>
                                  </p:childTnLst>
                                </p:cTn>
                              </p:par>
                              <p:par>
                                <p:cTn id="258" presetID="10" presetClass="entr" presetSubtype="0" fill="hold" nodeType="withEffect">
                                  <p:stCondLst>
                                    <p:cond delay="0"/>
                                  </p:stCondLst>
                                  <p:childTnLst>
                                    <p:set>
                                      <p:cBhvr>
                                        <p:cTn id="259" dur="1" fill="hold">
                                          <p:stCondLst>
                                            <p:cond delay="0"/>
                                          </p:stCondLst>
                                        </p:cTn>
                                        <p:tgtEl>
                                          <p:spTgt spid="86"/>
                                        </p:tgtEl>
                                        <p:attrNameLst>
                                          <p:attrName>style.visibility</p:attrName>
                                        </p:attrNameLst>
                                      </p:cBhvr>
                                      <p:to>
                                        <p:strVal val="visible"/>
                                      </p:to>
                                    </p:set>
                                    <p:animEffect transition="in" filter="fade">
                                      <p:cBhvr>
                                        <p:cTn id="260" dur="500"/>
                                        <p:tgtEl>
                                          <p:spTgt spid="86"/>
                                        </p:tgtEl>
                                      </p:cBhvr>
                                    </p:animEffect>
                                  </p:childTnLst>
                                </p:cTn>
                              </p:par>
                              <p:par>
                                <p:cTn id="261" presetID="10" presetClass="entr" presetSubtype="0" fill="hold" nodeType="withEffect">
                                  <p:stCondLst>
                                    <p:cond delay="0"/>
                                  </p:stCondLst>
                                  <p:childTnLst>
                                    <p:set>
                                      <p:cBhvr>
                                        <p:cTn id="262" dur="1" fill="hold">
                                          <p:stCondLst>
                                            <p:cond delay="0"/>
                                          </p:stCondLst>
                                        </p:cTn>
                                        <p:tgtEl>
                                          <p:spTgt spid="87"/>
                                        </p:tgtEl>
                                        <p:attrNameLst>
                                          <p:attrName>style.visibility</p:attrName>
                                        </p:attrNameLst>
                                      </p:cBhvr>
                                      <p:to>
                                        <p:strVal val="visible"/>
                                      </p:to>
                                    </p:set>
                                    <p:animEffect transition="in" filter="fade">
                                      <p:cBhvr>
                                        <p:cTn id="263" dur="500"/>
                                        <p:tgtEl>
                                          <p:spTgt spid="87"/>
                                        </p:tgtEl>
                                      </p:cBhvr>
                                    </p:animEffect>
                                  </p:childTnLst>
                                </p:cTn>
                              </p:par>
                              <p:par>
                                <p:cTn id="264" presetID="10" presetClass="entr" presetSubtype="0" fill="hold" nodeType="withEffect">
                                  <p:stCondLst>
                                    <p:cond delay="0"/>
                                  </p:stCondLst>
                                  <p:childTnLst>
                                    <p:set>
                                      <p:cBhvr>
                                        <p:cTn id="265" dur="1" fill="hold">
                                          <p:stCondLst>
                                            <p:cond delay="0"/>
                                          </p:stCondLst>
                                        </p:cTn>
                                        <p:tgtEl>
                                          <p:spTgt spid="88"/>
                                        </p:tgtEl>
                                        <p:attrNameLst>
                                          <p:attrName>style.visibility</p:attrName>
                                        </p:attrNameLst>
                                      </p:cBhvr>
                                      <p:to>
                                        <p:strVal val="visible"/>
                                      </p:to>
                                    </p:set>
                                    <p:animEffect transition="in" filter="fade">
                                      <p:cBhvr>
                                        <p:cTn id="266" dur="500"/>
                                        <p:tgtEl>
                                          <p:spTgt spid="88"/>
                                        </p:tgtEl>
                                      </p:cBhvr>
                                    </p:animEffect>
                                  </p:childTnLst>
                                </p:cTn>
                              </p:par>
                              <p:par>
                                <p:cTn id="267" presetID="10" presetClass="entr" presetSubtype="0" fill="hold" nodeType="withEffect">
                                  <p:stCondLst>
                                    <p:cond delay="0"/>
                                  </p:stCondLst>
                                  <p:childTnLst>
                                    <p:set>
                                      <p:cBhvr>
                                        <p:cTn id="268" dur="1" fill="hold">
                                          <p:stCondLst>
                                            <p:cond delay="0"/>
                                          </p:stCondLst>
                                        </p:cTn>
                                        <p:tgtEl>
                                          <p:spTgt spid="89"/>
                                        </p:tgtEl>
                                        <p:attrNameLst>
                                          <p:attrName>style.visibility</p:attrName>
                                        </p:attrNameLst>
                                      </p:cBhvr>
                                      <p:to>
                                        <p:strVal val="visible"/>
                                      </p:to>
                                    </p:set>
                                    <p:animEffect transition="in" filter="fade">
                                      <p:cBhvr>
                                        <p:cTn id="269" dur="500"/>
                                        <p:tgtEl>
                                          <p:spTgt spid="89"/>
                                        </p:tgtEl>
                                      </p:cBhvr>
                                    </p:animEffect>
                                  </p:childTnLst>
                                </p:cTn>
                              </p:par>
                              <p:par>
                                <p:cTn id="270" presetID="10" presetClass="entr" presetSubtype="0" fill="hold" nodeType="withEffect">
                                  <p:stCondLst>
                                    <p:cond delay="0"/>
                                  </p:stCondLst>
                                  <p:childTnLst>
                                    <p:set>
                                      <p:cBhvr>
                                        <p:cTn id="271" dur="1" fill="hold">
                                          <p:stCondLst>
                                            <p:cond delay="0"/>
                                          </p:stCondLst>
                                        </p:cTn>
                                        <p:tgtEl>
                                          <p:spTgt spid="90"/>
                                        </p:tgtEl>
                                        <p:attrNameLst>
                                          <p:attrName>style.visibility</p:attrName>
                                        </p:attrNameLst>
                                      </p:cBhvr>
                                      <p:to>
                                        <p:strVal val="visible"/>
                                      </p:to>
                                    </p:set>
                                    <p:animEffect transition="in" filter="fade">
                                      <p:cBhvr>
                                        <p:cTn id="272" dur="500"/>
                                        <p:tgtEl>
                                          <p:spTgt spid="90"/>
                                        </p:tgtEl>
                                      </p:cBhvr>
                                    </p:animEffect>
                                  </p:childTnLst>
                                </p:cTn>
                              </p:par>
                              <p:par>
                                <p:cTn id="273" presetID="10" presetClass="entr" presetSubtype="0" fill="hold" nodeType="withEffect">
                                  <p:stCondLst>
                                    <p:cond delay="0"/>
                                  </p:stCondLst>
                                  <p:childTnLst>
                                    <p:set>
                                      <p:cBhvr>
                                        <p:cTn id="274" dur="1" fill="hold">
                                          <p:stCondLst>
                                            <p:cond delay="0"/>
                                          </p:stCondLst>
                                        </p:cTn>
                                        <p:tgtEl>
                                          <p:spTgt spid="91"/>
                                        </p:tgtEl>
                                        <p:attrNameLst>
                                          <p:attrName>style.visibility</p:attrName>
                                        </p:attrNameLst>
                                      </p:cBhvr>
                                      <p:to>
                                        <p:strVal val="visible"/>
                                      </p:to>
                                    </p:set>
                                    <p:animEffect transition="in" filter="fade">
                                      <p:cBhvr>
                                        <p:cTn id="275" dur="500"/>
                                        <p:tgtEl>
                                          <p:spTgt spid="91"/>
                                        </p:tgtEl>
                                      </p:cBhvr>
                                    </p:animEffect>
                                  </p:childTnLst>
                                </p:cTn>
                              </p:par>
                              <p:par>
                                <p:cTn id="276" presetID="10" presetClass="entr" presetSubtype="0" fill="hold" nodeType="withEffect">
                                  <p:stCondLst>
                                    <p:cond delay="0"/>
                                  </p:stCondLst>
                                  <p:childTnLst>
                                    <p:set>
                                      <p:cBhvr>
                                        <p:cTn id="277" dur="1" fill="hold">
                                          <p:stCondLst>
                                            <p:cond delay="0"/>
                                          </p:stCondLst>
                                        </p:cTn>
                                        <p:tgtEl>
                                          <p:spTgt spid="92"/>
                                        </p:tgtEl>
                                        <p:attrNameLst>
                                          <p:attrName>style.visibility</p:attrName>
                                        </p:attrNameLst>
                                      </p:cBhvr>
                                      <p:to>
                                        <p:strVal val="visible"/>
                                      </p:to>
                                    </p:set>
                                    <p:animEffect transition="in" filter="fade">
                                      <p:cBhvr>
                                        <p:cTn id="278" dur="500"/>
                                        <p:tgtEl>
                                          <p:spTgt spid="92"/>
                                        </p:tgtEl>
                                      </p:cBhvr>
                                    </p:animEffect>
                                  </p:childTnLst>
                                </p:cTn>
                              </p:par>
                              <p:par>
                                <p:cTn id="279" presetID="10" presetClass="entr" presetSubtype="0" fill="hold" nodeType="withEffect">
                                  <p:stCondLst>
                                    <p:cond delay="0"/>
                                  </p:stCondLst>
                                  <p:childTnLst>
                                    <p:set>
                                      <p:cBhvr>
                                        <p:cTn id="280" dur="1" fill="hold">
                                          <p:stCondLst>
                                            <p:cond delay="0"/>
                                          </p:stCondLst>
                                        </p:cTn>
                                        <p:tgtEl>
                                          <p:spTgt spid="93"/>
                                        </p:tgtEl>
                                        <p:attrNameLst>
                                          <p:attrName>style.visibility</p:attrName>
                                        </p:attrNameLst>
                                      </p:cBhvr>
                                      <p:to>
                                        <p:strVal val="visible"/>
                                      </p:to>
                                    </p:set>
                                    <p:animEffect transition="in" filter="fade">
                                      <p:cBhvr>
                                        <p:cTn id="281" dur="500"/>
                                        <p:tgtEl>
                                          <p:spTgt spid="93"/>
                                        </p:tgtEl>
                                      </p:cBhvr>
                                    </p:animEffect>
                                  </p:childTnLst>
                                </p:cTn>
                              </p:par>
                              <p:par>
                                <p:cTn id="282" presetID="10" presetClass="entr" presetSubtype="0" fill="hold" nodeType="withEffect">
                                  <p:stCondLst>
                                    <p:cond delay="0"/>
                                  </p:stCondLst>
                                  <p:childTnLst>
                                    <p:set>
                                      <p:cBhvr>
                                        <p:cTn id="283" dur="1" fill="hold">
                                          <p:stCondLst>
                                            <p:cond delay="0"/>
                                          </p:stCondLst>
                                        </p:cTn>
                                        <p:tgtEl>
                                          <p:spTgt spid="94"/>
                                        </p:tgtEl>
                                        <p:attrNameLst>
                                          <p:attrName>style.visibility</p:attrName>
                                        </p:attrNameLst>
                                      </p:cBhvr>
                                      <p:to>
                                        <p:strVal val="visible"/>
                                      </p:to>
                                    </p:set>
                                    <p:animEffect transition="in" filter="fade">
                                      <p:cBhvr>
                                        <p:cTn id="284" dur="500"/>
                                        <p:tgtEl>
                                          <p:spTgt spid="94"/>
                                        </p:tgtEl>
                                      </p:cBhvr>
                                    </p:animEffect>
                                  </p:childTnLst>
                                </p:cTn>
                              </p:par>
                              <p:par>
                                <p:cTn id="285" presetID="10" presetClass="entr" presetSubtype="0" fill="hold" nodeType="withEffect">
                                  <p:stCondLst>
                                    <p:cond delay="0"/>
                                  </p:stCondLst>
                                  <p:childTnLst>
                                    <p:set>
                                      <p:cBhvr>
                                        <p:cTn id="286" dur="1" fill="hold">
                                          <p:stCondLst>
                                            <p:cond delay="0"/>
                                          </p:stCondLst>
                                        </p:cTn>
                                        <p:tgtEl>
                                          <p:spTgt spid="95"/>
                                        </p:tgtEl>
                                        <p:attrNameLst>
                                          <p:attrName>style.visibility</p:attrName>
                                        </p:attrNameLst>
                                      </p:cBhvr>
                                      <p:to>
                                        <p:strVal val="visible"/>
                                      </p:to>
                                    </p:set>
                                    <p:animEffect transition="in" filter="fade">
                                      <p:cBhvr>
                                        <p:cTn id="287" dur="500"/>
                                        <p:tgtEl>
                                          <p:spTgt spid="95"/>
                                        </p:tgtEl>
                                      </p:cBhvr>
                                    </p:animEffect>
                                  </p:childTnLst>
                                </p:cTn>
                              </p:par>
                              <p:par>
                                <p:cTn id="288" presetID="10" presetClass="entr" presetSubtype="0" fill="hold" nodeType="withEffect">
                                  <p:stCondLst>
                                    <p:cond delay="0"/>
                                  </p:stCondLst>
                                  <p:childTnLst>
                                    <p:set>
                                      <p:cBhvr>
                                        <p:cTn id="289" dur="1" fill="hold">
                                          <p:stCondLst>
                                            <p:cond delay="0"/>
                                          </p:stCondLst>
                                        </p:cTn>
                                        <p:tgtEl>
                                          <p:spTgt spid="96"/>
                                        </p:tgtEl>
                                        <p:attrNameLst>
                                          <p:attrName>style.visibility</p:attrName>
                                        </p:attrNameLst>
                                      </p:cBhvr>
                                      <p:to>
                                        <p:strVal val="visible"/>
                                      </p:to>
                                    </p:set>
                                    <p:animEffect transition="in" filter="fade">
                                      <p:cBhvr>
                                        <p:cTn id="290" dur="500"/>
                                        <p:tgtEl>
                                          <p:spTgt spid="96"/>
                                        </p:tgtEl>
                                      </p:cBhvr>
                                    </p:animEffect>
                                  </p:childTnLst>
                                </p:cTn>
                              </p:par>
                              <p:par>
                                <p:cTn id="291" presetID="10" presetClass="entr" presetSubtype="0" fill="hold" nodeType="withEffect">
                                  <p:stCondLst>
                                    <p:cond delay="0"/>
                                  </p:stCondLst>
                                  <p:childTnLst>
                                    <p:set>
                                      <p:cBhvr>
                                        <p:cTn id="292" dur="1" fill="hold">
                                          <p:stCondLst>
                                            <p:cond delay="0"/>
                                          </p:stCondLst>
                                        </p:cTn>
                                        <p:tgtEl>
                                          <p:spTgt spid="97"/>
                                        </p:tgtEl>
                                        <p:attrNameLst>
                                          <p:attrName>style.visibility</p:attrName>
                                        </p:attrNameLst>
                                      </p:cBhvr>
                                      <p:to>
                                        <p:strVal val="visible"/>
                                      </p:to>
                                    </p:set>
                                    <p:animEffect transition="in" filter="fade">
                                      <p:cBhvr>
                                        <p:cTn id="293" dur="500"/>
                                        <p:tgtEl>
                                          <p:spTgt spid="97"/>
                                        </p:tgtEl>
                                      </p:cBhvr>
                                    </p:animEffect>
                                  </p:childTnLst>
                                </p:cTn>
                              </p:par>
                              <p:par>
                                <p:cTn id="294" presetID="10" presetClass="entr" presetSubtype="0" fill="hold" nodeType="withEffect">
                                  <p:stCondLst>
                                    <p:cond delay="0"/>
                                  </p:stCondLst>
                                  <p:childTnLst>
                                    <p:set>
                                      <p:cBhvr>
                                        <p:cTn id="295" dur="1" fill="hold">
                                          <p:stCondLst>
                                            <p:cond delay="0"/>
                                          </p:stCondLst>
                                        </p:cTn>
                                        <p:tgtEl>
                                          <p:spTgt spid="98"/>
                                        </p:tgtEl>
                                        <p:attrNameLst>
                                          <p:attrName>style.visibility</p:attrName>
                                        </p:attrNameLst>
                                      </p:cBhvr>
                                      <p:to>
                                        <p:strVal val="visible"/>
                                      </p:to>
                                    </p:set>
                                    <p:animEffect transition="in" filter="fade">
                                      <p:cBhvr>
                                        <p:cTn id="296" dur="500"/>
                                        <p:tgtEl>
                                          <p:spTgt spid="98"/>
                                        </p:tgtEl>
                                      </p:cBhvr>
                                    </p:animEffect>
                                  </p:childTnLst>
                                </p:cTn>
                              </p:par>
                              <p:par>
                                <p:cTn id="297" presetID="10" presetClass="entr" presetSubtype="0" fill="hold" nodeType="withEffect">
                                  <p:stCondLst>
                                    <p:cond delay="0"/>
                                  </p:stCondLst>
                                  <p:childTnLst>
                                    <p:set>
                                      <p:cBhvr>
                                        <p:cTn id="298" dur="1" fill="hold">
                                          <p:stCondLst>
                                            <p:cond delay="0"/>
                                          </p:stCondLst>
                                        </p:cTn>
                                        <p:tgtEl>
                                          <p:spTgt spid="99"/>
                                        </p:tgtEl>
                                        <p:attrNameLst>
                                          <p:attrName>style.visibility</p:attrName>
                                        </p:attrNameLst>
                                      </p:cBhvr>
                                      <p:to>
                                        <p:strVal val="visible"/>
                                      </p:to>
                                    </p:set>
                                    <p:animEffect transition="in" filter="fade">
                                      <p:cBhvr>
                                        <p:cTn id="299" dur="500"/>
                                        <p:tgtEl>
                                          <p:spTgt spid="99"/>
                                        </p:tgtEl>
                                      </p:cBhvr>
                                    </p:animEffect>
                                  </p:childTnLst>
                                </p:cTn>
                              </p:par>
                              <p:par>
                                <p:cTn id="300" presetID="10" presetClass="entr" presetSubtype="0" fill="hold" nodeType="withEffect">
                                  <p:stCondLst>
                                    <p:cond delay="0"/>
                                  </p:stCondLst>
                                  <p:childTnLst>
                                    <p:set>
                                      <p:cBhvr>
                                        <p:cTn id="301" dur="1" fill="hold">
                                          <p:stCondLst>
                                            <p:cond delay="0"/>
                                          </p:stCondLst>
                                        </p:cTn>
                                        <p:tgtEl>
                                          <p:spTgt spid="100"/>
                                        </p:tgtEl>
                                        <p:attrNameLst>
                                          <p:attrName>style.visibility</p:attrName>
                                        </p:attrNameLst>
                                      </p:cBhvr>
                                      <p:to>
                                        <p:strVal val="visible"/>
                                      </p:to>
                                    </p:set>
                                    <p:animEffect transition="in" filter="fade">
                                      <p:cBhvr>
                                        <p:cTn id="302" dur="500"/>
                                        <p:tgtEl>
                                          <p:spTgt spid="100"/>
                                        </p:tgtEl>
                                      </p:cBhvr>
                                    </p:animEffect>
                                  </p:childTnLst>
                                </p:cTn>
                              </p:par>
                              <p:par>
                                <p:cTn id="303" presetID="10" presetClass="entr" presetSubtype="0" fill="hold" nodeType="withEffect">
                                  <p:stCondLst>
                                    <p:cond delay="0"/>
                                  </p:stCondLst>
                                  <p:childTnLst>
                                    <p:set>
                                      <p:cBhvr>
                                        <p:cTn id="304" dur="1" fill="hold">
                                          <p:stCondLst>
                                            <p:cond delay="0"/>
                                          </p:stCondLst>
                                        </p:cTn>
                                        <p:tgtEl>
                                          <p:spTgt spid="101"/>
                                        </p:tgtEl>
                                        <p:attrNameLst>
                                          <p:attrName>style.visibility</p:attrName>
                                        </p:attrNameLst>
                                      </p:cBhvr>
                                      <p:to>
                                        <p:strVal val="visible"/>
                                      </p:to>
                                    </p:set>
                                    <p:animEffect transition="in" filter="fade">
                                      <p:cBhvr>
                                        <p:cTn id="305" dur="500"/>
                                        <p:tgtEl>
                                          <p:spTgt spid="101"/>
                                        </p:tgtEl>
                                      </p:cBhvr>
                                    </p:animEffect>
                                  </p:childTnLst>
                                </p:cTn>
                              </p:par>
                              <p:par>
                                <p:cTn id="306" presetID="10" presetClass="entr" presetSubtype="0" fill="hold" nodeType="withEffect">
                                  <p:stCondLst>
                                    <p:cond delay="0"/>
                                  </p:stCondLst>
                                  <p:childTnLst>
                                    <p:set>
                                      <p:cBhvr>
                                        <p:cTn id="307" dur="1" fill="hold">
                                          <p:stCondLst>
                                            <p:cond delay="0"/>
                                          </p:stCondLst>
                                        </p:cTn>
                                        <p:tgtEl>
                                          <p:spTgt spid="102"/>
                                        </p:tgtEl>
                                        <p:attrNameLst>
                                          <p:attrName>style.visibility</p:attrName>
                                        </p:attrNameLst>
                                      </p:cBhvr>
                                      <p:to>
                                        <p:strVal val="visible"/>
                                      </p:to>
                                    </p:set>
                                    <p:animEffect transition="in" filter="fade">
                                      <p:cBhvr>
                                        <p:cTn id="308" dur="500"/>
                                        <p:tgtEl>
                                          <p:spTgt spid="102"/>
                                        </p:tgtEl>
                                      </p:cBhvr>
                                    </p:animEffect>
                                  </p:childTnLst>
                                </p:cTn>
                              </p:par>
                              <p:par>
                                <p:cTn id="309" presetID="10" presetClass="entr" presetSubtype="0" fill="hold" nodeType="withEffect">
                                  <p:stCondLst>
                                    <p:cond delay="0"/>
                                  </p:stCondLst>
                                  <p:childTnLst>
                                    <p:set>
                                      <p:cBhvr>
                                        <p:cTn id="310" dur="1" fill="hold">
                                          <p:stCondLst>
                                            <p:cond delay="0"/>
                                          </p:stCondLst>
                                        </p:cTn>
                                        <p:tgtEl>
                                          <p:spTgt spid="103"/>
                                        </p:tgtEl>
                                        <p:attrNameLst>
                                          <p:attrName>style.visibility</p:attrName>
                                        </p:attrNameLst>
                                      </p:cBhvr>
                                      <p:to>
                                        <p:strVal val="visible"/>
                                      </p:to>
                                    </p:set>
                                    <p:animEffect transition="in" filter="fade">
                                      <p:cBhvr>
                                        <p:cTn id="311" dur="500"/>
                                        <p:tgtEl>
                                          <p:spTgt spid="103"/>
                                        </p:tgtEl>
                                      </p:cBhvr>
                                    </p:animEffect>
                                  </p:childTnLst>
                                </p:cTn>
                              </p:par>
                              <p:par>
                                <p:cTn id="312" presetID="10" presetClass="entr" presetSubtype="0" fill="hold" nodeType="withEffect">
                                  <p:stCondLst>
                                    <p:cond delay="0"/>
                                  </p:stCondLst>
                                  <p:childTnLst>
                                    <p:set>
                                      <p:cBhvr>
                                        <p:cTn id="313" dur="1" fill="hold">
                                          <p:stCondLst>
                                            <p:cond delay="0"/>
                                          </p:stCondLst>
                                        </p:cTn>
                                        <p:tgtEl>
                                          <p:spTgt spid="104"/>
                                        </p:tgtEl>
                                        <p:attrNameLst>
                                          <p:attrName>style.visibility</p:attrName>
                                        </p:attrNameLst>
                                      </p:cBhvr>
                                      <p:to>
                                        <p:strVal val="visible"/>
                                      </p:to>
                                    </p:set>
                                    <p:animEffect transition="in" filter="fade">
                                      <p:cBhvr>
                                        <p:cTn id="314" dur="500"/>
                                        <p:tgtEl>
                                          <p:spTgt spid="104"/>
                                        </p:tgtEl>
                                      </p:cBhvr>
                                    </p:animEffect>
                                  </p:childTnLst>
                                </p:cTn>
                              </p:par>
                              <p:par>
                                <p:cTn id="315" presetID="10" presetClass="entr" presetSubtype="0" fill="hold" nodeType="withEffect">
                                  <p:stCondLst>
                                    <p:cond delay="0"/>
                                  </p:stCondLst>
                                  <p:childTnLst>
                                    <p:set>
                                      <p:cBhvr>
                                        <p:cTn id="316" dur="1" fill="hold">
                                          <p:stCondLst>
                                            <p:cond delay="0"/>
                                          </p:stCondLst>
                                        </p:cTn>
                                        <p:tgtEl>
                                          <p:spTgt spid="105"/>
                                        </p:tgtEl>
                                        <p:attrNameLst>
                                          <p:attrName>style.visibility</p:attrName>
                                        </p:attrNameLst>
                                      </p:cBhvr>
                                      <p:to>
                                        <p:strVal val="visible"/>
                                      </p:to>
                                    </p:set>
                                    <p:animEffect transition="in" filter="fade">
                                      <p:cBhvr>
                                        <p:cTn id="317" dur="500"/>
                                        <p:tgtEl>
                                          <p:spTgt spid="105"/>
                                        </p:tgtEl>
                                      </p:cBhvr>
                                    </p:animEffect>
                                  </p:childTnLst>
                                </p:cTn>
                              </p:par>
                              <p:par>
                                <p:cTn id="318" presetID="10" presetClass="entr" presetSubtype="0" fill="hold" nodeType="withEffect">
                                  <p:stCondLst>
                                    <p:cond delay="0"/>
                                  </p:stCondLst>
                                  <p:childTnLst>
                                    <p:set>
                                      <p:cBhvr>
                                        <p:cTn id="319" dur="1" fill="hold">
                                          <p:stCondLst>
                                            <p:cond delay="0"/>
                                          </p:stCondLst>
                                        </p:cTn>
                                        <p:tgtEl>
                                          <p:spTgt spid="106"/>
                                        </p:tgtEl>
                                        <p:attrNameLst>
                                          <p:attrName>style.visibility</p:attrName>
                                        </p:attrNameLst>
                                      </p:cBhvr>
                                      <p:to>
                                        <p:strVal val="visible"/>
                                      </p:to>
                                    </p:set>
                                    <p:animEffect transition="in" filter="fade">
                                      <p:cBhvr>
                                        <p:cTn id="320" dur="500"/>
                                        <p:tgtEl>
                                          <p:spTgt spid="106"/>
                                        </p:tgtEl>
                                      </p:cBhvr>
                                    </p:animEffect>
                                  </p:childTnLst>
                                </p:cTn>
                              </p:par>
                              <p:par>
                                <p:cTn id="321" presetID="10" presetClass="entr" presetSubtype="0" fill="hold" nodeType="withEffect">
                                  <p:stCondLst>
                                    <p:cond delay="0"/>
                                  </p:stCondLst>
                                  <p:childTnLst>
                                    <p:set>
                                      <p:cBhvr>
                                        <p:cTn id="322" dur="1" fill="hold">
                                          <p:stCondLst>
                                            <p:cond delay="0"/>
                                          </p:stCondLst>
                                        </p:cTn>
                                        <p:tgtEl>
                                          <p:spTgt spid="112"/>
                                        </p:tgtEl>
                                        <p:attrNameLst>
                                          <p:attrName>style.visibility</p:attrName>
                                        </p:attrNameLst>
                                      </p:cBhvr>
                                      <p:to>
                                        <p:strVal val="visible"/>
                                      </p:to>
                                    </p:set>
                                    <p:animEffect transition="in" filter="fade">
                                      <p:cBhvr>
                                        <p:cTn id="323" dur="500"/>
                                        <p:tgtEl>
                                          <p:spTgt spid="112"/>
                                        </p:tgtEl>
                                      </p:cBhvr>
                                    </p:animEffect>
                                  </p:childTnLst>
                                </p:cTn>
                              </p:par>
                              <p:par>
                                <p:cTn id="324" presetID="10" presetClass="entr" presetSubtype="0" fill="hold" nodeType="withEffect">
                                  <p:stCondLst>
                                    <p:cond delay="0"/>
                                  </p:stCondLst>
                                  <p:childTnLst>
                                    <p:set>
                                      <p:cBhvr>
                                        <p:cTn id="325" dur="1" fill="hold">
                                          <p:stCondLst>
                                            <p:cond delay="0"/>
                                          </p:stCondLst>
                                        </p:cTn>
                                        <p:tgtEl>
                                          <p:spTgt spid="113"/>
                                        </p:tgtEl>
                                        <p:attrNameLst>
                                          <p:attrName>style.visibility</p:attrName>
                                        </p:attrNameLst>
                                      </p:cBhvr>
                                      <p:to>
                                        <p:strVal val="visible"/>
                                      </p:to>
                                    </p:set>
                                    <p:animEffect transition="in" filter="fade">
                                      <p:cBhvr>
                                        <p:cTn id="326" dur="500"/>
                                        <p:tgtEl>
                                          <p:spTgt spid="113"/>
                                        </p:tgtEl>
                                      </p:cBhvr>
                                    </p:animEffect>
                                  </p:childTnLst>
                                </p:cTn>
                              </p:par>
                              <p:par>
                                <p:cTn id="327" presetID="10" presetClass="entr" presetSubtype="0" fill="hold" nodeType="withEffect">
                                  <p:stCondLst>
                                    <p:cond delay="0"/>
                                  </p:stCondLst>
                                  <p:childTnLst>
                                    <p:set>
                                      <p:cBhvr>
                                        <p:cTn id="328" dur="1" fill="hold">
                                          <p:stCondLst>
                                            <p:cond delay="0"/>
                                          </p:stCondLst>
                                        </p:cTn>
                                        <p:tgtEl>
                                          <p:spTgt spid="114"/>
                                        </p:tgtEl>
                                        <p:attrNameLst>
                                          <p:attrName>style.visibility</p:attrName>
                                        </p:attrNameLst>
                                      </p:cBhvr>
                                      <p:to>
                                        <p:strVal val="visible"/>
                                      </p:to>
                                    </p:set>
                                    <p:animEffect transition="in" filter="fade">
                                      <p:cBhvr>
                                        <p:cTn id="329"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596" y="142852"/>
            <a:ext cx="8486748" cy="82638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s-MX" sz="4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Configuración Electrónica</a:t>
            </a:r>
            <a:endParaRPr lang="es-MX" sz="48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2 Marcador de texto"/>
          <p:cNvSpPr>
            <a:spLocks noGrp="1"/>
          </p:cNvSpPr>
          <p:nvPr>
            <p:ph type="body" idx="1"/>
          </p:nvPr>
        </p:nvSpPr>
        <p:spPr>
          <a:xfrm>
            <a:off x="214314" y="928670"/>
            <a:ext cx="8715404" cy="1214446"/>
          </a:xfrm>
        </p:spPr>
        <p:txBody>
          <a:bodyPr/>
          <a:lstStyle/>
          <a:p>
            <a:pPr algn="just"/>
            <a:r>
              <a:rPr lang="es-MX" dirty="0" smtClean="0">
                <a:solidFill>
                  <a:schemeClr val="bg1"/>
                </a:solidFill>
                <a:latin typeface="Century Schoolbook" pitchFamily="18" charset="0"/>
              </a:rPr>
              <a:t>Consiste en la distribución de los electrones en los diferentes orbitales  de un átomo, y para desarrollarla se aplica la </a:t>
            </a:r>
            <a:r>
              <a:rPr lang="es-MX" b="1" i="1" u="sng" dirty="0" smtClean="0">
                <a:solidFill>
                  <a:schemeClr val="bg1"/>
                </a:solidFill>
                <a:latin typeface="Century Schoolbook" pitchFamily="18" charset="0"/>
              </a:rPr>
              <a:t>Regla de las Diagonales</a:t>
            </a:r>
            <a:r>
              <a:rPr lang="es-MX" b="1" dirty="0" smtClean="0">
                <a:solidFill>
                  <a:schemeClr val="bg1"/>
                </a:solidFill>
                <a:latin typeface="Century Schoolbook" pitchFamily="18" charset="0"/>
              </a:rPr>
              <a:t>:</a:t>
            </a:r>
            <a:r>
              <a:rPr lang="es-MX" b="1" i="1" u="sng" dirty="0" smtClean="0">
                <a:solidFill>
                  <a:schemeClr val="bg1"/>
                </a:solidFill>
                <a:latin typeface="Century Schoolbook" pitchFamily="18" charset="0"/>
              </a:rPr>
              <a:t> </a:t>
            </a:r>
            <a:r>
              <a:rPr lang="es-MX" dirty="0" smtClean="0">
                <a:solidFill>
                  <a:schemeClr val="bg1"/>
                </a:solidFill>
                <a:latin typeface="Century Schoolbook" pitchFamily="18" charset="0"/>
              </a:rPr>
              <a:t>Se toman las flechas  de arriba hacia abajo y del </a:t>
            </a:r>
            <a:endParaRPr lang="es-MX" b="1" dirty="0" smtClean="0">
              <a:solidFill>
                <a:schemeClr val="bg1"/>
              </a:solidFill>
              <a:latin typeface="Century Schoolbook" pitchFamily="18" charset="0"/>
            </a:endParaRPr>
          </a:p>
          <a:p>
            <a:endParaRPr lang="es-MX" dirty="0" smtClean="0">
              <a:solidFill>
                <a:schemeClr val="bg1"/>
              </a:solidFill>
              <a:latin typeface="Century Schoolbook" pitchFamily="18" charset="0"/>
            </a:endParaRPr>
          </a:p>
          <a:p>
            <a:endParaRPr lang="es-MX" dirty="0" smtClean="0">
              <a:solidFill>
                <a:schemeClr val="bg1"/>
              </a:solidFill>
              <a:latin typeface="Century Schoolbook" pitchFamily="18" charset="0"/>
            </a:endParaRPr>
          </a:p>
        </p:txBody>
      </p:sp>
      <p:pic>
        <p:nvPicPr>
          <p:cNvPr id="1026" name="Picture 2" descr="http://www.acienciasgalilei.com/qui/formularios/imag/confelectronica1.jpg"/>
          <p:cNvPicPr>
            <a:picLocks noChangeAspect="1" noChangeArrowheads="1"/>
          </p:cNvPicPr>
          <p:nvPr/>
        </p:nvPicPr>
        <p:blipFill>
          <a:blip r:embed="rId3" cstate="print"/>
          <a:srcRect/>
          <a:stretch>
            <a:fillRect/>
          </a:stretch>
        </p:blipFill>
        <p:spPr bwMode="auto">
          <a:xfrm>
            <a:off x="285752" y="2071678"/>
            <a:ext cx="4572000" cy="3295650"/>
          </a:xfrm>
          <a:prstGeom prst="rect">
            <a:avLst/>
          </a:prstGeom>
          <a:noFill/>
        </p:spPr>
      </p:pic>
      <p:sp>
        <p:nvSpPr>
          <p:cNvPr id="6" name="2 Marcador de texto"/>
          <p:cNvSpPr txBox="1">
            <a:spLocks/>
          </p:cNvSpPr>
          <p:nvPr/>
        </p:nvSpPr>
        <p:spPr>
          <a:xfrm>
            <a:off x="5000660" y="2000240"/>
            <a:ext cx="4000496" cy="3571900"/>
          </a:xfrm>
          <a:prstGeom prst="rect">
            <a:avLst/>
          </a:prstGeom>
        </p:spPr>
        <p:txBody>
          <a:bodyPr vert="horz" lIns="45720" rIns="45720" anchor="t">
            <a:normAutofit/>
          </a:bodyPr>
          <a:lstStyle/>
          <a:p>
            <a:pPr lvl="0" algn="just">
              <a:spcBef>
                <a:spcPct val="20000"/>
              </a:spcBef>
              <a:buClr>
                <a:schemeClr val="accent3"/>
              </a:buClr>
              <a:buSzPct val="95000"/>
            </a:pPr>
            <a:r>
              <a:rPr lang="es-MX" sz="2200" dirty="0" smtClean="0">
                <a:solidFill>
                  <a:schemeClr val="bg1"/>
                </a:solidFill>
                <a:latin typeface="Century Schoolbook" pitchFamily="18" charset="0"/>
              </a:rPr>
              <a:t>extremo superior a la punta, una tras otra. Los elementos tendrán una terminación en su configuración electrónica de acuerdo a su posición en la tabla periódica. El último nivel de la configuración electrónica coincide con los periodos  del elemento considerado siempre y cuando </a:t>
            </a:r>
            <a:endParaRPr kumimoji="0" lang="es-MX" sz="2200" b="0" i="0" u="none" strike="noStrike" kern="1200" cap="none" spc="0" normalizeH="0" baseline="0" noProof="0" dirty="0" smtClean="0">
              <a:ln>
                <a:noFill/>
              </a:ln>
              <a:solidFill>
                <a:schemeClr val="bg1"/>
              </a:solidFill>
              <a:effectLst/>
              <a:uLnTx/>
              <a:uFillTx/>
              <a:latin typeface="Century Schoolbook" pitchFamily="18" charset="0"/>
            </a:endParaRPr>
          </a:p>
        </p:txBody>
      </p:sp>
      <p:sp>
        <p:nvSpPr>
          <p:cNvPr id="7" name="2 Marcador de texto"/>
          <p:cNvSpPr txBox="1">
            <a:spLocks/>
          </p:cNvSpPr>
          <p:nvPr/>
        </p:nvSpPr>
        <p:spPr>
          <a:xfrm>
            <a:off x="142844" y="5357826"/>
            <a:ext cx="8786874" cy="1214446"/>
          </a:xfrm>
          <a:prstGeom prst="rect">
            <a:avLst/>
          </a:prstGeom>
        </p:spPr>
        <p:txBody>
          <a:bodyPr vert="horz" lIns="45720" rIns="45720" anchor="t">
            <a:noAutofit/>
          </a:bodyPr>
          <a:lstStyle/>
          <a:p>
            <a:pPr marL="0" marR="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MX" sz="2200" b="0" i="0" u="none" strike="noStrike" kern="1200" cap="none" spc="0" normalizeH="0" noProof="0" dirty="0" smtClean="0">
                <a:ln>
                  <a:noFill/>
                </a:ln>
                <a:solidFill>
                  <a:schemeClr val="bg1"/>
                </a:solidFill>
                <a:effectLst/>
                <a:uLnTx/>
                <a:uFillTx/>
                <a:latin typeface="Century Schoolbook" pitchFamily="18" charset="0"/>
              </a:rPr>
              <a:t>esté en los bloques “s” o “p”; mientras que en el “d” se resta una unidad y en el “f ” se le restan 2 unidades al periodo correspondiente.</a:t>
            </a:r>
            <a:endParaRPr kumimoji="0" lang="es-MX" sz="2200" b="0" i="0" u="none" strike="noStrike" kern="1200" cap="none" spc="0" normalizeH="0" baseline="0" noProof="0" dirty="0" smtClean="0">
              <a:ln>
                <a:noFill/>
              </a:ln>
              <a:solidFill>
                <a:schemeClr val="bg1"/>
              </a:solidFill>
              <a:effectLst/>
              <a:uLnTx/>
              <a:uFillTx/>
              <a:latin typeface="Century Schoolbook" pitchFamily="18" charset="0"/>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MX" sz="2200" b="0" i="0" u="none" strike="noStrike" kern="1200" cap="none" spc="0" normalizeH="0" baseline="0" noProof="0" dirty="0" smtClean="0">
              <a:ln>
                <a:noFill/>
              </a:ln>
              <a:solidFill>
                <a:schemeClr val="bg1"/>
              </a:solidFill>
              <a:effectLst/>
              <a:uLnTx/>
              <a:uFillTx/>
              <a:latin typeface="Century Schoolbook" pitchFamily="18"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8" presetClass="entr" presetSubtype="16"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par>
                          <p:cTn id="15" fill="hold">
                            <p:stCondLst>
                              <p:cond delay="2500"/>
                            </p:stCondLst>
                            <p:childTnLst>
                              <p:par>
                                <p:cTn id="16" presetID="20"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2000"/>
                                        <p:tgtEl>
                                          <p:spTgt spid="6"/>
                                        </p:tgtEl>
                                      </p:cBhvr>
                                    </p:animEffect>
                                  </p:childTnLst>
                                </p:cTn>
                              </p:par>
                            </p:childTnLst>
                          </p:cTn>
                        </p:par>
                        <p:par>
                          <p:cTn id="19" fill="hold">
                            <p:stCondLst>
                              <p:cond delay="4500"/>
                            </p:stCondLst>
                            <p:childTnLst>
                              <p:par>
                                <p:cTn id="20" presetID="13" presetClass="entr" presetSubtype="16"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plus(in)">
                                      <p:cBhvr>
                                        <p:cTn id="22" dur="2000"/>
                                        <p:tgtEl>
                                          <p:spTgt spid="7"/>
                                        </p:tgtEl>
                                      </p:cBhvr>
                                    </p:animEffect>
                                  </p:childTnLst>
                                </p:cTn>
                              </p:par>
                            </p:childTnLst>
                          </p:cTn>
                        </p:par>
                        <p:par>
                          <p:cTn id="23" fill="hold">
                            <p:stCondLst>
                              <p:cond delay="6500"/>
                            </p:stCondLst>
                            <p:childTnLst>
                              <p:par>
                                <p:cTn id="24" presetID="18" presetClass="entr" presetSubtype="12" fill="hold" nodeType="after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strips(downLeft)">
                                      <p:cBhvr>
                                        <p:cTn id="26"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714348" y="214290"/>
            <a:ext cx="7772400" cy="821828"/>
          </a:xfrm>
        </p:spPr>
        <p:txBody>
          <a:bodyPr/>
          <a:lstStyle/>
          <a:p>
            <a:pPr algn="ctr"/>
            <a:r>
              <a:rPr lang="es-MX" dirty="0" smtClean="0">
                <a:solidFill>
                  <a:schemeClr val="tx1"/>
                </a:solidFill>
              </a:rPr>
              <a:t>Configuración Gráfica</a:t>
            </a:r>
            <a:endParaRPr lang="es-MX" dirty="0">
              <a:solidFill>
                <a:schemeClr val="tx1"/>
              </a:solidFill>
            </a:endParaRPr>
          </a:p>
        </p:txBody>
      </p:sp>
      <p:sp>
        <p:nvSpPr>
          <p:cNvPr id="3" name="2 Marcador de texto"/>
          <p:cNvSpPr>
            <a:spLocks noGrp="1"/>
          </p:cNvSpPr>
          <p:nvPr>
            <p:ph type="body" idx="1"/>
          </p:nvPr>
        </p:nvSpPr>
        <p:spPr>
          <a:xfrm>
            <a:off x="285720" y="1285860"/>
            <a:ext cx="8572560" cy="5286412"/>
          </a:xfrm>
        </p:spPr>
        <p:txBody>
          <a:bodyPr>
            <a:normAutofit fontScale="92500" lnSpcReduction="20000"/>
          </a:bodyPr>
          <a:lstStyle/>
          <a:p>
            <a:pPr algn="just"/>
            <a:r>
              <a:rPr lang="es-MX" dirty="0" smtClean="0">
                <a:latin typeface="Century Schoolbook" pitchFamily="18" charset="0"/>
              </a:rPr>
              <a:t>Ahora que se han expuesto las bases de la esta configuración también llamada Vectorial, podemos llevarla acabo adecuadamente.  Dicha Configuración es laboriosa pero útil para entender como se van agregando los electrones en los respectivos subniveles .</a:t>
            </a:r>
          </a:p>
          <a:p>
            <a:pPr algn="just"/>
            <a:endParaRPr lang="es-MX" sz="1200" b="1" dirty="0" smtClean="0">
              <a:latin typeface="Century Schoolbook" pitchFamily="18" charset="0"/>
            </a:endParaRPr>
          </a:p>
          <a:p>
            <a:pPr marL="2514600" algn="just"/>
            <a:r>
              <a:rPr lang="es-MX" b="1" dirty="0" smtClean="0">
                <a:latin typeface="Century Schoolbook" pitchFamily="18" charset="0"/>
              </a:rPr>
              <a:t>Se utilizan las flechas y la Regla de Hund al adicionar los electrones correspondientes. </a:t>
            </a:r>
            <a:r>
              <a:rPr lang="es-MX" dirty="0" smtClean="0">
                <a:latin typeface="Century Schoolbook" pitchFamily="18" charset="0"/>
              </a:rPr>
              <a:t>La principal base  de la Configuración Gráfica es la</a:t>
            </a:r>
            <a:r>
              <a:rPr lang="es-MX" b="1" dirty="0" smtClean="0">
                <a:latin typeface="Century Schoolbook" pitchFamily="18" charset="0"/>
              </a:rPr>
              <a:t> Configuración Electrónica, </a:t>
            </a:r>
            <a:r>
              <a:rPr lang="es-MX" dirty="0" smtClean="0">
                <a:latin typeface="Century Schoolbook" pitchFamily="18" charset="0"/>
              </a:rPr>
              <a:t>ya que el </a:t>
            </a:r>
            <a:r>
              <a:rPr lang="es-MX" b="1" dirty="0" smtClean="0">
                <a:latin typeface="Century Schoolbook" pitchFamily="18" charset="0"/>
              </a:rPr>
              <a:t>Superíndice </a:t>
            </a:r>
            <a:r>
              <a:rPr lang="es-MX" dirty="0" smtClean="0">
                <a:latin typeface="Century Schoolbook" pitchFamily="18" charset="0"/>
              </a:rPr>
              <a:t>que aparece en cada uno de los</a:t>
            </a:r>
            <a:r>
              <a:rPr lang="es-MX" b="1" dirty="0" smtClean="0">
                <a:latin typeface="Century Schoolbook" pitchFamily="18" charset="0"/>
              </a:rPr>
              <a:t> orbitales </a:t>
            </a:r>
            <a:r>
              <a:rPr lang="es-MX" dirty="0" smtClean="0">
                <a:latin typeface="Century Schoolbook" pitchFamily="18" charset="0"/>
              </a:rPr>
              <a:t>indica el </a:t>
            </a:r>
            <a:r>
              <a:rPr lang="es-MX" b="1" dirty="0" smtClean="0">
                <a:latin typeface="Century Schoolbook" pitchFamily="18" charset="0"/>
              </a:rPr>
              <a:t>número de electrones </a:t>
            </a:r>
            <a:r>
              <a:rPr lang="es-MX" dirty="0" smtClean="0">
                <a:latin typeface="Century Schoolbook" pitchFamily="18" charset="0"/>
              </a:rPr>
              <a:t>que estos contienen, y los cuales serán representados por las flechas antes vistas en </a:t>
            </a:r>
            <a:r>
              <a:rPr lang="es-MX" b="1" dirty="0" smtClean="0">
                <a:latin typeface="Century Schoolbook" pitchFamily="18" charset="0"/>
              </a:rPr>
              <a:t>el Número Cuántico de Espín </a:t>
            </a:r>
            <a:r>
              <a:rPr lang="es-MX" dirty="0" smtClean="0">
                <a:latin typeface="Century Schoolbook" pitchFamily="18" charset="0"/>
              </a:rPr>
              <a:t>y en la </a:t>
            </a:r>
            <a:r>
              <a:rPr lang="es-MX" b="1" dirty="0" smtClean="0">
                <a:latin typeface="Century Schoolbook" pitchFamily="18" charset="0"/>
              </a:rPr>
              <a:t>Regla de Hund</a:t>
            </a:r>
            <a:r>
              <a:rPr lang="es-MX" dirty="0" smtClean="0">
                <a:latin typeface="Century Schoolbook" pitchFamily="18" charset="0"/>
              </a:rPr>
              <a:t>. </a:t>
            </a:r>
          </a:p>
          <a:p>
            <a:pPr marL="2514600" indent="-182563" algn="just"/>
            <a:endParaRPr lang="es-MX" dirty="0" smtClean="0">
              <a:latin typeface="Century Schoolbook" pitchFamily="18" charset="0"/>
            </a:endParaRPr>
          </a:p>
          <a:p>
            <a:pPr algn="just"/>
            <a:r>
              <a:rPr lang="es-MX" dirty="0" smtClean="0">
                <a:latin typeface="Century Schoolbook" pitchFamily="18" charset="0"/>
              </a:rPr>
              <a:t>Es decir, retomaremos el hecho de que </a:t>
            </a:r>
            <a:r>
              <a:rPr lang="es-MX" b="1" dirty="0" smtClean="0">
                <a:latin typeface="Century Schoolbook" pitchFamily="18" charset="0"/>
              </a:rPr>
              <a:t>una flecha en un sentido</a:t>
            </a:r>
            <a:r>
              <a:rPr lang="es-MX" dirty="0" smtClean="0">
                <a:latin typeface="Century Schoolbook" pitchFamily="18" charset="0"/>
              </a:rPr>
              <a:t>,    , expresa un </a:t>
            </a:r>
            <a:r>
              <a:rPr lang="es-MX" b="1" dirty="0" smtClean="0">
                <a:latin typeface="Century Schoolbook" pitchFamily="18" charset="0"/>
              </a:rPr>
              <a:t>electrón desapareado</a:t>
            </a:r>
            <a:r>
              <a:rPr lang="es-MX" dirty="0" smtClean="0">
                <a:latin typeface="Century Schoolbook" pitchFamily="18" charset="0"/>
              </a:rPr>
              <a:t>, o que se encuentra </a:t>
            </a:r>
            <a:r>
              <a:rPr lang="es-MX" b="1" dirty="0" smtClean="0">
                <a:latin typeface="Century Schoolbook" pitchFamily="18" charset="0"/>
              </a:rPr>
              <a:t>solo en un orbital</a:t>
            </a:r>
            <a:r>
              <a:rPr lang="es-MX" dirty="0" smtClean="0">
                <a:latin typeface="Century Schoolbook" pitchFamily="18" charset="0"/>
              </a:rPr>
              <a:t>,  mientras que </a:t>
            </a:r>
            <a:r>
              <a:rPr lang="es-MX" b="1" dirty="0" smtClean="0">
                <a:latin typeface="Century Schoolbook" pitchFamily="18" charset="0"/>
              </a:rPr>
              <a:t>2 flechas en sentido opuesto</a:t>
            </a:r>
            <a:r>
              <a:rPr lang="es-MX" dirty="0" smtClean="0">
                <a:latin typeface="Century Schoolbook" pitchFamily="18" charset="0"/>
              </a:rPr>
              <a:t>,       , indican que hay un </a:t>
            </a:r>
            <a:r>
              <a:rPr lang="es-MX" b="1" dirty="0" smtClean="0">
                <a:latin typeface="Century Schoolbook" pitchFamily="18" charset="0"/>
              </a:rPr>
              <a:t>par electrónico apareado </a:t>
            </a:r>
            <a:r>
              <a:rPr lang="es-MX" dirty="0" smtClean="0">
                <a:latin typeface="Century Schoolbook" pitchFamily="18" charset="0"/>
              </a:rPr>
              <a:t>en el orbital, o sea, </a:t>
            </a:r>
            <a:r>
              <a:rPr lang="es-MX" b="1" dirty="0" smtClean="0">
                <a:latin typeface="Century Schoolbook" pitchFamily="18" charset="0"/>
              </a:rPr>
              <a:t>2 electrones.</a:t>
            </a:r>
            <a:endParaRPr lang="es-MX" dirty="0">
              <a:latin typeface="Century Schoolbook" pitchFamily="18" charset="0"/>
            </a:endParaRPr>
          </a:p>
        </p:txBody>
      </p:sp>
      <p:pic>
        <p:nvPicPr>
          <p:cNvPr id="2050" name="Picture 2" descr="http://www.tareaescolar.net/materias/quimica/images/d02.gif"/>
          <p:cNvPicPr>
            <a:picLocks noChangeAspect="1" noChangeArrowheads="1"/>
          </p:cNvPicPr>
          <p:nvPr/>
        </p:nvPicPr>
        <p:blipFill>
          <a:blip r:embed="rId2" cstate="print"/>
          <a:srcRect/>
          <a:stretch>
            <a:fillRect/>
          </a:stretch>
        </p:blipFill>
        <p:spPr bwMode="auto">
          <a:xfrm>
            <a:off x="142844" y="2628909"/>
            <a:ext cx="2628900" cy="2085975"/>
          </a:xfrm>
          <a:prstGeom prst="rect">
            <a:avLst/>
          </a:prstGeom>
          <a:noFill/>
        </p:spPr>
      </p:pic>
      <p:cxnSp>
        <p:nvCxnSpPr>
          <p:cNvPr id="5" name="4 Conector recto de flecha"/>
          <p:cNvCxnSpPr/>
          <p:nvPr/>
        </p:nvCxnSpPr>
        <p:spPr>
          <a:xfrm rot="5400000" flipH="1" flipV="1">
            <a:off x="7285850" y="5642785"/>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rot="16200000" flipH="1" flipV="1">
            <a:off x="7142974" y="5642785"/>
            <a:ext cx="285752" cy="1588"/>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rot="5400000" flipH="1" flipV="1">
            <a:off x="8429652" y="5143512"/>
            <a:ext cx="28654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2000"/>
                                        <p:tgtEl>
                                          <p:spTgt spid="3">
                                            <p:txEl>
                                              <p:pRg st="0" end="0"/>
                                            </p:txEl>
                                          </p:spTgt>
                                        </p:tgtEl>
                                      </p:cBhvr>
                                    </p:animEffect>
                                  </p:childTnLst>
                                </p:cTn>
                              </p:par>
                            </p:childTnLst>
                          </p:cTn>
                        </p:par>
                        <p:par>
                          <p:cTn id="12" fill="hold">
                            <p:stCondLst>
                              <p:cond delay="4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2000"/>
                                        <p:tgtEl>
                                          <p:spTgt spid="3">
                                            <p:txEl>
                                              <p:pRg st="2" end="2"/>
                                            </p:txEl>
                                          </p:spTgt>
                                        </p:tgtEl>
                                      </p:cBhvr>
                                    </p:animEffect>
                                  </p:childTnLst>
                                </p:cTn>
                              </p:par>
                            </p:childTnLst>
                          </p:cTn>
                        </p:par>
                        <p:par>
                          <p:cTn id="16" fill="hold">
                            <p:stCondLst>
                              <p:cond delay="6000"/>
                            </p:stCondLst>
                            <p:childTnLst>
                              <p:par>
                                <p:cTn id="17" presetID="9"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2000"/>
                                        <p:tgtEl>
                                          <p:spTgt spid="3">
                                            <p:txEl>
                                              <p:pRg st="4" end="4"/>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childTnLst>
                          </p:cTn>
                        </p:par>
                        <p:par>
                          <p:cTn id="24" fill="hold">
                            <p:stCondLst>
                              <p:cond delay="9000"/>
                            </p:stCondLst>
                            <p:childTnLst>
                              <p:par>
                                <p:cTn id="25" presetID="10" presetClass="entr" presetSubtype="0"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childTnLst>
                                </p:cTn>
                              </p:par>
                            </p:childTnLst>
                          </p:cTn>
                        </p:par>
                        <p:par>
                          <p:cTn id="28" fill="hold">
                            <p:stCondLst>
                              <p:cond delay="10000"/>
                            </p:stCondLst>
                            <p:childTnLst>
                              <p:par>
                                <p:cTn id="29" presetID="10" presetClass="entr" presetSubtype="0"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childTnLst>
                                </p:cTn>
                              </p:par>
                            </p:childTnLst>
                          </p:cTn>
                        </p:par>
                        <p:par>
                          <p:cTn id="32" fill="hold">
                            <p:stCondLst>
                              <p:cond delay="11000"/>
                            </p:stCondLst>
                            <p:childTnLst>
                              <p:par>
                                <p:cTn id="33" presetID="6" presetClass="entr" presetSubtype="16" fill="hold" nodeType="afterEffect">
                                  <p:stCondLst>
                                    <p:cond delay="0"/>
                                  </p:stCondLst>
                                  <p:childTnLst>
                                    <p:set>
                                      <p:cBhvr>
                                        <p:cTn id="34" dur="1" fill="hold">
                                          <p:stCondLst>
                                            <p:cond delay="0"/>
                                          </p:stCondLst>
                                        </p:cTn>
                                        <p:tgtEl>
                                          <p:spTgt spid="2050"/>
                                        </p:tgtEl>
                                        <p:attrNameLst>
                                          <p:attrName>style.visibility</p:attrName>
                                        </p:attrNameLst>
                                      </p:cBhvr>
                                      <p:to>
                                        <p:strVal val="visible"/>
                                      </p:to>
                                    </p:set>
                                    <p:animEffect transition="in" filter="circle(in)">
                                      <p:cBhvr>
                                        <p:cTn id="35"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1031</TotalTime>
  <Words>1361</Words>
  <Application>Microsoft Office PowerPoint</Application>
  <PresentationFormat>Presentación en pantalla (4:3)</PresentationFormat>
  <Paragraphs>102</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Flujo</vt:lpstr>
      <vt:lpstr>Configuración Electrónica </vt:lpstr>
      <vt:lpstr>Introducción</vt:lpstr>
      <vt:lpstr>Modelo Cuántico</vt:lpstr>
      <vt:lpstr>2.- Número Cuántico Secundario, Azimutal o de forma (l)</vt:lpstr>
      <vt:lpstr>3.- Número Cuántico Magnético, o por Orientación (m)</vt:lpstr>
      <vt:lpstr>4.- Número Cuántico de Espín (s)</vt:lpstr>
      <vt:lpstr>Principio de máxima multiplicidad o regla de Hund</vt:lpstr>
      <vt:lpstr>Configuración Electrónica</vt:lpstr>
      <vt:lpstr>Configuración Gráfica</vt:lpstr>
      <vt:lpstr>Llenado de Subniveles en la Configuración Gráfica</vt:lpstr>
      <vt:lpstr>Ejemplo de la Configuración Gráfica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Configuración Electrónica Gráfica</dc:title>
  <dc:creator>Gemali</dc:creator>
  <cp:lastModifiedBy>gaston</cp:lastModifiedBy>
  <cp:revision>103</cp:revision>
  <dcterms:created xsi:type="dcterms:W3CDTF">2009-10-03T16:09:35Z</dcterms:created>
  <dcterms:modified xsi:type="dcterms:W3CDTF">2011-04-28T02:14:18Z</dcterms:modified>
</cp:coreProperties>
</file>