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0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BCF2FA5-59F0-4750-BA46-7E2CA1A14366}" type="datetimeFigureOut">
              <a:rPr lang="es-ES" smtClean="0"/>
              <a:t>08/12/2011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4E157CB-995B-4860-B4F0-A6D6AC3029D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CF2FA5-59F0-4750-BA46-7E2CA1A14366}" type="datetimeFigureOut">
              <a:rPr lang="es-ES" smtClean="0"/>
              <a:t>08/12/2011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157CB-995B-4860-B4F0-A6D6AC3029D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BCF2FA5-59F0-4750-BA46-7E2CA1A14366}" type="datetimeFigureOut">
              <a:rPr lang="es-ES" smtClean="0"/>
              <a:t>08/12/2011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E157CB-995B-4860-B4F0-A6D6AC3029D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CF2FA5-59F0-4750-BA46-7E2CA1A14366}" type="datetimeFigureOut">
              <a:rPr lang="es-ES" smtClean="0"/>
              <a:t>08/12/2011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157CB-995B-4860-B4F0-A6D6AC3029D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BCF2FA5-59F0-4750-BA46-7E2CA1A14366}" type="datetimeFigureOut">
              <a:rPr lang="es-ES" smtClean="0"/>
              <a:t>08/12/2011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4E157CB-995B-4860-B4F0-A6D6AC3029D9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CF2FA5-59F0-4750-BA46-7E2CA1A14366}" type="datetimeFigureOut">
              <a:rPr lang="es-ES" smtClean="0"/>
              <a:t>08/12/2011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157CB-995B-4860-B4F0-A6D6AC3029D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CF2FA5-59F0-4750-BA46-7E2CA1A14366}" type="datetimeFigureOut">
              <a:rPr lang="es-ES" smtClean="0"/>
              <a:t>08/12/2011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157CB-995B-4860-B4F0-A6D6AC3029D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CF2FA5-59F0-4750-BA46-7E2CA1A14366}" type="datetimeFigureOut">
              <a:rPr lang="es-ES" smtClean="0"/>
              <a:t>08/12/2011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157CB-995B-4860-B4F0-A6D6AC3029D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BCF2FA5-59F0-4750-BA46-7E2CA1A14366}" type="datetimeFigureOut">
              <a:rPr lang="es-ES" smtClean="0"/>
              <a:t>08/12/2011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157CB-995B-4860-B4F0-A6D6AC3029D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CF2FA5-59F0-4750-BA46-7E2CA1A14366}" type="datetimeFigureOut">
              <a:rPr lang="es-ES" smtClean="0"/>
              <a:t>08/12/2011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157CB-995B-4860-B4F0-A6D6AC3029D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CF2FA5-59F0-4750-BA46-7E2CA1A14366}" type="datetimeFigureOut">
              <a:rPr lang="es-ES" smtClean="0"/>
              <a:t>08/12/2011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157CB-995B-4860-B4F0-A6D6AC3029D9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BCF2FA5-59F0-4750-BA46-7E2CA1A14366}" type="datetimeFigureOut">
              <a:rPr lang="es-ES" smtClean="0"/>
              <a:t>08/12/2011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4E157CB-995B-4860-B4F0-A6D6AC3029D9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1728192"/>
          </a:xfrm>
        </p:spPr>
        <p:txBody>
          <a:bodyPr/>
          <a:lstStyle/>
          <a:p>
            <a:r>
              <a:rPr lang="es-ES" dirty="0" smtClean="0"/>
              <a:t>Universidad de Cartago</a:t>
            </a:r>
            <a:br>
              <a:rPr lang="es-ES" dirty="0" smtClean="0"/>
            </a:br>
            <a:r>
              <a:rPr lang="es-ES" dirty="0" smtClean="0"/>
              <a:t>Sede de David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2132856"/>
            <a:ext cx="6400800" cy="3168352"/>
          </a:xfrm>
        </p:spPr>
        <p:txBody>
          <a:bodyPr/>
          <a:lstStyle/>
          <a:p>
            <a:r>
              <a:rPr lang="es-ES" b="1" dirty="0" smtClean="0">
                <a:solidFill>
                  <a:schemeClr val="tx1"/>
                </a:solidFill>
              </a:rPr>
              <a:t>Tema:</a:t>
            </a:r>
          </a:p>
          <a:p>
            <a:r>
              <a:rPr lang="es-ES" b="1" dirty="0" smtClean="0">
                <a:solidFill>
                  <a:schemeClr val="tx1"/>
                </a:solidFill>
              </a:rPr>
              <a:t>Los Medios de Comunicación</a:t>
            </a:r>
          </a:p>
          <a:p>
            <a:endParaRPr lang="es-ES" b="1" dirty="0">
              <a:solidFill>
                <a:schemeClr val="tx1"/>
              </a:solidFill>
            </a:endParaRPr>
          </a:p>
          <a:p>
            <a:r>
              <a:rPr lang="es-ES" b="1" dirty="0" smtClean="0">
                <a:solidFill>
                  <a:schemeClr val="tx1"/>
                </a:solidFill>
              </a:rPr>
              <a:t>Elaborado Por:</a:t>
            </a:r>
          </a:p>
          <a:p>
            <a:r>
              <a:rPr lang="es-ES" b="1" dirty="0" err="1" smtClean="0">
                <a:solidFill>
                  <a:schemeClr val="tx1"/>
                </a:solidFill>
              </a:rPr>
              <a:t>Leonela</a:t>
            </a:r>
            <a:r>
              <a:rPr lang="es-ES" b="1" dirty="0" smtClean="0">
                <a:solidFill>
                  <a:schemeClr val="tx1"/>
                </a:solidFill>
              </a:rPr>
              <a:t> Pinto Hidalgo</a:t>
            </a:r>
          </a:p>
          <a:p>
            <a:endParaRPr lang="es-ES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Qué son los Medios de Comunicación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5482952" cy="4525963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Los medios de comunicación son los instrumentos mediante los cuales se informa y se comunica de forma masiva; son la manera como las personas, los miembros de una sociedad o de una comunidad se enteran de lo que sucede a su alrededor a nivel económico, político, social, etc. </a:t>
            </a:r>
            <a:endParaRPr lang="es-ES" dirty="0"/>
          </a:p>
        </p:txBody>
      </p:sp>
      <p:pic>
        <p:nvPicPr>
          <p:cNvPr id="7170" name="Picture 2" descr="http://t1.gstatic.com/images?q=tbn:ANd9GcQH1MQapazn6AWaQDxBNzkJ9y7LgJ5hpwPFqY4_ngzwXFaVBL_Ma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1700808"/>
            <a:ext cx="2736304" cy="38164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5122912" cy="4525963"/>
          </a:xfrm>
        </p:spPr>
        <p:txBody>
          <a:bodyPr/>
          <a:lstStyle/>
          <a:p>
            <a:pPr algn="just"/>
            <a:r>
              <a:rPr lang="es-ES" dirty="0" smtClean="0">
                <a:solidFill>
                  <a:schemeClr val="bg1"/>
                </a:solidFill>
              </a:rPr>
              <a:t>Los medios de comunicación son la representación física de la comunicación en nuestro mundo; es decir, son el canal mediante el cual la información se obtiene, se procesa y, finalmente, se expresa, se comunica.</a:t>
            </a: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6146" name="Picture 2" descr="http://t2.gstatic.com/images?q=tbn:ANd9GcQRqOvU3qndjzKde5FmI8EmMfIqSLd6rqJ0OjA9KBNtuMxRVUu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988840"/>
            <a:ext cx="2520280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Los medios de comunicación, según su carácter, se dividen en: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5050904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" b="1" dirty="0" smtClean="0"/>
              <a:t>Informativos</a:t>
            </a:r>
          </a:p>
          <a:p>
            <a:pPr algn="just"/>
            <a:r>
              <a:rPr lang="es-ES" dirty="0" smtClean="0"/>
              <a:t>su objetivo es, como su nombre lo indica, informar sobre cualquier acontecimiento que esté sucediendo y que sea de interés general. </a:t>
            </a:r>
            <a:r>
              <a:rPr lang="es-ES" dirty="0"/>
              <a:t> </a:t>
            </a:r>
          </a:p>
        </p:txBody>
      </p:sp>
      <p:sp>
        <p:nvSpPr>
          <p:cNvPr id="5122" name="AutoShape 2" descr="data:image/jpeg;base64,/9j/4AAQSkZJRgABAQAAAQABAAD/2wCEAAkGBhQSERUUEhQUFBQVFRQVFBQVFBQVFBUUFBUYFRQUFBQXHCYeFxwjGRUVHy8gJCcpLCwsFR4xNTAqNSYsLCkBCQoKDgwOGg8PGiwkHCQsLCwpKSwsLCwsLCwsLCwsLCwsLCwpLCksKSksLCwsLCkpLCwsLCwsLCwsLCwpLCwsLP/AABEIAMIBAwMBIgACEQEDEQH/xAAcAAAABwEBAAAAAAAAAAAAAAAAAQIDBAUGBwj/xABAEAACAQIDBQYDBQcDBAMBAAABAgADEQQhMQUSQVFxBiJhgZGxEzLBB1KCobIjQmJy0eHwFDOSU2Nz8SRDwxX/xAAaAQACAwEBAAAAAAAAAAAAAAAABAECAwUG/8QAKxEAAgIBBAEDAwQDAQAAAAAAAAECEQMEEiExQRMiUQVhgRQysfBxodGR/9oADAMBAAIRAxEAPwB8iGgyiiIEGU6hwxtxFgZeUDCKUZDoJBIxVGn8y/qEdYRFUafzL+oR5hIAaQZ+R+kUyw1GfkfpFEQAyu3F/wDmUv5V/WZFx2FLYliBkH+ssds0r4umfupvHoHMkCkWa/ygkm3E8zF5uhmEbJgq5WEQ1MnO58oKY3eZHOTKRFspnLKM49OmRqVFuZ87yWMOLa+vgb/SANnFgyizDH6WLEERG7mP84GOtTiAuY/zgZvDOpcMTzaSUOY8oJliAufkfcR1hEAZ+R9xGBMJhG6Y7zdF+seYRul8zfh+sgAyIimuvX6COkRNIa9foIAERABlFEQwMoANEQIMhF2hJoIAIIgQZDoIphDUZDpAKGa47p6H2gUZCKxHynofaC0AoZcRuoI+4jFY2ECKIzLBKOptioxJQKFv3b3vbn56+cEx9RGv6eRvSIEH+eQiiIaD/PKMmAhhDQd0dB7RREKkO6Og9pADNcZea/qEfIjeIGXmv6hHmEgkaUZjz+kWRABmPOFiX3VJ8h1OQkElTiXuxa1+A6A/1vFX0vy+ukFSoAt+NvTn7SEtU745DPziT5Z0I0kWFYW9rf5yjlJ8spCSrcknQfnz95IoG9wM7Z+UpOI1ikS6eoEn4egJVKxBHGTKOLI1mapGztlr8BbaSvrUhcyVhsReFXo8dJZuyI8cMrohR3vI+4kh0jSjveR9xHMU9y+5ytTi2StdMJhGqQ7zfh9o+wjVId5vw+02FgyImkNep9hHCImkNf5j9IAERDAyhkQwMoANkRKDIdBFkQkGQ6CACWEMDKBxl5RVpADGIHdPSHaHiB3T/nGGYAMvKjtFVIpbovdyEy4A5sf+IMs8TiVSwYgEnIcT0HGUHaiqzKqrdRcliR6C485SbpM0xRuSIa4XKCU//wDRrLkGUgcbQTnV9zrfg65aEg1iyISDWdc4QREFEd0dBFEQqI7o6QAaxI7p8vcR9hGcSO6ZIYSAGgMx5+0LE0t5SPMdRmIu3eHn7GFiXspMhll2U+JWyXtmBlwkG26tzui/FnAv66jpJmNqErkNLX5Zyvxmy/iVmvoALcgtshEcs9tUdTBi9S78EPH451YKEbQEakMTlcEcBG8LtZ1YbysuZsbHMHIjTSO4b9mHpMwIB3kANyAcj0zj3xCwAt8oyNtRf/PSZqe7ybvHt6LnB4hWUZg9JKFucg4FBui4kzcHBvKUNRZx4pi8h4raterlTFr23dbnyGcdr4e2fqBe3WMYjCDW5bLQk2B8N0j3t4SyTKsibJxlRqhV3LkA7xtZQeQvr1sJZbPDi7Ob7wuF4KBYWvx0kTZ+zG3l+CmQBZz3st3IknxvLR9nZ7wY5ixUbqLca3AGfXWa4nTF9RByjS8DmovGqQ7zfh9o6qWAHIeP1iKQ7zfh9o8coNhE0hr1McIiaQ16mBAREMDKGYAMoEjbCEgyHQRTwl0HQQAS4yMVCaKMAGMQO6fL3EMiHiNPMe4gIkARatJS6MwGRbM2yuLTP9pKRqEhcgpsLDrnlNLUExzVPmN2AvwPMzDO6Q3po7nyVbDdy3C1uO4Tfzgl8u1qKjdB0gidnT9NfJvCIaDXyh2gpjXy+s6x54IiFRHdHn7xZEKh8o8/cyAGcUO6ehkhhGcUO43Q+0kMIANWzHX6GHVp3FjAdR1+hjjCQSnTKkUu4+XA5eGUqBjFJIYkBgqs3FSCd1uhvbqJoKtrnnb/ANzH7QcU6hIFxpY3sQdRaJ5o2jqaee1jeO2Q6b7oC1794AkZ8b+Ev6G0KT013RZrWv8AxKM7jpf0kbZ1ZXH7JihvpfMeFjCx+B3R8UsbgrlkBxBIA01iiVD7dktGisxI1GplHd++skrZJTaFso/Qo72SoD52HrICUbnpJ2HxJXwkolDhDK1iwUkEWXQD652i1xIRT8Rh4Z59ZU4/BGuN4VGptqrAXy5ESu2P2XUV2+MTW7t1Yk63zBAPKXhFt0Vy5FBWaelVDLcG4587RNEd5/w+0eCACwAAGQAyA6CN0fmf8P6Z0VwjhSdttCmERS49THGiaQyPUySoRg4QzBwgA2+nlABkOggqaHoYfCACGirQmEUYAMYjTzX3ENoMRp5r7wGAEbFtZWPJW9jMJUfQE2E3tZbgjnceonPsbhgGO9e4JFr20yiuoXQ9pfKFvgEvmVv1EKQwtP8Aj/5CCLcj21fJ2UiBOPl9YZEKnqfL6zrHAA0KgO75t+oxTROH+Xzb9RlSRGKHcb+VvYx8xjFfI38rexj8AGzqOv0MdMaY5jr9DHGMAK3aGKC1FXiykjyIH1ma25QufOSO3G0TRegykB+8FJzAJK94jjaXnabZYBpMM1dAu9zqILNfxIF/WL5YtxbHdO+UmY/AUCDlcHwknE02YXZiSNBwk/D4KxkfFobxOjpobw9fK3KTKT5yiqV7MfCPU8bKtAmaJaoh1u9lw49JT08ZfjJ2HqbwKjp/WQWoTjtqlQfh0qlS33FNv+WnpHuy+Jq1S71ENMaKrAhuGZ8IlsbUUd0HLICTti1qjljUFshYaec3w05oX1PGNlk0ZojvP1X9Ij7Rmj8z9V/SI+ccU0b+IFVidAWJ6COsZR9ptsf6fDsR8zFlXqePkIN0Slbom4nbdALRZGcrUU3ZqbKoYcA2YYa6aWklKgIBBBHMTkuy9u1qJPw3IB+ZTmjfzIcj6S32Vt8/FZjV+CGzC7rPSvxBzLKOl5mpjEsPB0Gpoeh9oqZ5O0jBgtanZWFlrId+kzW03hp0Nj4S8pVwwBUgjmDeXTswaaFNFmNsfpF3klRnEaDqPeG0LEHT+YSm292mp4fujv1LfKDkORY/SRdFkm+iTtPadOgu9UYKOA4nwA4zE1dtJVdnC2BbQnPQZnrKPae0XrOXqNcn0A5AcBGcJQJN9BFcs74OhhxbOfJof9fS4oIJXHCDnBF6Q1Z20wk1PSGYSanpOqcADCJw/wAv4n/UYtojD6H+Z/1GQAnE/K38rexjt8h0jGLayNqcjkNTloI1XxRVbuPh2AJ3yF3cuMrKSReMHIedsx1+hkfaO2EpKWY5AXMyu2e3KJdaX7Q88wl/dpjcftmrXN6jXA0UZKOgEyc2+hiOH5Hu0G12xNU1GyGir91RoPr5zpnY7aox2E+BVPeAFjxDL8rA88vUDnORXl52Q2waFYZ2BOXXl5+4EvjlzT8l8kfbx4OgopUlH+dfRl4OvgfyNxIWJo53tnNXjsKmJpq6mxOjj91yOI4q3L+kzGJLKSrjdZdRfLqDxBmGfE8b+wzp8yyL7lLVwYJvGXw4AkyvXA4yBXxIPjFRwYNW0kbP2juMeV7yC5BkGpixvAIbm9udr84bbK7qNye1FIDMi8nbAxoq7zDQjI8Dmb25yg2H/pQLMiVTxYgF7+Kn2t6zS4baVMsAuQsFAtbjkLRnFBRdtiOozucXFIf2jjFo02qObKo8yeAHiTOcbS29UrsSSVUnJAcsss+Zmi+0hmFGnb5fid7rund+swHx50cc4Q90hJY3JcF1gtpPTN0Yr0OR6roZE7UbSqV2VmsABawva5zJ85CXFmWeysEcU4prx+Y8FHFpec8edNdMIxlhlu8FFREdtOp7U+zKhWoL/ov2eIRbFGYla9uIZj3XPofDWczxOGam7JUUo6ndZGFmBHAgznOLj2ORmpdB4TaNSkboxF8iODDkwOTDwMtcD2iAOQ+E38HyHqnDyy8JdbCWlh6BNRVJIJbeUG/hnKrZHZqniFq1TvU0LN8MC2Q4XvqJmsvwbS09rk0WzO0YqEIws50IzU2z8spctVtOfdmtmlmDFjk/ctypnNuhyHnNuzxiMm0Iygk6Kfb+23pkDdQhwR3zobi9h04yA4V1AqGm2QzJvr90kXAGmolZ222klR1RMyhYMRpc2yB42tM4tdgLBjbW1zaZOfIzDEqto0OK7NUmNkfcblcMPzNx6xobDemvBhzX+8nbD2Rjq6GpRw1R1AsHBKjIWuASA39pc4HsjtAZ1aZTfHw0syq29rcJfdLW5kaZQlCMkRGco+TO09l1GFwpIPhBLbE/ZTtDeOW9pYlnBtYWuADbLLU6QTP0V8M03v5R0YxKa+UUZFxWPSiC9Vgigak/kOZ8BHzkkh5CqbSpUUJquqDee28bE5nQanymP2z9o5N1w6WGgqPr1CaDzmKxOLZ2LOxZjmSTczNzS6N4YW+zoO0PtPFIkYVAz6CrUFwvilPifE+kw21dt1sS5evUaox5nIdFGQ8pBJhEzFybG4Y1HoO8MRF4oSC4oGGGziYJJB1X7O+06uhp1D8o73iv3x09+sd23tgVmAUCy3AYjvMPHw8Jg+zOF7xqE2ABUeN9fKaZXEX1WplJbF+To/T9FBP1ZfgcKIdVHpKzaGxzYtSOf3T9DLKDetOepSR154YSVUYDH13PdueRGkvMBsqnhwtWubKwvTpfv1cuHJb6nTKWK7FWpiRUtfusxHDeUWDHzIPlHtt9ja2IY1FJI3aYQXJtZBZRfQXBynX08d0dx5rVS2T2WZjb1KzLUsFLgkhchdSBvDlqPMGDZ3aWrSIud8AjJtcuTaxvbOKLLSDCxQOrcG3gQCG9JWy2St3BlBXHk3XaPtnRxGDZVBFRincYaWNyysMjp+ekw6tEGEDKSk2+S0IKKpD4MkYTFtTbeUkcDYkXU6qbcCJDBl5Q7HYogF0WiDoazhCelPN/ykxi5cRRPRveym2WqjeDEpujVAop1B/9aEfMtvpzmg2rsbD7Q3fjgJXTJKw4gaJV+8v5jhymG7O4U4QNepv7wBZAhADDiGJ+mcsdp9oKgpsaaDe3csyTfi2ft4R79NP0/cjOUJue6Kozva3ANTrDCj5r96xuoXmCOEkVt8U1oJlvd244Lxb0lRh8chqsSx3yBdjncjXOXmza6liSw4LckDXgOs4nF8dHQV1yWOw9limm+bDesqrxVV09dYntDjhQos1+8e6n8xGXpr5RbFzUQIGZd7dAAudD9Zb0vs9OIqipiyfhplToqczzZ24XPAZ2AzjsJOUaOfljGEjluyOzOIxjbmHplzfvNoi+LMchOtdlPseoYe1TFEV6o/dt+yU9P3vP0mxwCJQQU6VNEQaKgsPy4+Jk6jjFbLQzVQV2YTyyapdCBTsLAAC1gBkB5SPtagauGcL86d9f56eYHmAR5ywdIyhs1+fuJdq0ZRfJH2Zjg9FGvqoMEzmO2RiqdRlw6qaW8SlzoG7xXyJI8oJlz8G+y+mit2vtRMPSao+i6DizHRROS7b27UxL776fuqPlUch/WaT7TNoXqU6QOSqXYeLZL+QPrMOzSZy5oMOPiwmeFeE2kSGmLY0kOCEYBAZIAifhcoqGDAALfjFqIkSTgsI1R1RRcsQBJSshujedkuxuIxGG36KBlSwI3gpZiN47t8ja448YnEYZ6TFKisjDVWBUjyM7j2T2KMJhKVEaqo3jzc5sfXLykzaWyqWIXdrU1qDhvDMeKnVfKKZMKb4Z0sOu2cNcf7OAo8WXynQdtfZSM2wtS3/bqZj8NQZjzB6zB4/YWIo1VpVKTKzndW4urH+FhkfIxd4pJ1Q/HU45q4su+yuzLh2cWDqoB/guS35gek2WFwyIqqMlYFD4EG6n8xIOysKq2sSVpEJY6EhFB9Lm3WT3pfPT816jMeonoMcFCCieQz5XlyOfycd+1PYXw6/xlFhUyfwqLr6jPqDMGrTuva3ZwxNBr6kW6Ouh8/6zh2Ko7rEHL+2oi2aNPcM4J2togmFeT0xdNqBRxZ0/2yBrdrkEjwJ18JXxcYR0/AUaWEpJTpJTaruhqmJKA1CzjetTLDJbEWNr+ekvY9S9YFiWOZucyfMzLdltqiqnwXuatNT8LMXqUhmaXiy5svMbw5TVYPEjIrYH/MxzE7mkywWP2rnyWjo/1eOeFSqTTS/Jd4vBJU1UA8CMj4ZxvBdnadjv7zHMa7tvSR12oRm1rDTL3twk/D7fVjuhGvyWzAHQjLx9ZTXZMssdYE7+V/bPP4/pf1H6e9uSft+E7/lKvwc/7SdnRSrNYAAnJuROakgZZ6TOqpWqRWvlnkQB1uQfY8J0zaFNMTVZS9NLKAVZgXtoO6p1uRle/pIeI7FUTRUO7tUF917gWv8Au2t3h1/Kc7PBQjGUv3Ncr7nahvlFf7/yXXYbauHNBRRYvUAAqF8nufDlymmbFN/n9ZznsxstMGxYkuxOoFu7y8vea5tpBhYMLnx/K8iEk0YZISTLYYs/2GnrJGHr87SjWrbT0H1MdFc318v7zQyo2FCsGW94VVb/AOcZTbP2mAbeolo1UEXBuPbwMsjNqh1K+UKRGS8OVosee+31e+NqeARfRR/WZvell2qxG/i6x/7j/kd0e0qg0Xk+R7HH2ocvEtC3oq8guANFgxkxSNITBoXCZLxQhiSR0FTfgZ0v7GOz3xsWarDuURvZ6Xv3R/ysfwmc2WlvEAa8J6W+yjYa4fAraxd+855HRVPlc/il1wmzObvg2CsCMj/W0Tvn8/7n8op6IPh0jLMy+I8Nbe+kolZG9pUxwVb+EodubQUVqaNmBdjyuwKeu6W/5S1/1i2LX3Qq7zX4KMySfIzhmze3RrY+sahtTr1Cadz/ALZyWmPAFQqnxsec3xRW7kxye5XE6RgaG5WxFL7xWovUrbLruN6yRVN1DDVbA+6n3HlIjV7/AAaw+YXpP+qmT5rb8UkYisAxt8rjL8WY9DHRQr8Youw4VBceDcPzuJxTthgtysxtkSfI8Z17G17qRxXMdOP0M592uw2+SfvfrA+sxyxtUb4pU7OfGDehsIgznHTQ7SxLI6uhKspDKRqGBuCJ1js58PH01ZGWlUY2YaKlWxLU/ANYun4l4CcilhsLbtTC1N9LEEWdWF1YA3FxzBFweBmmLLLHK4kST7XZ2vFdnDQXecb44NVqUqVMnnYvc9M734Sj2l2rpofh03D2yKYanZcvv1agFz4heAma2vtEikx0crdSOIbRlPiDKXsx8N64FVii2JUi2bixVTfgc4xLVzK3OfLdssdrYHEYb4dYt3at2Av3gdf2g4kg69dJedmttVqu8lRW3F0cggEHhfiZZUbOfiPZtzNVNiAeBseMTWxTMbkxLJmc17uzSGPa+CXWQHSTcFsjeQu/dS9t64tfkbyvoBipbdLKNbcuMoO1vav4hFOgWVQo3+GfLxy4ysIcWRknztRqMRtDD0juivcgHutYKSDwYZ6c49g9sK4Ns7WyFrC/D8phuzXZ3EYgXpqAl/nckLfja2bS8xXYXG0hv0XpVCMyq7yMbcrmzdDN1lUeGxZ4nLlI1VHE/wDof1lngsYQQLjpOd7P7YLYCsrUmUlKl9FqKeI1W458jymp2dtANoRbnrGE01wYSi1wzYCteCVa4kW1ghbK7TzfXrFmLHUkk9SbmNgwxBFDo9BxQMKCACjG75xwGNvBgh5TFRlGjgaWTKtF52Zw16hci4QX6sflHufKbbZ23qlFt5Knw7Zs2/urrYX4HznOMBjaiN+zJueAzv5cZd42oxpJvAB6x3iBwRLog823z6S+74MZR5s7Dsn7UTb9uquv/UpEE9Suh8rTZ7N27RxC3pVFbw0YdVOc83bcf4HwkpnddF75HFmzIPPlLbs7iKpVWFw7Huhbg3JytyvrIdLspVq0dl7d03fCVKVIqr1v2Zc3yQ/7hyzPdy/FOZ4T7LqI/wBypUc/w7qD2J/ObLBbQcLuYolnVVK3ILEMSPKxXW/EZyYKSuoZG+a9t7K9tdc/ynJz62SlUevD+eL7GMOONc9ldSTcplAS11UXY3O8lirk8TcecXXq71O3FWIA42Ofv7w62RIOokUEFwLkXNrjnw/ON6bW5N+yfJTNp4OO6JAxVTvBuB19mH+c5l9v4fNl5i6nxGamajEpkw4g3+h+npKLbq71IMNVyP0nakhBHLMT87dTGWEk7SI+I1tL39QDGJzH2dWPSGwIVosiW3ZjGUaVcPXQOtjYMLqGuLEjjleVLI2SVsFWwlOnfvKgCsfm3gLZ36Tn9VbMRNX2o2nh6iU/gUkp95ixUBcrDKy8CT+Ug7W2pRrrTC0UolfmYMLHIC2gyuCc7nPWRFN82E2o+1ImdnduAoKdQneGh5jh6S6FUHQ3nORUCuLG4DA5dc7Tb/GUgMvysLg+B0mU488F4s2PZ3aD0qVW9ipU7qkX7w4txtYnKcmuWfPVn/Nj/ebHDbRUI3ezORBvbdsd7PnKFsNTqWrISpAD7uWTg8b/ALpm6/ajB8SdnTtiYkIiouQUAAdJf0cVMBsraFwCOIB9ZpcLjMoqNIc7Q9kaOLDEjcqsoHxAM8jdd4fvW9bEzFYPZeIwJ+HXF0B/Z1FzRl5eBHIzqmyNmtUAZjurw5npLo7JpFd1lDA6hs7xrEp9iGozYl7fP2OZ0ds90ZwTdt2Iwn/St4BnA8s4IzyKetH4PLVRLEjkSPQ2iZJ2kLVqn87e8jkRdo6MXasUDDiRFQJBaTsLsKtWXeRLjmSFB6XOce2Fsk1XuR3Br4nlNlRU6DJRllM5zrhF4xs55iMFUpNuujK3IjXoePlJuB2BXq/LTYDm3dH5zpdFQANInFViouve5ga+Uo8jSL+nZR7C7JtRuzsCzDdso0B1sxz9pcrs2ncFkBKhQhtcjdFlF4yPjv8AdpjxzPoP6x2ls8/vVXJ8N0D0tKKcmy3pxRmNu7FqCrvN3kdhdhwuf3hw6zpPZXY3cR90A2I3r5AaAqAQQdJQ0a5IKvY24jiOdpMw/auphnVGC1KbC4Hyuovu5EZEdR5xbVYs2oVY5U/5Kpxw80bpkAALWO6PmNr5cb+vrMvtTby0gRQUkneJN87XLNYn5Rc6eMj7U201U2+VL5Lz8W5yixrnesGAuoHibk2Cg9MzyHpxsMlhl6cHb8vmvx/3/wAomS3e5l/QxlkzOpJ9YzSxe9UAHC7en95lds9pRSZlGoyt5XlLsPtQ64tXc9xiEYcApNr+V/ed7QYnKUZS+xjndQaR1XHkCoG4MAT0YWMoMWmboeII8xpLzFZ0h/CSPI5iUW1D8rjiM/5lyP0nomuKOQmcmxos7DkSPTKMgyXtq3x6ltN4n1zkMGct9nWj0hZiGixEPBkoudsbTSqKfw6QphU3TYAXPiePWQcQv7Xda67oAsdch/WK2bhzWqpT03iBfIWUZsfJQfSMV2NSqxuWJZjc6nU3PjK+Au3bH/8AT5+B5xa4ypSAAN0vfdOgkNMQw436yWmOBFmHhKFy2TaiPTa1gd03B1GUd2GxZUsASgNh99W+dG6gnPgZnxhxeynI/L14A/1mrwmOw4CAXQqAA4yYFRnfrC9vJVrdwPYCtuN8O5tmUJ1tfQ8mGhE3fZHZjV23j/trr/EfuzGVMGtRS6Es5AI0vvXGfhlOmdlyaVBF47oLD+I5ma4oRnK/AtnyyxwryaenX8o/TqXlJUxmZ6yThsZlePNHLot96CVYxROcErtCjyxj2vVc/wAR94zDqm7E+JgAib7O1FUkEDJ2y9nGs1hko+Y8hyHjFYPYrucwVHMj2HGazZ2BCKFUWt6nxMpKVGiVkvB4UKoVRYAf55yVoPaIB5Q2TnlF+2bVRLwlEEXMcrKR8ojeHqrbIydRqcxcQonopq2MK6nT8pCbaxJ7x3F5nj0Eh9sqVVHvTypnO/8AFyMyLYyoGDFibcDLLE6so8iujozlXCsDcqbjxHHKVOOxYq4zK9kCJrkSTc+5kfZ21Sqbx0tfwkXYpu6H71S/5/2mmN1ZjmS7NdiMQbsu62mTLzPPl1jWJdTUp/vHIjh5318bfw+ceNBi2WWQ73G98xb0z8JW7b2uuHN8t4KAq6s3X7qjn4m3OeWwLdOo90/7/f4HMtbEY7b1a+KrE6fEYDyNvpIV4dZy5JOrEk9SbmMK9sjPWQW2KQk+TrnZPbnx8Id43dQEbiSy23T5r9Y5iCGpMOKne8jkZgexe1vg4lQx/Z1CEflme6fX3nQMeN1nB+64/K4nShNyjZzskFGVHI8e16jdTGBHMQbs3U+8bnOfZ0l0LBiasMRdOjvsq/eYD1NvrADVJRFN6FhZkwLu5/icuo/Jx6zNmnu1lA++v0/rNB8Tfr4kjhTp0l6fEpgfkhmcxNU75YahriS+yiQrFYYqxB/zxjFppK1JaqAniAQeIvIC7BO9mw3fC9z4QcH4KxzKvd2Rtm7N3zvNkgNup8OkFSpvrvrmVyqDmNBU88gfGx4y32i4SiQMsrAD/OszmFrlGBHQg6EHIg+BEmSS4DHJzuRq+z20BlY8gROt06pW1uFvynDtlUAMTR3TanUdQCeALAFW8R/Q8Z21prgjVi2rlbiWleqGXe5iMnEWWQ1q2BHAxDNGRSi3pYrIQSpFYwSAo4DiR3j1l92ZpLmbC40Nhf1hwTmz6Z2YeDQEZiP0dfIQQRQZ8jqanrK/azHdEEEv4DyN7LYzQYZocEhFmPVkBQggEciLictx6AOwAA7x94IIxi7Ytm8Eyif/AI/4G9pM2H81Dy9oIJZdMpm8GzX5ZyzaLk1qhJJO+wuTfIGwggnD+k/un+BjL4GhGq0EE776F12BDlOt7Yb9kDx+EhvxvuCCCNafpimq8HJ6vzN1PvEQoIoxxByZsr/fpf8AkT9QgggQy87O/wC5W/8ALR//AEmarat1ggkfBHk0Gz/9pOn1kwwoIwhCfbK3b/yL1PtKAaw4JlPsdwftJlE/sX8GQjwPezE7RsNycPSJJJNNCSTck7o1MEE2wi2p8f5JzQ4IIwKCYUEECD//2Q=="/>
          <p:cNvSpPr>
            <a:spLocks noChangeAspect="1" noChangeArrowheads="1"/>
          </p:cNvSpPr>
          <p:nvPr/>
        </p:nvSpPr>
        <p:spPr bwMode="auto">
          <a:xfrm>
            <a:off x="63500" y="-895350"/>
            <a:ext cx="2466975" cy="18478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5124" name="AutoShape 4" descr="data:image/jpeg;base64,/9j/4AAQSkZJRgABAQAAAQABAAD/2wCEAAkGBhQSERUUEhQUFBQVFRQVFBQVFBQVFBUUFBUYFRQUFBQXHCYeFxwjGRUVHy8gJCcpLCwsFR4xNTAqNSYsLCkBCQoKDgwOGg8PGiwkHCQsLCwpKSwsLCwsLCwsLCwsLCwsLCwpLCksKSksLCwsLCkpLCwsLCwsLCwsLCwpLCwsLP/AABEIAMIBAwMBIgACEQEDEQH/xAAcAAAABwEBAAAAAAAAAAAAAAAAAQIDBAUGBwj/xABAEAACAQIDBQYDBQcDBAMBAAABAgADEQQhMQUSQVFxBiJhgZGxEzLBB1KCobIjQmJy0eHwFDOSU2Nz8SRDwxX/xAAaAQACAwEBAAAAAAAAAAAAAAAABAECAwUG/8QAKxEAAgIBBAEDAwQDAQAAAAAAAAECEQMEEiExQRMiUQVhgRQysfBxodGR/9oADAMBAAIRAxEAPwB8iGgyiiIEGU6hwxtxFgZeUDCKUZDoJBIxVGn8y/qEdYRFUafzL+oR5hIAaQZ+R+kUyw1GfkfpFEQAyu3F/wDmUv5V/WZFx2FLYliBkH+ssds0r4umfupvHoHMkCkWa/ygkm3E8zF5uhmEbJgq5WEQ1MnO58oKY3eZHOTKRFspnLKM49OmRqVFuZ87yWMOLa+vgb/SANnFgyizDH6WLEERG7mP84GOtTiAuY/zgZvDOpcMTzaSUOY8oJliAufkfcR1hEAZ+R9xGBMJhG6Y7zdF+seYRul8zfh+sgAyIimuvX6COkRNIa9foIAERABlFEQwMoANEQIMhF2hJoIAIIgQZDoIphDUZDpAKGa47p6H2gUZCKxHynofaC0AoZcRuoI+4jFY2ECKIzLBKOptioxJQKFv3b3vbn56+cEx9RGv6eRvSIEH+eQiiIaD/PKMmAhhDQd0dB7RREKkO6Og9pADNcZea/qEfIjeIGXmv6hHmEgkaUZjz+kWRABmPOFiX3VJ8h1OQkElTiXuxa1+A6A/1vFX0vy+ukFSoAt+NvTn7SEtU745DPziT5Z0I0kWFYW9rf5yjlJ8spCSrcknQfnz95IoG9wM7Z+UpOI1ikS6eoEn4egJVKxBHGTKOLI1mapGztlr8BbaSvrUhcyVhsReFXo8dJZuyI8cMrohR3vI+4kh0jSjveR9xHMU9y+5ytTi2StdMJhGqQ7zfh9o+wjVId5vw+02FgyImkNep9hHCImkNf5j9IAERDAyhkQwMoANkRKDIdBFkQkGQ6CACWEMDKBxl5RVpADGIHdPSHaHiB3T/nGGYAMvKjtFVIpbovdyEy4A5sf+IMs8TiVSwYgEnIcT0HGUHaiqzKqrdRcliR6C485SbpM0xRuSIa4XKCU//wDRrLkGUgcbQTnV9zrfg65aEg1iyISDWdc4QREFEd0dBFEQqI7o6QAaxI7p8vcR9hGcSO6ZIYSAGgMx5+0LE0t5SPMdRmIu3eHn7GFiXspMhll2U+JWyXtmBlwkG26tzui/FnAv66jpJmNqErkNLX5Zyvxmy/iVmvoALcgtshEcs9tUdTBi9S78EPH451YKEbQEakMTlcEcBG8LtZ1YbysuZsbHMHIjTSO4b9mHpMwIB3kANyAcj0zj3xCwAt8oyNtRf/PSZqe7ybvHt6LnB4hWUZg9JKFucg4FBui4kzcHBvKUNRZx4pi8h4raterlTFr23dbnyGcdr4e2fqBe3WMYjCDW5bLQk2B8N0j3t4SyTKsibJxlRqhV3LkA7xtZQeQvr1sJZbPDi7Ob7wuF4KBYWvx0kTZ+zG3l+CmQBZz3st3IknxvLR9nZ7wY5ixUbqLca3AGfXWa4nTF9RByjS8DmovGqQ7zfh9o6qWAHIeP1iKQ7zfh9o8coNhE0hr1McIiaQ16mBAREMDKGYAMoEjbCEgyHQRTwl0HQQAS4yMVCaKMAGMQO6fL3EMiHiNPMe4gIkARatJS6MwGRbM2yuLTP9pKRqEhcgpsLDrnlNLUExzVPmN2AvwPMzDO6Q3po7nyVbDdy3C1uO4Tfzgl8u1qKjdB0gidnT9NfJvCIaDXyh2gpjXy+s6x54IiFRHdHn7xZEKh8o8/cyAGcUO6ehkhhGcUO43Q+0kMIANWzHX6GHVp3FjAdR1+hjjCQSnTKkUu4+XA5eGUqBjFJIYkBgqs3FSCd1uhvbqJoKtrnnb/ANzH7QcU6hIFxpY3sQdRaJ5o2jqaee1jeO2Q6b7oC1794AkZ8b+Ev6G0KT013RZrWv8AxKM7jpf0kbZ1ZXH7JihvpfMeFjCx+B3R8UsbgrlkBxBIA01iiVD7dktGisxI1GplHd++skrZJTaFso/Qo72SoD52HrICUbnpJ2HxJXwkolDhDK1iwUkEWXQD652i1xIRT8Rh4Z59ZU4/BGuN4VGptqrAXy5ESu2P2XUV2+MTW7t1Yk63zBAPKXhFt0Vy5FBWaelVDLcG4587RNEd5/w+0eCACwAAGQAyA6CN0fmf8P6Z0VwjhSdttCmERS49THGiaQyPUySoRg4QzBwgA2+nlABkOggqaHoYfCACGirQmEUYAMYjTzX3ENoMRp5r7wGAEbFtZWPJW9jMJUfQE2E3tZbgjnceonPsbhgGO9e4JFr20yiuoXQ9pfKFvgEvmVv1EKQwtP8Aj/5CCLcj21fJ2UiBOPl9YZEKnqfL6zrHAA0KgO75t+oxTROH+Xzb9RlSRGKHcb+VvYx8xjFfI38rexj8AGzqOv0MdMaY5jr9DHGMAK3aGKC1FXiykjyIH1ma25QufOSO3G0TRegykB+8FJzAJK94jjaXnabZYBpMM1dAu9zqILNfxIF/WL5YtxbHdO+UmY/AUCDlcHwknE02YXZiSNBwk/D4KxkfFobxOjpobw9fK3KTKT5yiqV7MfCPU8bKtAmaJaoh1u9lw49JT08ZfjJ2HqbwKjp/WQWoTjtqlQfh0qlS33FNv+WnpHuy+Jq1S71ENMaKrAhuGZ8IlsbUUd0HLICTti1qjljUFshYaec3w05oX1PGNlk0ZojvP1X9Ij7Rmj8z9V/SI+ccU0b+IFVidAWJ6COsZR9ptsf6fDsR8zFlXqePkIN0Slbom4nbdALRZGcrUU3ZqbKoYcA2YYa6aWklKgIBBBHMTkuy9u1qJPw3IB+ZTmjfzIcj6S32Vt8/FZjV+CGzC7rPSvxBzLKOl5mpjEsPB0Gpoeh9oqZ5O0jBgtanZWFlrId+kzW03hp0Nj4S8pVwwBUgjmDeXTswaaFNFmNsfpF3klRnEaDqPeG0LEHT+YSm292mp4fujv1LfKDkORY/SRdFkm+iTtPadOgu9UYKOA4nwA4zE1dtJVdnC2BbQnPQZnrKPae0XrOXqNcn0A5AcBGcJQJN9BFcs74OhhxbOfJof9fS4oIJXHCDnBF6Q1Z20wk1PSGYSanpOqcADCJw/wAv4n/UYtojD6H+Z/1GQAnE/K38rexjt8h0jGLayNqcjkNTloI1XxRVbuPh2AJ3yF3cuMrKSReMHIedsx1+hkfaO2EpKWY5AXMyu2e3KJdaX7Q88wl/dpjcftmrXN6jXA0UZKOgEyc2+hiOH5Hu0G12xNU1GyGir91RoPr5zpnY7aox2E+BVPeAFjxDL8rA88vUDnORXl52Q2waFYZ2BOXXl5+4EvjlzT8l8kfbx4OgopUlH+dfRl4OvgfyNxIWJo53tnNXjsKmJpq6mxOjj91yOI4q3L+kzGJLKSrjdZdRfLqDxBmGfE8b+wzp8yyL7lLVwYJvGXw4AkyvXA4yBXxIPjFRwYNW0kbP2juMeV7yC5BkGpixvAIbm9udr84bbK7qNye1FIDMi8nbAxoq7zDQjI8Dmb25yg2H/pQLMiVTxYgF7+Kn2t6zS4baVMsAuQsFAtbjkLRnFBRdtiOozucXFIf2jjFo02qObKo8yeAHiTOcbS29UrsSSVUnJAcsss+Zmi+0hmFGnb5fid7rund+swHx50cc4Q90hJY3JcF1gtpPTN0Yr0OR6roZE7UbSqV2VmsABawva5zJ85CXFmWeysEcU4prx+Y8FHFpec8edNdMIxlhlu8FFREdtOp7U+zKhWoL/ov2eIRbFGYla9uIZj3XPofDWczxOGam7JUUo6ndZGFmBHAgznOLj2ORmpdB4TaNSkboxF8iODDkwOTDwMtcD2iAOQ+E38HyHqnDyy8JdbCWlh6BNRVJIJbeUG/hnKrZHZqniFq1TvU0LN8MC2Q4XvqJmsvwbS09rk0WzO0YqEIws50IzU2z8spctVtOfdmtmlmDFjk/ctypnNuhyHnNuzxiMm0Iygk6Kfb+23pkDdQhwR3zobi9h04yA4V1AqGm2QzJvr90kXAGmolZ222klR1RMyhYMRpc2yB42tM4tdgLBjbW1zaZOfIzDEqto0OK7NUmNkfcblcMPzNx6xobDemvBhzX+8nbD2Rjq6GpRw1R1AsHBKjIWuASA39pc4HsjtAZ1aZTfHw0syq29rcJfdLW5kaZQlCMkRGco+TO09l1GFwpIPhBLbE/ZTtDeOW9pYlnBtYWuADbLLU6QTP0V8M03v5R0YxKa+UUZFxWPSiC9Vgigak/kOZ8BHzkkh5CqbSpUUJquqDee28bE5nQanymP2z9o5N1w6WGgqPr1CaDzmKxOLZ2LOxZjmSTczNzS6N4YW+zoO0PtPFIkYVAz6CrUFwvilPifE+kw21dt1sS5evUaox5nIdFGQ8pBJhEzFybG4Y1HoO8MRF4oSC4oGGGziYJJB1X7O+06uhp1D8o73iv3x09+sd23tgVmAUCy3AYjvMPHw8Jg+zOF7xqE2ABUeN9fKaZXEX1WplJbF+To/T9FBP1ZfgcKIdVHpKzaGxzYtSOf3T9DLKDetOepSR154YSVUYDH13PdueRGkvMBsqnhwtWubKwvTpfv1cuHJb6nTKWK7FWpiRUtfusxHDeUWDHzIPlHtt9ja2IY1FJI3aYQXJtZBZRfQXBynX08d0dx5rVS2T2WZjb1KzLUsFLgkhchdSBvDlqPMGDZ3aWrSIud8AjJtcuTaxvbOKLLSDCxQOrcG3gQCG9JWy2St3BlBXHk3XaPtnRxGDZVBFRincYaWNyysMjp+ekw6tEGEDKSk2+S0IKKpD4MkYTFtTbeUkcDYkXU6qbcCJDBl5Q7HYogF0WiDoazhCelPN/ykxi5cRRPRveym2WqjeDEpujVAop1B/9aEfMtvpzmg2rsbD7Q3fjgJXTJKw4gaJV+8v5jhymG7O4U4QNepv7wBZAhADDiGJ+mcsdp9oKgpsaaDe3csyTfi2ft4R79NP0/cjOUJue6Kozva3ANTrDCj5r96xuoXmCOEkVt8U1oJlvd244Lxb0lRh8chqsSx3yBdjncjXOXmza6liSw4LckDXgOs4nF8dHQV1yWOw9limm+bDesqrxVV09dYntDjhQos1+8e6n8xGXpr5RbFzUQIGZd7dAAudD9Zb0vs9OIqipiyfhplToqczzZ24XPAZ2AzjsJOUaOfljGEjluyOzOIxjbmHplzfvNoi+LMchOtdlPseoYe1TFEV6o/dt+yU9P3vP0mxwCJQQU6VNEQaKgsPy4+Jk6jjFbLQzVQV2YTyyapdCBTsLAAC1gBkB5SPtagauGcL86d9f56eYHmAR5ywdIyhs1+fuJdq0ZRfJH2Zjg9FGvqoMEzmO2RiqdRlw6qaW8SlzoG7xXyJI8oJlz8G+y+mit2vtRMPSao+i6DizHRROS7b27UxL776fuqPlUch/WaT7TNoXqU6QOSqXYeLZL+QPrMOzSZy5oMOPiwmeFeE2kSGmLY0kOCEYBAZIAifhcoqGDAALfjFqIkSTgsI1R1RRcsQBJSshujedkuxuIxGG36KBlSwI3gpZiN47t8ja448YnEYZ6TFKisjDVWBUjyM7j2T2KMJhKVEaqo3jzc5sfXLykzaWyqWIXdrU1qDhvDMeKnVfKKZMKb4Z0sOu2cNcf7OAo8WXynQdtfZSM2wtS3/bqZj8NQZjzB6zB4/YWIo1VpVKTKzndW4urH+FhkfIxd4pJ1Q/HU45q4su+yuzLh2cWDqoB/guS35gek2WFwyIqqMlYFD4EG6n8xIOysKq2sSVpEJY6EhFB9Lm3WT3pfPT816jMeonoMcFCCieQz5XlyOfycd+1PYXw6/xlFhUyfwqLr6jPqDMGrTuva3ZwxNBr6kW6Ouh8/6zh2Ko7rEHL+2oi2aNPcM4J2togmFeT0xdNqBRxZ0/2yBrdrkEjwJ18JXxcYR0/AUaWEpJTpJTaruhqmJKA1CzjetTLDJbEWNr+ekvY9S9YFiWOZucyfMzLdltqiqnwXuatNT8LMXqUhmaXiy5svMbw5TVYPEjIrYH/MxzE7mkywWP2rnyWjo/1eOeFSqTTS/Jd4vBJU1UA8CMj4ZxvBdnadjv7zHMa7tvSR12oRm1rDTL3twk/D7fVjuhGvyWzAHQjLx9ZTXZMssdYE7+V/bPP4/pf1H6e9uSft+E7/lKvwc/7SdnRSrNYAAnJuROakgZZ6TOqpWqRWvlnkQB1uQfY8J0zaFNMTVZS9NLKAVZgXtoO6p1uRle/pIeI7FUTRUO7tUF917gWv8Au2t3h1/Kc7PBQjGUv3Ncr7nahvlFf7/yXXYbauHNBRRYvUAAqF8nufDlymmbFN/n9ZznsxstMGxYkuxOoFu7y8vea5tpBhYMLnx/K8iEk0YZISTLYYs/2GnrJGHr87SjWrbT0H1MdFc318v7zQyo2FCsGW94VVb/AOcZTbP2mAbeolo1UEXBuPbwMsjNqh1K+UKRGS8OVosee+31e+NqeARfRR/WZvell2qxG/i6x/7j/kd0e0qg0Xk+R7HH2ocvEtC3oq8guANFgxkxSNITBoXCZLxQhiSR0FTfgZ0v7GOz3xsWarDuURvZ6Xv3R/ysfwmc2WlvEAa8J6W+yjYa4fAraxd+855HRVPlc/il1wmzObvg2CsCMj/W0Tvn8/7n8op6IPh0jLMy+I8Nbe+kolZG9pUxwVb+EodubQUVqaNmBdjyuwKeu6W/5S1/1i2LX3Qq7zX4KMySfIzhmze3RrY+sahtTr1Cadz/ALZyWmPAFQqnxsec3xRW7kxye5XE6RgaG5WxFL7xWovUrbLruN6yRVN1DDVbA+6n3HlIjV7/AAaw+YXpP+qmT5rb8UkYisAxt8rjL8WY9DHRQr8Youw4VBceDcPzuJxTthgtysxtkSfI8Z17G17qRxXMdOP0M592uw2+SfvfrA+sxyxtUb4pU7OfGDehsIgznHTQ7SxLI6uhKspDKRqGBuCJ1js58PH01ZGWlUY2YaKlWxLU/ANYun4l4CcilhsLbtTC1N9LEEWdWF1YA3FxzBFweBmmLLLHK4kST7XZ2vFdnDQXecb44NVqUqVMnnYvc9M734Sj2l2rpofh03D2yKYanZcvv1agFz4heAma2vtEikx0crdSOIbRlPiDKXsx8N64FVii2JUi2bixVTfgc4xLVzK3OfLdssdrYHEYb4dYt3at2Av3gdf2g4kg69dJedmttVqu8lRW3F0cggEHhfiZZUbOfiPZtzNVNiAeBseMTWxTMbkxLJmc17uzSGPa+CXWQHSTcFsjeQu/dS9t64tfkbyvoBipbdLKNbcuMoO1vav4hFOgWVQo3+GfLxy4ysIcWRknztRqMRtDD0juivcgHutYKSDwYZ6c49g9sK4Ns7WyFrC/D8phuzXZ3EYgXpqAl/nckLfja2bS8xXYXG0hv0XpVCMyq7yMbcrmzdDN1lUeGxZ4nLlI1VHE/wDof1lngsYQQLjpOd7P7YLYCsrUmUlKl9FqKeI1W458jymp2dtANoRbnrGE01wYSi1wzYCteCVa4kW1ghbK7TzfXrFmLHUkk9SbmNgwxBFDo9BxQMKCACjG75xwGNvBgh5TFRlGjgaWTKtF52Zw16hci4QX6sflHufKbbZ23qlFt5Knw7Zs2/urrYX4HznOMBjaiN+zJueAzv5cZd42oxpJvAB6x3iBwRLog823z6S+74MZR5s7Dsn7UTb9uquv/UpEE9Suh8rTZ7N27RxC3pVFbw0YdVOc83bcf4HwkpnddF75HFmzIPPlLbs7iKpVWFw7Huhbg3JytyvrIdLspVq0dl7d03fCVKVIqr1v2Zc3yQ/7hyzPdy/FOZ4T7LqI/wBypUc/w7qD2J/ObLBbQcLuYolnVVK3ILEMSPKxXW/EZyYKSuoZG+a9t7K9tdc/ynJz62SlUevD+eL7GMOONc9ldSTcplAS11UXY3O8lirk8TcecXXq71O3FWIA42Ofv7w62RIOokUEFwLkXNrjnw/ON6bW5N+yfJTNp4OO6JAxVTvBuB19mH+c5l9v4fNl5i6nxGamajEpkw4g3+h+npKLbq71IMNVyP0nakhBHLMT87dTGWEk7SI+I1tL39QDGJzH2dWPSGwIVosiW3ZjGUaVcPXQOtjYMLqGuLEjjleVLI2SVsFWwlOnfvKgCsfm3gLZ36Tn9VbMRNX2o2nh6iU/gUkp95ixUBcrDKy8CT+Ug7W2pRrrTC0UolfmYMLHIC2gyuCc7nPWRFN82E2o+1ImdnduAoKdQneGh5jh6S6FUHQ3nORUCuLG4DA5dc7Tb/GUgMvysLg+B0mU488F4s2PZ3aD0qVW9ipU7qkX7w4txtYnKcmuWfPVn/Nj/ebHDbRUI3ezORBvbdsd7PnKFsNTqWrISpAD7uWTg8b/ALpm6/ajB8SdnTtiYkIiouQUAAdJf0cVMBsraFwCOIB9ZpcLjMoqNIc7Q9kaOLDEjcqsoHxAM8jdd4fvW9bEzFYPZeIwJ+HXF0B/Z1FzRl5eBHIzqmyNmtUAZjurw5npLo7JpFd1lDA6hs7xrEp9iGozYl7fP2OZ0ds90ZwTdt2Iwn/St4BnA8s4IzyKetH4PLVRLEjkSPQ2iZJ2kLVqn87e8jkRdo6MXasUDDiRFQJBaTsLsKtWXeRLjmSFB6XOce2Fsk1XuR3Br4nlNlRU6DJRllM5zrhF4xs55iMFUpNuujK3IjXoePlJuB2BXq/LTYDm3dH5zpdFQANInFViouve5ga+Uo8jSL+nZR7C7JtRuzsCzDdso0B1sxz9pcrs2ncFkBKhQhtcjdFlF4yPjv8AdpjxzPoP6x2ls8/vVXJ8N0D0tKKcmy3pxRmNu7FqCrvN3kdhdhwuf3hw6zpPZXY3cR90A2I3r5AaAqAQQdJQ0a5IKvY24jiOdpMw/auphnVGC1KbC4Hyuovu5EZEdR5xbVYs2oVY5U/5Kpxw80bpkAALWO6PmNr5cb+vrMvtTby0gRQUkneJN87XLNYn5Rc6eMj7U201U2+VL5Lz8W5yixrnesGAuoHibk2Cg9MzyHpxsMlhl6cHb8vmvx/3/wAomS3e5l/QxlkzOpJ9YzSxe9UAHC7en95lds9pRSZlGoyt5XlLsPtQ64tXc9xiEYcApNr+V/ed7QYnKUZS+xjndQaR1XHkCoG4MAT0YWMoMWmboeII8xpLzFZ0h/CSPI5iUW1D8rjiM/5lyP0nomuKOQmcmxos7DkSPTKMgyXtq3x6ltN4n1zkMGct9nWj0hZiGixEPBkoudsbTSqKfw6QphU3TYAXPiePWQcQv7Xda67oAsdch/WK2bhzWqpT03iBfIWUZsfJQfSMV2NSqxuWJZjc6nU3PjK+Au3bH/8AT5+B5xa4ypSAAN0vfdOgkNMQw436yWmOBFmHhKFy2TaiPTa1gd03B1GUd2GxZUsASgNh99W+dG6gnPgZnxhxeynI/L14A/1mrwmOw4CAXQqAA4yYFRnfrC9vJVrdwPYCtuN8O5tmUJ1tfQ8mGhE3fZHZjV23j/trr/EfuzGVMGtRS6Es5AI0vvXGfhlOmdlyaVBF47oLD+I5ma4oRnK/AtnyyxwryaenX8o/TqXlJUxmZ6yThsZlePNHLot96CVYxROcErtCjyxj2vVc/wAR94zDqm7E+JgAib7O1FUkEDJ2y9nGs1hko+Y8hyHjFYPYrucwVHMj2HGazZ2BCKFUWt6nxMpKVGiVkvB4UKoVRYAf55yVoPaIB5Q2TnlF+2bVRLwlEEXMcrKR8ojeHqrbIydRqcxcQonopq2MK6nT8pCbaxJ7x3F5nj0Eh9sqVVHvTypnO/8AFyMyLYyoGDFibcDLLE6so8iujozlXCsDcqbjxHHKVOOxYq4zK9kCJrkSTc+5kfZ21Sqbx0tfwkXYpu6H71S/5/2mmN1ZjmS7NdiMQbsu62mTLzPPl1jWJdTUp/vHIjh5318bfw+ceNBi2WWQ73G98xb0z8JW7b2uuHN8t4KAq6s3X7qjn4m3OeWwLdOo90/7/f4HMtbEY7b1a+KrE6fEYDyNvpIV4dZy5JOrEk9SbmMK9sjPWQW2KQk+TrnZPbnx8Id43dQEbiSy23T5r9Y5iCGpMOKne8jkZgexe1vg4lQx/Z1CEflme6fX3nQMeN1nB+64/K4nShNyjZzskFGVHI8e16jdTGBHMQbs3U+8bnOfZ0l0LBiasMRdOjvsq/eYD1NvrADVJRFN6FhZkwLu5/icuo/Jx6zNmnu1lA++v0/rNB8Tfr4kjhTp0l6fEpgfkhmcxNU75YahriS+yiQrFYYqxB/zxjFppK1JaqAniAQeIvIC7BO9mw3fC9z4QcH4KxzKvd2Rtm7N3zvNkgNup8OkFSpvrvrmVyqDmNBU88gfGx4y32i4SiQMsrAD/OszmFrlGBHQg6EHIg+BEmSS4DHJzuRq+z20BlY8gROt06pW1uFvynDtlUAMTR3TanUdQCeALAFW8R/Q8Z21prgjVi2rlbiWleqGXe5iMnEWWQ1q2BHAxDNGRSi3pYrIQSpFYwSAo4DiR3j1l92ZpLmbC40Nhf1hwTmz6Z2YeDQEZiP0dfIQQRQZ8jqanrK/azHdEEEv4DyN7LYzQYZocEhFmPVkBQggEciLictx6AOwAA7x94IIxi7Ytm8Eyif/AI/4G9pM2H81Dy9oIJZdMpm8GzX5ZyzaLk1qhJJO+wuTfIGwggnD+k/un+BjL4GhGq0EE776F12BDlOt7Yb9kDx+EhvxvuCCCNafpimq8HJ6vzN1PvEQoIoxxByZsr/fpf8AkT9QgggQy87O/wC5W/8ALR//AEmarat1ggkfBHk0Gz/9pOn1kwwoIwhCfbK3b/yL1PtKAaw4JlPsdwftJlE/sX8GQjwPezE7RsNycPSJJJNNCSTck7o1MEE2wi2p8f5JzQ4IIwKCYUEECD//2Q=="/>
          <p:cNvSpPr>
            <a:spLocks noChangeAspect="1" noChangeArrowheads="1"/>
          </p:cNvSpPr>
          <p:nvPr/>
        </p:nvSpPr>
        <p:spPr bwMode="auto">
          <a:xfrm>
            <a:off x="63500" y="-895350"/>
            <a:ext cx="2466975" cy="18478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5126" name="Picture 6" descr="http://www.vicepresidencia.gob.ni/galerias/2007/jul/relaciones_cordiales0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2276872"/>
            <a:ext cx="3072341" cy="2304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 entretenimiento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628800"/>
            <a:ext cx="5482952" cy="4525963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just"/>
            <a:r>
              <a:rPr lang="es-ES" sz="2800" dirty="0" smtClean="0">
                <a:solidFill>
                  <a:srgbClr val="FFFF00"/>
                </a:solidFill>
              </a:rPr>
              <a:t>hacen parte de este grupo los medios de comunicación que buscan divertir, </a:t>
            </a:r>
            <a:r>
              <a:rPr lang="es-ES" sz="2800" dirty="0" err="1" smtClean="0">
                <a:solidFill>
                  <a:srgbClr val="FFFF00"/>
                </a:solidFill>
              </a:rPr>
              <a:t>distensionar</a:t>
            </a:r>
            <a:r>
              <a:rPr lang="es-ES" sz="2800" dirty="0" smtClean="0">
                <a:solidFill>
                  <a:srgbClr val="FFFF00"/>
                </a:solidFill>
              </a:rPr>
              <a:t> o recrear a las personas valiéndose de recursos como el humor, la información sobre farándula, cine o televisión, los concursos, la emisión de música, los dibujos, los deportes, etc. </a:t>
            </a:r>
          </a:p>
          <a:p>
            <a:endParaRPr lang="es-ES" dirty="0"/>
          </a:p>
        </p:txBody>
      </p:sp>
      <p:pic>
        <p:nvPicPr>
          <p:cNvPr id="4098" name="Picture 2" descr="http://t1.gstatic.com/images?q=tbn:ANd9GcSZSlloX-SfuTVhSb3UkxLFDmxAsbQ2wY0NhxVAphxeGudxN6PM5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1628800"/>
            <a:ext cx="2457450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 análisis: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5338936" cy="4133056"/>
          </a:xfrm>
        </p:spPr>
        <p:txBody>
          <a:bodyPr>
            <a:normAutofit fontScale="92500"/>
          </a:bodyPr>
          <a:lstStyle/>
          <a:p>
            <a:pPr algn="just"/>
            <a:r>
              <a:rPr lang="es-ES" dirty="0" smtClean="0"/>
              <a:t>Son medios que fundamentan su acción en los acontecimientos y las noticias del momento, sin por ello dejar de lado los hechos históricos. Su finalidad esencial es examinar, investigar, explicar y entender lo que está pasando para darle mayor dimensión a una noticia, pero, sobre todo, para que el público entienda las causas y consecuencias de dicha noticia. </a:t>
            </a:r>
            <a:endParaRPr lang="es-ES" dirty="0"/>
          </a:p>
        </p:txBody>
      </p:sp>
      <p:pic>
        <p:nvPicPr>
          <p:cNvPr id="3074" name="Picture 2" descr="http://t2.gstatic.com/images?q=tbn:ANd9GcQkuTy-1qPzL5jmPNQ_P360aT8GdYvugOLWtAepAdAQo-llh-glZ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628800"/>
            <a:ext cx="2664296" cy="3528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Especializados: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4906888" cy="4525963"/>
          </a:xfrm>
        </p:spPr>
        <p:txBody>
          <a:bodyPr>
            <a:normAutofit/>
          </a:bodyPr>
          <a:lstStyle/>
          <a:p>
            <a:pPr algn="just"/>
            <a:r>
              <a:rPr lang="es-ES" dirty="0"/>
              <a:t>D</a:t>
            </a:r>
            <a:r>
              <a:rPr lang="es-ES" dirty="0" smtClean="0"/>
              <a:t>entro de este tipo de medios entran lo cultural, lo científico y, en general, todos los temas que le interesan a un sector determinado del público. </a:t>
            </a:r>
            <a:endParaRPr lang="es-ES" dirty="0"/>
          </a:p>
        </p:txBody>
      </p:sp>
      <p:pic>
        <p:nvPicPr>
          <p:cNvPr id="2050" name="Picture 2" descr="http://t0.gstatic.com/images?q=tbn:ANd9GcTdP3-NPiekLv_yV3dl6H2c92fzIcoLfvcdQYWJpjf2LzpnYQp65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844824"/>
            <a:ext cx="2922265" cy="3456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26</TotalTime>
  <Words>308</Words>
  <Application>Microsoft Office PowerPoint</Application>
  <PresentationFormat>Presentación en pantalla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Opulento</vt:lpstr>
      <vt:lpstr>Universidad de Cartago Sede de David</vt:lpstr>
      <vt:lpstr>Qué son los Medios de Comunicación</vt:lpstr>
      <vt:lpstr>Diapositiva 3</vt:lpstr>
      <vt:lpstr>Los medios de comunicación, según su carácter, se dividen en:</vt:lpstr>
      <vt:lpstr>De entretenimiento</vt:lpstr>
      <vt:lpstr>De análisis:</vt:lpstr>
      <vt:lpstr>Especializados:</vt:lpstr>
      <vt:lpstr>Diapositiva 8</vt:lpstr>
    </vt:vector>
  </TitlesOfParts>
  <Company>cybertronica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de Cartago Sede de David</dc:title>
  <dc:creator>Usuario</dc:creator>
  <cp:lastModifiedBy>Usuario</cp:lastModifiedBy>
  <cp:revision>4</cp:revision>
  <dcterms:created xsi:type="dcterms:W3CDTF">2011-12-08T23:01:56Z</dcterms:created>
  <dcterms:modified xsi:type="dcterms:W3CDTF">2011-12-08T23:28:41Z</dcterms:modified>
</cp:coreProperties>
</file>