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75B3EC4-FAF3-47FB-9BDA-8D367F40308E}" type="datetimeFigureOut">
              <a:rPr lang="es-CL" smtClean="0"/>
              <a:t>12-12-2011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A2C5F8A-A4F4-45B8-B642-F218F3EE71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3EC4-FAF3-47FB-9BDA-8D367F40308E}" type="datetimeFigureOut">
              <a:rPr lang="es-CL" smtClean="0"/>
              <a:t>12-12-2011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C5F8A-A4F4-45B8-B642-F218F3EE71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3EC4-FAF3-47FB-9BDA-8D367F40308E}" type="datetimeFigureOut">
              <a:rPr lang="es-CL" smtClean="0"/>
              <a:t>12-12-2011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C5F8A-A4F4-45B8-B642-F218F3EE71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75B3EC4-FAF3-47FB-9BDA-8D367F40308E}" type="datetimeFigureOut">
              <a:rPr lang="es-CL" smtClean="0"/>
              <a:t>12-12-2011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C5F8A-A4F4-45B8-B642-F218F3EE71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75B3EC4-FAF3-47FB-9BDA-8D367F40308E}" type="datetimeFigureOut">
              <a:rPr lang="es-CL" smtClean="0"/>
              <a:t>12-12-2011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A2C5F8A-A4F4-45B8-B642-F218F3EE710B}" type="slidenum">
              <a:rPr lang="es-CL" smtClean="0"/>
              <a:t>‹Nº›</a:t>
            </a:fld>
            <a:endParaRPr lang="es-CL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75B3EC4-FAF3-47FB-9BDA-8D367F40308E}" type="datetimeFigureOut">
              <a:rPr lang="es-CL" smtClean="0"/>
              <a:t>12-12-2011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A2C5F8A-A4F4-45B8-B642-F218F3EE71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75B3EC4-FAF3-47FB-9BDA-8D367F40308E}" type="datetimeFigureOut">
              <a:rPr lang="es-CL" smtClean="0"/>
              <a:t>12-12-2011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A2C5F8A-A4F4-45B8-B642-F218F3EE710B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3EC4-FAF3-47FB-9BDA-8D367F40308E}" type="datetimeFigureOut">
              <a:rPr lang="es-CL" smtClean="0"/>
              <a:t>12-12-2011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C5F8A-A4F4-45B8-B642-F218F3EE71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75B3EC4-FAF3-47FB-9BDA-8D367F40308E}" type="datetimeFigureOut">
              <a:rPr lang="es-CL" smtClean="0"/>
              <a:t>12-12-2011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A2C5F8A-A4F4-45B8-B642-F218F3EE71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75B3EC4-FAF3-47FB-9BDA-8D367F40308E}" type="datetimeFigureOut">
              <a:rPr lang="es-CL" smtClean="0"/>
              <a:t>12-12-2011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A2C5F8A-A4F4-45B8-B642-F218F3EE710B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75B3EC4-FAF3-47FB-9BDA-8D367F40308E}" type="datetimeFigureOut">
              <a:rPr lang="es-CL" smtClean="0"/>
              <a:t>12-12-2011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A2C5F8A-A4F4-45B8-B642-F218F3EE710B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75B3EC4-FAF3-47FB-9BDA-8D367F40308E}" type="datetimeFigureOut">
              <a:rPr lang="es-CL" smtClean="0"/>
              <a:t>12-12-2011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A2C5F8A-A4F4-45B8-B642-F218F3EE710B}" type="slidenum">
              <a:rPr lang="es-CL" smtClean="0"/>
              <a:t>‹Nº›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27584" y="476672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 smtClean="0"/>
              <a:t>Procesos de Urbanización</a:t>
            </a:r>
            <a:endParaRPr lang="es-CL" sz="32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1628800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a) Metropolización: </a:t>
            </a:r>
            <a:r>
              <a:rPr lang="es-CL" sz="2400" dirty="0" smtClean="0"/>
              <a:t>proceso por el cual se van ocupando progresivamente pueblos y áreas rurales que se encuentran a su alrededor, desbordando los límites anteriores</a:t>
            </a:r>
            <a:endParaRPr lang="es-CL" sz="24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395536" y="3933056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b) </a:t>
            </a:r>
            <a:r>
              <a:rPr lang="es-CL" sz="2400" b="1" dirty="0" err="1" smtClean="0"/>
              <a:t>Metápolis</a:t>
            </a:r>
            <a:r>
              <a:rPr lang="es-CL" sz="2400" b="1" dirty="0" smtClean="0"/>
              <a:t>: </a:t>
            </a:r>
            <a:r>
              <a:rPr lang="es-CL" sz="2400" dirty="0" smtClean="0"/>
              <a:t>metrópolis globales interconectadas gracias a los medios de transporte de alta velocidad.</a:t>
            </a:r>
            <a:endParaRPr lang="es-CL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908720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c) </a:t>
            </a:r>
            <a:r>
              <a:rPr lang="es-CL" sz="2400" b="1" dirty="0" err="1" smtClean="0"/>
              <a:t>Suburbanización</a:t>
            </a:r>
            <a:r>
              <a:rPr lang="es-CL" sz="2400" b="1" dirty="0" smtClean="0"/>
              <a:t>: </a:t>
            </a:r>
            <a:r>
              <a:rPr lang="es-CL" sz="2400" dirty="0" smtClean="0"/>
              <a:t>crecimiento de la ciudad más allá de los límites, produciéndose una urbanización del medio rural circundante.</a:t>
            </a:r>
            <a:endParaRPr lang="es-CL" sz="24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2564904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d) Conurbación: </a:t>
            </a:r>
            <a:r>
              <a:rPr lang="es-CL" sz="2400" dirty="0" smtClean="0"/>
              <a:t>dos o más ciudades crecen y sus áreas metropolitanas llegan a unirse creando un único espacio urbano</a:t>
            </a:r>
            <a:endParaRPr lang="es-CL" sz="24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251520" y="4581128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e) Megalópolis: </a:t>
            </a:r>
            <a:r>
              <a:rPr lang="es-CL" sz="2400" dirty="0" smtClean="0"/>
              <a:t>conjunto de conurbaciones o varias áreas metropolitanas enlazadas, creando un gran espacio urbano y poblacional, con al menos 10 millones </a:t>
            </a:r>
            <a:r>
              <a:rPr lang="es-CL" sz="2400" smtClean="0"/>
              <a:t>de habitantes.</a:t>
            </a:r>
            <a:endParaRPr lang="es-CL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</TotalTime>
  <Words>119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Brío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</dc:creator>
  <cp:lastModifiedBy>Ali</cp:lastModifiedBy>
  <cp:revision>11</cp:revision>
  <dcterms:created xsi:type="dcterms:W3CDTF">2011-12-12T11:52:00Z</dcterms:created>
  <dcterms:modified xsi:type="dcterms:W3CDTF">2011-12-12T11:59:30Z</dcterms:modified>
</cp:coreProperties>
</file>