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EC8E90-6F06-477A-97DF-08108C3354C7}" type="datetimeFigureOut">
              <a:rPr lang="es-CL" smtClean="0"/>
              <a:t>07-12-2011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AE73D3-30B3-433C-8B21-1172A23362F5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620688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800" b="1" dirty="0" smtClean="0">
                <a:latin typeface="Times New Roman" pitchFamily="18" charset="0"/>
                <a:cs typeface="Times New Roman" pitchFamily="18" charset="0"/>
              </a:rPr>
              <a:t>Perestroika</a:t>
            </a:r>
            <a:endParaRPr lang="es-CL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1772816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dirty="0" smtClean="0">
                <a:latin typeface="Times New Roman" pitchFamily="18" charset="0"/>
                <a:cs typeface="Times New Roman" pitchFamily="18" charset="0"/>
              </a:rPr>
              <a:t>Fue </a:t>
            </a:r>
            <a:r>
              <a:rPr lang="es-CL" sz="2800" dirty="0">
                <a:latin typeface="Times New Roman" pitchFamily="18" charset="0"/>
                <a:cs typeface="Times New Roman" pitchFamily="18" charset="0"/>
              </a:rPr>
              <a:t>un proceso de reforma basado en la reestructuración de la economía puesto en marcha en </a:t>
            </a:r>
            <a:r>
              <a:rPr lang="es-CL" sz="2800" dirty="0" smtClean="0">
                <a:latin typeface="Times New Roman" pitchFamily="18" charset="0"/>
                <a:cs typeface="Times New Roman" pitchFamily="18" charset="0"/>
              </a:rPr>
              <a:t>la URSS por Mijaíl Gorbachov, </a:t>
            </a:r>
            <a:r>
              <a:rPr lang="es-CL" sz="2800" dirty="0">
                <a:latin typeface="Times New Roman" pitchFamily="18" charset="0"/>
                <a:cs typeface="Times New Roman" pitchFamily="18" charset="0"/>
              </a:rPr>
              <a:t>con el objetivo de reformar y preservar el </a:t>
            </a:r>
            <a:r>
              <a:rPr lang="es-CL" sz="2800" dirty="0" smtClean="0">
                <a:latin typeface="Times New Roman" pitchFamily="18" charset="0"/>
                <a:cs typeface="Times New Roman" pitchFamily="18" charset="0"/>
              </a:rPr>
              <a:t>sistema socialista, </a:t>
            </a:r>
            <a:r>
              <a:rPr lang="es-CL" sz="2800" dirty="0">
                <a:latin typeface="Times New Roman" pitchFamily="18" charset="0"/>
                <a:cs typeface="Times New Roman" pitchFamily="18" charset="0"/>
              </a:rPr>
              <a:t>pues quería dar a la sociedad soviética un cierto espíritu de empresa e innovación. </a:t>
            </a:r>
            <a:r>
              <a:rPr lang="es-CL" sz="2800" dirty="0" smtClean="0">
                <a:latin typeface="Times New Roman" pitchFamily="18" charset="0"/>
                <a:cs typeface="Times New Roman" pitchFamily="18" charset="0"/>
              </a:rPr>
              <a:t>Proceso acompañado </a:t>
            </a:r>
            <a:r>
              <a:rPr lang="es-CL" sz="2800" dirty="0">
                <a:latin typeface="Times New Roman" pitchFamily="18" charset="0"/>
                <a:cs typeface="Times New Roman" pitchFamily="18" charset="0"/>
              </a:rPr>
              <a:t>de una cierta democratización de la vida política, trajo varias consecuencias a nivel económico y social que provocaron el fin de la era de Gorbachov y el colapso y desintegración de </a:t>
            </a:r>
            <a:r>
              <a:rPr lang="es-CL" sz="2800" dirty="0" smtClean="0">
                <a:latin typeface="Times New Roman" pitchFamily="18" charset="0"/>
                <a:cs typeface="Times New Roman" pitchFamily="18" charset="0"/>
              </a:rPr>
              <a:t>la URSS</a:t>
            </a:r>
            <a:endParaRPr lang="es-C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85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</dc:creator>
  <cp:lastModifiedBy>Ali</cp:lastModifiedBy>
  <cp:revision>3</cp:revision>
  <dcterms:created xsi:type="dcterms:W3CDTF">2011-12-07T14:08:25Z</dcterms:created>
  <dcterms:modified xsi:type="dcterms:W3CDTF">2011-12-07T14:16:02Z</dcterms:modified>
</cp:coreProperties>
</file>