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9EF1F-BE8F-47CA-85CF-B28234DE4D68}" type="datetimeFigureOut">
              <a:rPr lang="es-CL" smtClean="0"/>
              <a:t>06-12-2011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D6D7E-931F-4A8E-A0D4-C4A87DE2350B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56D5-0CF7-4B0B-B17F-D1ADB326E1E1}" type="datetimeFigureOut">
              <a:rPr lang="es-CL" smtClean="0"/>
              <a:t>06-12-2011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47EC-53AE-4ADA-B973-FDEA7D69AB5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56D5-0CF7-4B0B-B17F-D1ADB326E1E1}" type="datetimeFigureOut">
              <a:rPr lang="es-CL" smtClean="0"/>
              <a:t>06-12-2011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47EC-53AE-4ADA-B973-FDEA7D69AB5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56D5-0CF7-4B0B-B17F-D1ADB326E1E1}" type="datetimeFigureOut">
              <a:rPr lang="es-CL" smtClean="0"/>
              <a:t>06-12-2011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47EC-53AE-4ADA-B973-FDEA7D69AB5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56D5-0CF7-4B0B-B17F-D1ADB326E1E1}" type="datetimeFigureOut">
              <a:rPr lang="es-CL" smtClean="0"/>
              <a:t>06-12-2011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47EC-53AE-4ADA-B973-FDEA7D69AB5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56D5-0CF7-4B0B-B17F-D1ADB326E1E1}" type="datetimeFigureOut">
              <a:rPr lang="es-CL" smtClean="0"/>
              <a:t>06-12-2011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47EC-53AE-4ADA-B973-FDEA7D69AB5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56D5-0CF7-4B0B-B17F-D1ADB326E1E1}" type="datetimeFigureOut">
              <a:rPr lang="es-CL" smtClean="0"/>
              <a:t>06-12-2011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47EC-53AE-4ADA-B973-FDEA7D69AB5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56D5-0CF7-4B0B-B17F-D1ADB326E1E1}" type="datetimeFigureOut">
              <a:rPr lang="es-CL" smtClean="0"/>
              <a:t>06-12-2011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47EC-53AE-4ADA-B973-FDEA7D69AB5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56D5-0CF7-4B0B-B17F-D1ADB326E1E1}" type="datetimeFigureOut">
              <a:rPr lang="es-CL" smtClean="0"/>
              <a:t>06-12-2011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47EC-53AE-4ADA-B973-FDEA7D69AB5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56D5-0CF7-4B0B-B17F-D1ADB326E1E1}" type="datetimeFigureOut">
              <a:rPr lang="es-CL" smtClean="0"/>
              <a:t>06-12-2011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47EC-53AE-4ADA-B973-FDEA7D69AB5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56D5-0CF7-4B0B-B17F-D1ADB326E1E1}" type="datetimeFigureOut">
              <a:rPr lang="es-CL" smtClean="0"/>
              <a:t>06-12-2011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47EC-53AE-4ADA-B973-FDEA7D69AB5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56D5-0CF7-4B0B-B17F-D1ADB326E1E1}" type="datetimeFigureOut">
              <a:rPr lang="es-CL" smtClean="0"/>
              <a:t>06-12-2011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47EC-53AE-4ADA-B973-FDEA7D69AB5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A56D5-0CF7-4B0B-B17F-D1ADB326E1E1}" type="datetimeFigureOut">
              <a:rPr lang="es-CL" smtClean="0"/>
              <a:t>06-12-2011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A47EC-53AE-4ADA-B973-FDEA7D69AB5E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1412776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El Holocausto fue la persecución y el asesinato sistemático, burocráticamente organizado y auspiciado por el Estado de aproximadamente seis millones de judíos por parte del régimen nazi y sus colaboradores.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27584" y="54868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 smtClean="0">
                <a:latin typeface="Times New Roman" pitchFamily="18" charset="0"/>
                <a:cs typeface="Times New Roman" pitchFamily="18" charset="0"/>
              </a:rPr>
              <a:t>Holocausto</a:t>
            </a:r>
            <a:endParaRPr lang="es-CL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83568" y="3356992"/>
            <a:ext cx="33123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Holocausto </a:t>
            </a:r>
            <a:r>
              <a:rPr lang="es-CL" sz="2800" dirty="0">
                <a:latin typeface="Times New Roman" pitchFamily="18" charset="0"/>
                <a:cs typeface="Times New Roman" pitchFamily="18" charset="0"/>
              </a:rPr>
              <a:t>es una palabra de origen griego que significa "sacrificio por fuego".</a:t>
            </a:r>
          </a:p>
        </p:txBody>
      </p:sp>
      <p:pic>
        <p:nvPicPr>
          <p:cNvPr id="3074" name="Picture 2" descr="http://www.gallerym.com/images/work/big/bourke_white_margaret_buchenwald_inmates_16x20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068960"/>
            <a:ext cx="3216796" cy="33200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467544" y="764704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Las autoridades alemanas persiguieron a otros grupos debido a su percibida </a:t>
            </a:r>
            <a:r>
              <a:rPr lang="es-C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inferioridad racial</a:t>
            </a:r>
            <a:r>
              <a:rPr lang="es-CL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gitanos, discapacitados y algunos grupos eslavos (polacos y rusos, entre otros); otros grupos fueron perseguidos por motivos </a:t>
            </a:r>
            <a:r>
              <a:rPr lang="es-C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políticos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C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ideológicos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 y de </a:t>
            </a:r>
            <a:r>
              <a:rPr lang="es-C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comportamiento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, entre ellos: comunistas, socialistas, testigos de Jehová y homosexuales.</a:t>
            </a:r>
            <a:endParaRPr lang="es-CL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3.bp.blogspot.com/-XNNnKBiQTnQ/TdOfzUhyYvI/AAAAAAAAADI/AIT6H8NEnU0/s1600/HOLOCAUS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284984"/>
            <a:ext cx="4067944" cy="29238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102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</dc:creator>
  <cp:lastModifiedBy>Ali</cp:lastModifiedBy>
  <cp:revision>7</cp:revision>
  <dcterms:created xsi:type="dcterms:W3CDTF">2011-12-06T18:02:27Z</dcterms:created>
  <dcterms:modified xsi:type="dcterms:W3CDTF">2011-12-06T18:24:25Z</dcterms:modified>
</cp:coreProperties>
</file>