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89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2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491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52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9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04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6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43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22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30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2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1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Caracol</a:t>
            </a:r>
            <a:endParaRPr lang="es-CL" dirty="0"/>
          </a:p>
        </p:txBody>
      </p:sp>
      <p:pic>
        <p:nvPicPr>
          <p:cNvPr id="9218" name="Picture 2" descr="http://cmapspublic2.ihmc.us/servlet/SBReadResourceServlet?rid=1224446566650_1881170009_13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784" y="1340768"/>
            <a:ext cx="4899595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72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Caracol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SP-3</dc:creator>
  <cp:lastModifiedBy>SP-3</cp:lastModifiedBy>
  <cp:revision>10</cp:revision>
  <dcterms:created xsi:type="dcterms:W3CDTF">2011-09-26T16:42:10Z</dcterms:created>
  <dcterms:modified xsi:type="dcterms:W3CDTF">2011-09-26T17:34:16Z</dcterms:modified>
</cp:coreProperties>
</file>