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7898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523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491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3523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90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204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467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843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9228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130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123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EFE2C-FB34-468B-8A9E-775AF8D39019}" type="datetimeFigureOut">
              <a:rPr lang="es-CL" smtClean="0"/>
              <a:t>26-09-2011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6DCA5-AF6A-4238-8754-86F6C862BDD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913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Huesecillo</a:t>
            </a:r>
            <a:br>
              <a:rPr lang="es-CL" dirty="0" smtClean="0"/>
            </a:br>
            <a:r>
              <a:rPr lang="es-CL" dirty="0" smtClean="0"/>
              <a:t>Martillo</a:t>
            </a:r>
            <a:endParaRPr lang="es-CL" dirty="0"/>
          </a:p>
        </p:txBody>
      </p:sp>
      <p:pic>
        <p:nvPicPr>
          <p:cNvPr id="6146" name="Picture 2" descr="http://cmapspublic2.ihmc.us/servlet/SBReadResourceServlet?rid=1224446564177_1067507366_134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7331027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15136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Huesecillo Martillo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SP-3</dc:creator>
  <cp:lastModifiedBy>SP-3</cp:lastModifiedBy>
  <cp:revision>13</cp:revision>
  <dcterms:created xsi:type="dcterms:W3CDTF">2011-09-26T16:42:10Z</dcterms:created>
  <dcterms:modified xsi:type="dcterms:W3CDTF">2011-09-26T17:37:02Z</dcterms:modified>
</cp:coreProperties>
</file>