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55ACC4-765E-41B7-BFB4-864B73A9764E}" type="datetimeFigureOut">
              <a:rPr lang="es-MX" smtClean="0"/>
              <a:t>22/11/2011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B3B0F1-8984-4608-8384-E6E7EB22AC4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55ACC4-765E-41B7-BFB4-864B73A9764E}" type="datetimeFigureOut">
              <a:rPr lang="es-MX" smtClean="0"/>
              <a:t>22/11/2011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B3B0F1-8984-4608-8384-E6E7EB22AC4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55ACC4-765E-41B7-BFB4-864B73A9764E}" type="datetimeFigureOut">
              <a:rPr lang="es-MX" smtClean="0"/>
              <a:t>22/11/2011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B3B0F1-8984-4608-8384-E6E7EB22AC4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55ACC4-765E-41B7-BFB4-864B73A9764E}" type="datetimeFigureOut">
              <a:rPr lang="es-MX" smtClean="0"/>
              <a:t>22/11/2011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B3B0F1-8984-4608-8384-E6E7EB22AC4F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55ACC4-765E-41B7-BFB4-864B73A9764E}" type="datetimeFigureOut">
              <a:rPr lang="es-MX" smtClean="0"/>
              <a:t>22/11/2011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B3B0F1-8984-4608-8384-E6E7EB22AC4F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55ACC4-765E-41B7-BFB4-864B73A9764E}" type="datetimeFigureOut">
              <a:rPr lang="es-MX" smtClean="0"/>
              <a:t>22/11/2011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B3B0F1-8984-4608-8384-E6E7EB22AC4F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55ACC4-765E-41B7-BFB4-864B73A9764E}" type="datetimeFigureOut">
              <a:rPr lang="es-MX" smtClean="0"/>
              <a:t>22/11/2011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B3B0F1-8984-4608-8384-E6E7EB22AC4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55ACC4-765E-41B7-BFB4-864B73A9764E}" type="datetimeFigureOut">
              <a:rPr lang="es-MX" smtClean="0"/>
              <a:t>22/11/2011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B3B0F1-8984-4608-8384-E6E7EB22AC4F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55ACC4-765E-41B7-BFB4-864B73A9764E}" type="datetimeFigureOut">
              <a:rPr lang="es-MX" smtClean="0"/>
              <a:t>22/11/2011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B3B0F1-8984-4608-8384-E6E7EB22AC4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E55ACC4-765E-41B7-BFB4-864B73A9764E}" type="datetimeFigureOut">
              <a:rPr lang="es-MX" smtClean="0"/>
              <a:t>22/11/2011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B3B0F1-8984-4608-8384-E6E7EB22AC4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55ACC4-765E-41B7-BFB4-864B73A9764E}" type="datetimeFigureOut">
              <a:rPr lang="es-MX" smtClean="0"/>
              <a:t>22/11/2011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B3B0F1-8984-4608-8384-E6E7EB22AC4F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E55ACC4-765E-41B7-BFB4-864B73A9764E}" type="datetimeFigureOut">
              <a:rPr lang="es-MX" smtClean="0"/>
              <a:t>22/11/2011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9B3B0F1-8984-4608-8384-E6E7EB22AC4F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714480" y="1500174"/>
            <a:ext cx="6357982" cy="3706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° No haciendo plagio 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° Respetar las reglas marcadas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° Respetar los pensamientos de los demás 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200" b="0" i="0" u="none" strike="noStrike" cap="none" normalizeH="0" baseline="0" dirty="0" smtClean="0">
                <a:ln>
                  <a:noFill/>
                </a:ln>
                <a:solidFill>
                  <a:srgbClr val="5F497A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° Hacer lo que las reglas dices.</a:t>
            </a:r>
            <a:endParaRPr kumimoji="0" lang="es-MX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24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cfigue</dc:creator>
  <cp:lastModifiedBy>cfigue</cp:lastModifiedBy>
  <cp:revision>1</cp:revision>
  <dcterms:created xsi:type="dcterms:W3CDTF">2011-11-22T17:28:10Z</dcterms:created>
  <dcterms:modified xsi:type="dcterms:W3CDTF">2011-11-22T17:29:32Z</dcterms:modified>
</cp:coreProperties>
</file>