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5"/>
  </p:notesMasterIdLst>
  <p:sldIdLst>
    <p:sldId id="257" r:id="rId3"/>
    <p:sldId id="302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93" r:id="rId18"/>
    <p:sldId id="295" r:id="rId19"/>
    <p:sldId id="296" r:id="rId20"/>
    <p:sldId id="297" r:id="rId21"/>
    <p:sldId id="298" r:id="rId22"/>
    <p:sldId id="300" r:id="rId23"/>
    <p:sldId id="301" r:id="rId24"/>
    <p:sldId id="299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303" r:id="rId4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26" autoAdjust="0"/>
    <p:restoredTop sz="99309" autoAdjust="0"/>
  </p:normalViewPr>
  <p:slideViewPr>
    <p:cSldViewPr>
      <p:cViewPr>
        <p:scale>
          <a:sx n="58" d="100"/>
          <a:sy n="58" d="100"/>
        </p:scale>
        <p:origin x="-1842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68"/>
    </p:cViewPr>
  </p:sorterViewPr>
  <p:notesViewPr>
    <p:cSldViewPr>
      <p:cViewPr varScale="1">
        <p:scale>
          <a:sx n="42" d="100"/>
          <a:sy n="42" d="100"/>
        </p:scale>
        <p:origin x="-211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6.xml"/><Relationship Id="rId3" Type="http://schemas.openxmlformats.org/officeDocument/2006/relationships/slide" Target="../slides/slide30.xml"/><Relationship Id="rId7" Type="http://schemas.openxmlformats.org/officeDocument/2006/relationships/slide" Target="../slides/slide8.xml"/><Relationship Id="rId2" Type="http://schemas.openxmlformats.org/officeDocument/2006/relationships/slide" Target="../slides/slide23.xml"/><Relationship Id="rId1" Type="http://schemas.openxmlformats.org/officeDocument/2006/relationships/slide" Target="../slides/slide4.xml"/><Relationship Id="rId6" Type="http://schemas.openxmlformats.org/officeDocument/2006/relationships/slide" Target="../slides/slide3.xml"/><Relationship Id="rId5" Type="http://schemas.openxmlformats.org/officeDocument/2006/relationships/slide" Target="../slides/slide6.xml"/><Relationship Id="rId4" Type="http://schemas.openxmlformats.org/officeDocument/2006/relationships/slide" Target="../slides/slide36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slide" Target="../slides/slide39.xml"/><Relationship Id="rId1" Type="http://schemas.openxmlformats.org/officeDocument/2006/relationships/slide" Target="../slides/slide38.xml"/><Relationship Id="rId5" Type="http://schemas.openxmlformats.org/officeDocument/2006/relationships/slide" Target="../slides/slide37.xml"/><Relationship Id="rId4" Type="http://schemas.openxmlformats.org/officeDocument/2006/relationships/slide" Target="../slides/slide40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5.xml"/><Relationship Id="rId3" Type="http://schemas.openxmlformats.org/officeDocument/2006/relationships/slide" Target="../slides/slide9.xml"/><Relationship Id="rId7" Type="http://schemas.openxmlformats.org/officeDocument/2006/relationships/slide" Target="../slides/slide14.xml"/><Relationship Id="rId2" Type="http://schemas.openxmlformats.org/officeDocument/2006/relationships/slide" Target="../slides/slide8.xml"/><Relationship Id="rId1" Type="http://schemas.openxmlformats.org/officeDocument/2006/relationships/slide" Target="../slides/slide7.xml"/><Relationship Id="rId6" Type="http://schemas.openxmlformats.org/officeDocument/2006/relationships/slide" Target="../slides/slide13.xml"/><Relationship Id="rId5" Type="http://schemas.openxmlformats.org/officeDocument/2006/relationships/slide" Target="../slides/slide12.xml"/><Relationship Id="rId4" Type="http://schemas.openxmlformats.org/officeDocument/2006/relationships/slide" Target="../slides/slide10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slide" Target="../slides/slide33.xml"/><Relationship Id="rId1" Type="http://schemas.openxmlformats.org/officeDocument/2006/relationships/slide" Target="../slides/slide32.xml"/><Relationship Id="rId4" Type="http://schemas.openxmlformats.org/officeDocument/2006/relationships/slide" Target="../slides/slide35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705945-4605-460B-8A01-21A6CC75BB07}" type="doc">
      <dgm:prSet loTypeId="urn:microsoft.com/office/officeart/2005/8/layout/orgChart1" loCatId="hierarchy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s-PA"/>
        </a:p>
      </dgm:t>
    </dgm:pt>
    <dgm:pt modelId="{F70BE67F-BF31-4B40-BB19-2426C2B9E8B5}">
      <dgm:prSet phldrT="[Texto]" custT="1"/>
      <dgm:spPr/>
      <dgm:t>
        <a:bodyPr/>
        <a:lstStyle/>
        <a:p>
          <a:r>
            <a:rPr lang="es-P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RESPIRATORY SYSTEM</a:t>
          </a:r>
          <a:endParaRPr lang="es-PA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F77A6CE-1333-498E-B976-F13236A1F724}" type="parTrans" cxnId="{2707AA5D-6F24-4ABA-993B-ADC0D414F950}">
      <dgm:prSet/>
      <dgm:spPr/>
      <dgm:t>
        <a:bodyPr/>
        <a:lstStyle/>
        <a:p>
          <a:endParaRPr lang="es-PA"/>
        </a:p>
      </dgm:t>
    </dgm:pt>
    <dgm:pt modelId="{8EDBE6AA-6F3C-4FDD-A73B-65BBBDCDB1BA}" type="sibTrans" cxnId="{2707AA5D-6F24-4ABA-993B-ADC0D414F950}">
      <dgm:prSet/>
      <dgm:spPr/>
      <dgm:t>
        <a:bodyPr/>
        <a:lstStyle/>
        <a:p>
          <a:endParaRPr lang="es-PA"/>
        </a:p>
      </dgm:t>
    </dgm:pt>
    <dgm:pt modelId="{650B3F4A-0F24-4964-B83E-B3BAF355ECB7}">
      <dgm:prSet phldrT="[Texto]"/>
      <dgm:spPr/>
      <dgm:t>
        <a:bodyPr/>
        <a:lstStyle/>
        <a:p>
          <a:r>
            <a:rPr lang="es-PA" dirty="0" smtClean="0"/>
            <a:t>SPECIFIC FUNCTIONS</a:t>
          </a:r>
          <a:endParaRPr lang="es-P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5A220D7-C897-440A-9AF5-5D89EA6E0D7C}" type="parTrans" cxnId="{379B531F-AAC5-4257-A452-C4BA44151CF7}">
      <dgm:prSet/>
      <dgm:spPr/>
      <dgm:t>
        <a:bodyPr/>
        <a:lstStyle/>
        <a:p>
          <a:endParaRPr lang="es-PA"/>
        </a:p>
      </dgm:t>
    </dgm:pt>
    <dgm:pt modelId="{5EC950B7-5E74-4E92-A0B1-4FE4E9088239}" type="sibTrans" cxnId="{379B531F-AAC5-4257-A452-C4BA44151CF7}">
      <dgm:prSet/>
      <dgm:spPr/>
      <dgm:t>
        <a:bodyPr/>
        <a:lstStyle/>
        <a:p>
          <a:endParaRPr lang="es-PA"/>
        </a:p>
      </dgm:t>
    </dgm:pt>
    <dgm:pt modelId="{7915742B-408B-45AB-A6BE-65DE6D17F88F}">
      <dgm:prSet phldrT="[Texto]"/>
      <dgm:spPr/>
      <dgm:t>
        <a:bodyPr/>
        <a:lstStyle/>
        <a:p>
          <a:r>
            <a:rPr lang="es-PA" dirty="0" smtClean="0"/>
            <a:t>MECHANISM OF BREATHING</a:t>
          </a:r>
          <a:endParaRPr lang="es-P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9AAC34FA-6F45-41C9-9941-CCF9E230653B}" type="parTrans" cxnId="{373E0B48-2D65-4543-B538-7670E19DC264}">
      <dgm:prSet/>
      <dgm:spPr/>
      <dgm:t>
        <a:bodyPr/>
        <a:lstStyle/>
        <a:p>
          <a:endParaRPr lang="es-PA"/>
        </a:p>
      </dgm:t>
    </dgm:pt>
    <dgm:pt modelId="{8FC69F5F-6057-4558-A3F6-A8A8379A8387}" type="sibTrans" cxnId="{373E0B48-2D65-4543-B538-7670E19DC264}">
      <dgm:prSet/>
      <dgm:spPr/>
      <dgm:t>
        <a:bodyPr/>
        <a:lstStyle/>
        <a:p>
          <a:endParaRPr lang="es-PA"/>
        </a:p>
      </dgm:t>
    </dgm:pt>
    <dgm:pt modelId="{DEDC463F-6F43-4314-8B8F-F2D408709A10}">
      <dgm:prSet phldrT="[Texto]"/>
      <dgm:spPr/>
      <dgm:t>
        <a:bodyPr/>
        <a:lstStyle/>
        <a:p>
          <a:r>
            <a:rPr lang="es-PA" dirty="0" smtClean="0"/>
            <a:t>RESPIRATORY DISEASES</a:t>
          </a:r>
          <a:endParaRPr lang="es-P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AB47A1FD-ED12-4887-8CAC-424DEF6CB4A7}" type="parTrans" cxnId="{A579AB69-402B-464D-B1A8-1AD3C0E804D5}">
      <dgm:prSet/>
      <dgm:spPr/>
      <dgm:t>
        <a:bodyPr/>
        <a:lstStyle/>
        <a:p>
          <a:endParaRPr lang="es-PA"/>
        </a:p>
      </dgm:t>
    </dgm:pt>
    <dgm:pt modelId="{046C5457-28CA-49BC-82D2-8B14E8209433}" type="sibTrans" cxnId="{A579AB69-402B-464D-B1A8-1AD3C0E804D5}">
      <dgm:prSet/>
      <dgm:spPr/>
      <dgm:t>
        <a:bodyPr/>
        <a:lstStyle/>
        <a:p>
          <a:endParaRPr lang="es-PA"/>
        </a:p>
      </dgm:t>
    </dgm:pt>
    <dgm:pt modelId="{21FE2B06-1831-44A3-867C-263C4B72661E}">
      <dgm:prSet phldrT="[Texto]"/>
      <dgm:spPr/>
      <dgm:t>
        <a:bodyPr/>
        <a:lstStyle/>
        <a:p>
          <a:r>
            <a:rPr lang="es-PA" dirty="0" smtClean="0"/>
            <a:t>RESPIRATORY TRACT</a:t>
          </a:r>
          <a:endParaRPr lang="es-P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7DB2A83C-7D9D-47C2-8769-2F2F9BC832AB}" type="parTrans" cxnId="{8BBD3EF2-1E82-4618-B990-E6EAA3743983}">
      <dgm:prSet/>
      <dgm:spPr/>
      <dgm:t>
        <a:bodyPr/>
        <a:lstStyle/>
        <a:p>
          <a:endParaRPr lang="es-PA"/>
        </a:p>
      </dgm:t>
    </dgm:pt>
    <dgm:pt modelId="{CF7E6837-29F9-426C-A57B-7BA75E73A6A0}" type="sibTrans" cxnId="{8BBD3EF2-1E82-4618-B990-E6EAA3743983}">
      <dgm:prSet/>
      <dgm:spPr/>
      <dgm:t>
        <a:bodyPr/>
        <a:lstStyle/>
        <a:p>
          <a:endParaRPr lang="es-PA"/>
        </a:p>
      </dgm:t>
    </dgm:pt>
    <dgm:pt modelId="{F405A2DA-4703-4AF9-AEF4-E1F97C4DE5A2}">
      <dgm:prSet phldrT="[Texto]"/>
      <dgm:spPr/>
      <dgm:t>
        <a:bodyPr/>
        <a:lstStyle/>
        <a:p>
          <a:r>
            <a:rPr lang="es-PA" dirty="0" smtClean="0"/>
            <a:t>GENERALITIES</a:t>
          </a:r>
          <a:endParaRPr lang="es-P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5914EA5-6645-4D28-BDA7-8DEE6E9F93AD}" type="parTrans" cxnId="{0AA1D982-08A3-4385-936B-052507FB9AEA}">
      <dgm:prSet/>
      <dgm:spPr/>
      <dgm:t>
        <a:bodyPr/>
        <a:lstStyle/>
        <a:p>
          <a:endParaRPr lang="es-PA"/>
        </a:p>
      </dgm:t>
    </dgm:pt>
    <dgm:pt modelId="{767C2233-F6A6-404A-AB16-7B51C39C13E0}" type="sibTrans" cxnId="{0AA1D982-08A3-4385-936B-052507FB9AEA}">
      <dgm:prSet/>
      <dgm:spPr/>
      <dgm:t>
        <a:bodyPr/>
        <a:lstStyle/>
        <a:p>
          <a:endParaRPr lang="es-PA"/>
        </a:p>
      </dgm:t>
    </dgm:pt>
    <dgm:pt modelId="{4F49AA3D-28A1-44A7-A26D-BB076A122779}">
      <dgm:prSet phldrT="[Texto]"/>
      <dgm:spPr/>
      <dgm:t>
        <a:bodyPr/>
        <a:lstStyle/>
        <a:p>
          <a:r>
            <a:rPr lang="es-PA" dirty="0" smtClean="0"/>
            <a:t>UPPER TRACT</a:t>
          </a:r>
          <a:endParaRPr lang="es-P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6862293C-77E1-45A4-99CE-FD965FC08D25}" type="parTrans" cxnId="{89227A88-6120-4A20-81D6-57156C886762}">
      <dgm:prSet/>
      <dgm:spPr/>
      <dgm:t>
        <a:bodyPr/>
        <a:lstStyle/>
        <a:p>
          <a:endParaRPr lang="es-PA"/>
        </a:p>
      </dgm:t>
    </dgm:pt>
    <dgm:pt modelId="{4F4EE10F-4865-4810-9AEC-28B4D97DC1DA}" type="sibTrans" cxnId="{89227A88-6120-4A20-81D6-57156C886762}">
      <dgm:prSet/>
      <dgm:spPr/>
      <dgm:t>
        <a:bodyPr/>
        <a:lstStyle/>
        <a:p>
          <a:endParaRPr lang="es-PA"/>
        </a:p>
      </dgm:t>
    </dgm:pt>
    <dgm:pt modelId="{3CD79F88-E6FC-4FF7-B076-7F9002234618}">
      <dgm:prSet phldrT="[Texto]"/>
      <dgm:spPr/>
      <dgm:t>
        <a:bodyPr/>
        <a:lstStyle/>
        <a:p>
          <a:r>
            <a:rPr lang="es-PA" dirty="0" smtClean="0"/>
            <a:t>LOWER TRACT</a:t>
          </a:r>
          <a:endParaRPr lang="es-P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7EB488C4-89A1-4902-BFDD-E8BB0D81E078}" type="parTrans" cxnId="{A143897B-1175-4D1A-A4A5-BF95D940E23D}">
      <dgm:prSet/>
      <dgm:spPr/>
      <dgm:t>
        <a:bodyPr/>
        <a:lstStyle/>
        <a:p>
          <a:endParaRPr lang="es-PA"/>
        </a:p>
      </dgm:t>
    </dgm:pt>
    <dgm:pt modelId="{049264F0-1491-44CF-B5F6-0A8D32F99845}" type="sibTrans" cxnId="{A143897B-1175-4D1A-A4A5-BF95D940E23D}">
      <dgm:prSet/>
      <dgm:spPr/>
      <dgm:t>
        <a:bodyPr/>
        <a:lstStyle/>
        <a:p>
          <a:endParaRPr lang="es-PA"/>
        </a:p>
      </dgm:t>
    </dgm:pt>
    <dgm:pt modelId="{EE36C691-3059-4AE7-BA72-DFC3C3BAF968}" type="pres">
      <dgm:prSet presAssocID="{28705945-4605-460B-8A01-21A6CC75BB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A"/>
        </a:p>
      </dgm:t>
    </dgm:pt>
    <dgm:pt modelId="{136AEA21-9072-4F18-BB39-11775771F561}" type="pres">
      <dgm:prSet presAssocID="{F70BE67F-BF31-4B40-BB19-2426C2B9E8B5}" presName="hierRoot1" presStyleCnt="0">
        <dgm:presLayoutVars>
          <dgm:hierBranch val="init"/>
        </dgm:presLayoutVars>
      </dgm:prSet>
      <dgm:spPr/>
    </dgm:pt>
    <dgm:pt modelId="{DBA905D5-5534-49D0-8970-EE78FF04C15C}" type="pres">
      <dgm:prSet presAssocID="{F70BE67F-BF31-4B40-BB19-2426C2B9E8B5}" presName="rootComposite1" presStyleCnt="0"/>
      <dgm:spPr/>
    </dgm:pt>
    <dgm:pt modelId="{E0C742A8-4E42-4BD6-A34E-972BC65AE96B}" type="pres">
      <dgm:prSet presAssocID="{F70BE67F-BF31-4B40-BB19-2426C2B9E8B5}" presName="rootText1" presStyleLbl="node0" presStyleIdx="0" presStyleCnt="1" custScaleX="368726" custScaleY="83988" custLinFactY="-100000" custLinFactNeighborX="-1108" custLinFactNeighborY="-169754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6612E749-0521-4F99-9E2F-57E3A6C8EA6C}" type="pres">
      <dgm:prSet presAssocID="{F70BE67F-BF31-4B40-BB19-2426C2B9E8B5}" presName="rootConnector1" presStyleLbl="node1" presStyleIdx="0" presStyleCnt="0"/>
      <dgm:spPr/>
      <dgm:t>
        <a:bodyPr/>
        <a:lstStyle/>
        <a:p>
          <a:endParaRPr lang="es-PA"/>
        </a:p>
      </dgm:t>
    </dgm:pt>
    <dgm:pt modelId="{C6A9F658-878A-4155-92E3-EBD7940F8165}" type="pres">
      <dgm:prSet presAssocID="{F70BE67F-BF31-4B40-BB19-2426C2B9E8B5}" presName="hierChild2" presStyleCnt="0"/>
      <dgm:spPr/>
    </dgm:pt>
    <dgm:pt modelId="{23CEBCD6-8D8A-4EA4-8F62-59496C6B7446}" type="pres">
      <dgm:prSet presAssocID="{75914EA5-6645-4D28-BDA7-8DEE6E9F93AD}" presName="Name37" presStyleLbl="parChTrans1D2" presStyleIdx="0" presStyleCnt="5"/>
      <dgm:spPr/>
      <dgm:t>
        <a:bodyPr/>
        <a:lstStyle/>
        <a:p>
          <a:endParaRPr lang="es-PA"/>
        </a:p>
      </dgm:t>
    </dgm:pt>
    <dgm:pt modelId="{DD2145B6-2291-4F21-B5E5-5544488E2854}" type="pres">
      <dgm:prSet presAssocID="{F405A2DA-4703-4AF9-AEF4-E1F97C4DE5A2}" presName="hierRoot2" presStyleCnt="0">
        <dgm:presLayoutVars>
          <dgm:hierBranch val="init"/>
        </dgm:presLayoutVars>
      </dgm:prSet>
      <dgm:spPr/>
    </dgm:pt>
    <dgm:pt modelId="{576D9381-A40C-488A-8E7C-7FCEFCA80EB6}" type="pres">
      <dgm:prSet presAssocID="{F405A2DA-4703-4AF9-AEF4-E1F97C4DE5A2}" presName="rootComposite" presStyleCnt="0"/>
      <dgm:spPr/>
    </dgm:pt>
    <dgm:pt modelId="{8F3EBC25-F0F7-40AF-B7DA-378D48042F15}" type="pres">
      <dgm:prSet presAssocID="{F405A2DA-4703-4AF9-AEF4-E1F97C4DE5A2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8BBD06DE-34F7-4054-AA7C-D07288FC349F}" type="pres">
      <dgm:prSet presAssocID="{F405A2DA-4703-4AF9-AEF4-E1F97C4DE5A2}" presName="rootConnector" presStyleLbl="node2" presStyleIdx="0" presStyleCnt="5"/>
      <dgm:spPr/>
      <dgm:t>
        <a:bodyPr/>
        <a:lstStyle/>
        <a:p>
          <a:endParaRPr lang="es-PA"/>
        </a:p>
      </dgm:t>
    </dgm:pt>
    <dgm:pt modelId="{F0FBF60B-F2C3-4A96-9EFE-2FD23984892F}" type="pres">
      <dgm:prSet presAssocID="{F405A2DA-4703-4AF9-AEF4-E1F97C4DE5A2}" presName="hierChild4" presStyleCnt="0"/>
      <dgm:spPr/>
    </dgm:pt>
    <dgm:pt modelId="{17E5BB1A-99D6-4DD8-B199-F1D092CFA9AC}" type="pres">
      <dgm:prSet presAssocID="{F405A2DA-4703-4AF9-AEF4-E1F97C4DE5A2}" presName="hierChild5" presStyleCnt="0"/>
      <dgm:spPr/>
    </dgm:pt>
    <dgm:pt modelId="{FA109C36-5B55-4570-9412-C588C689B90D}" type="pres">
      <dgm:prSet presAssocID="{7DB2A83C-7D9D-47C2-8769-2F2F9BC832AB}" presName="Name37" presStyleLbl="parChTrans1D2" presStyleIdx="1" presStyleCnt="5"/>
      <dgm:spPr/>
      <dgm:t>
        <a:bodyPr/>
        <a:lstStyle/>
        <a:p>
          <a:endParaRPr lang="es-PA"/>
        </a:p>
      </dgm:t>
    </dgm:pt>
    <dgm:pt modelId="{C8BD5E95-6B0A-4F68-98B6-B67B72314A7B}" type="pres">
      <dgm:prSet presAssocID="{21FE2B06-1831-44A3-867C-263C4B72661E}" presName="hierRoot2" presStyleCnt="0">
        <dgm:presLayoutVars>
          <dgm:hierBranch val="init"/>
        </dgm:presLayoutVars>
      </dgm:prSet>
      <dgm:spPr/>
    </dgm:pt>
    <dgm:pt modelId="{61F66E0E-00D2-4CC0-BAF0-32C6D17967BE}" type="pres">
      <dgm:prSet presAssocID="{21FE2B06-1831-44A3-867C-263C4B72661E}" presName="rootComposite" presStyleCnt="0"/>
      <dgm:spPr/>
    </dgm:pt>
    <dgm:pt modelId="{F1CC223B-77EA-4A94-B393-9D9E88F0918B}" type="pres">
      <dgm:prSet presAssocID="{21FE2B06-1831-44A3-867C-263C4B72661E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95721210-F04F-4D86-BE34-0FB6FAF413C9}" type="pres">
      <dgm:prSet presAssocID="{21FE2B06-1831-44A3-867C-263C4B72661E}" presName="rootConnector" presStyleLbl="node2" presStyleIdx="1" presStyleCnt="5"/>
      <dgm:spPr/>
      <dgm:t>
        <a:bodyPr/>
        <a:lstStyle/>
        <a:p>
          <a:endParaRPr lang="es-PA"/>
        </a:p>
      </dgm:t>
    </dgm:pt>
    <dgm:pt modelId="{64DFC9C3-08FA-4C4F-B656-71A672B20C7C}" type="pres">
      <dgm:prSet presAssocID="{21FE2B06-1831-44A3-867C-263C4B72661E}" presName="hierChild4" presStyleCnt="0"/>
      <dgm:spPr/>
    </dgm:pt>
    <dgm:pt modelId="{F1EB4267-260A-4C21-872C-5CF6A6D5FBC0}" type="pres">
      <dgm:prSet presAssocID="{6862293C-77E1-45A4-99CE-FD965FC08D25}" presName="Name37" presStyleLbl="parChTrans1D3" presStyleIdx="0" presStyleCnt="2"/>
      <dgm:spPr/>
      <dgm:t>
        <a:bodyPr/>
        <a:lstStyle/>
        <a:p>
          <a:endParaRPr lang="es-PA"/>
        </a:p>
      </dgm:t>
    </dgm:pt>
    <dgm:pt modelId="{E3B17AA8-C69D-4F30-8838-8C016E1A6E0F}" type="pres">
      <dgm:prSet presAssocID="{4F49AA3D-28A1-44A7-A26D-BB076A122779}" presName="hierRoot2" presStyleCnt="0">
        <dgm:presLayoutVars>
          <dgm:hierBranch val="init"/>
        </dgm:presLayoutVars>
      </dgm:prSet>
      <dgm:spPr/>
    </dgm:pt>
    <dgm:pt modelId="{67685BEC-902B-4537-9854-231F10A4724D}" type="pres">
      <dgm:prSet presAssocID="{4F49AA3D-28A1-44A7-A26D-BB076A122779}" presName="rootComposite" presStyleCnt="0"/>
      <dgm:spPr/>
    </dgm:pt>
    <dgm:pt modelId="{87337063-B3B3-4347-88BE-9B0B34E08ED3}" type="pres">
      <dgm:prSet presAssocID="{4F49AA3D-28A1-44A7-A26D-BB076A122779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FD5C701E-B988-4569-A16F-A9E146CA1245}" type="pres">
      <dgm:prSet presAssocID="{4F49AA3D-28A1-44A7-A26D-BB076A122779}" presName="rootConnector" presStyleLbl="node3" presStyleIdx="0" presStyleCnt="2"/>
      <dgm:spPr/>
      <dgm:t>
        <a:bodyPr/>
        <a:lstStyle/>
        <a:p>
          <a:endParaRPr lang="es-PA"/>
        </a:p>
      </dgm:t>
    </dgm:pt>
    <dgm:pt modelId="{5FBB1973-70C6-46A1-9E6E-5999B12097A2}" type="pres">
      <dgm:prSet presAssocID="{4F49AA3D-28A1-44A7-A26D-BB076A122779}" presName="hierChild4" presStyleCnt="0"/>
      <dgm:spPr/>
    </dgm:pt>
    <dgm:pt modelId="{BEDFAD30-FF66-4FB9-AB2F-9DD97B7083A0}" type="pres">
      <dgm:prSet presAssocID="{4F49AA3D-28A1-44A7-A26D-BB076A122779}" presName="hierChild5" presStyleCnt="0"/>
      <dgm:spPr/>
    </dgm:pt>
    <dgm:pt modelId="{D8BA43AA-78AA-4266-83C8-A614DA4A21CE}" type="pres">
      <dgm:prSet presAssocID="{7EB488C4-89A1-4902-BFDD-E8BB0D81E078}" presName="Name37" presStyleLbl="parChTrans1D3" presStyleIdx="1" presStyleCnt="2"/>
      <dgm:spPr/>
      <dgm:t>
        <a:bodyPr/>
        <a:lstStyle/>
        <a:p>
          <a:endParaRPr lang="es-PA"/>
        </a:p>
      </dgm:t>
    </dgm:pt>
    <dgm:pt modelId="{CB50AEC8-CB18-4D6F-B9AF-CD2B2AA52AA7}" type="pres">
      <dgm:prSet presAssocID="{3CD79F88-E6FC-4FF7-B076-7F9002234618}" presName="hierRoot2" presStyleCnt="0">
        <dgm:presLayoutVars>
          <dgm:hierBranch val="init"/>
        </dgm:presLayoutVars>
      </dgm:prSet>
      <dgm:spPr/>
    </dgm:pt>
    <dgm:pt modelId="{9D4C6914-CFC1-4376-9B2B-0167A6F45BA0}" type="pres">
      <dgm:prSet presAssocID="{3CD79F88-E6FC-4FF7-B076-7F9002234618}" presName="rootComposite" presStyleCnt="0"/>
      <dgm:spPr/>
    </dgm:pt>
    <dgm:pt modelId="{8D942F45-F123-446D-AFAB-DE2B89C85180}" type="pres">
      <dgm:prSet presAssocID="{3CD79F88-E6FC-4FF7-B076-7F9002234618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DE426D86-9E74-421F-AE6F-4E45E2A57C44}" type="pres">
      <dgm:prSet presAssocID="{3CD79F88-E6FC-4FF7-B076-7F9002234618}" presName="rootConnector" presStyleLbl="node3" presStyleIdx="1" presStyleCnt="2"/>
      <dgm:spPr/>
      <dgm:t>
        <a:bodyPr/>
        <a:lstStyle/>
        <a:p>
          <a:endParaRPr lang="es-PA"/>
        </a:p>
      </dgm:t>
    </dgm:pt>
    <dgm:pt modelId="{C0D7F7CA-926B-467C-B10C-A811D7DFFBCB}" type="pres">
      <dgm:prSet presAssocID="{3CD79F88-E6FC-4FF7-B076-7F9002234618}" presName="hierChild4" presStyleCnt="0"/>
      <dgm:spPr/>
    </dgm:pt>
    <dgm:pt modelId="{F9386220-2514-4491-8B8F-69DDB289C4BF}" type="pres">
      <dgm:prSet presAssocID="{3CD79F88-E6FC-4FF7-B076-7F9002234618}" presName="hierChild5" presStyleCnt="0"/>
      <dgm:spPr/>
    </dgm:pt>
    <dgm:pt modelId="{5EA74193-E2D5-4179-8275-C1C9A80A602D}" type="pres">
      <dgm:prSet presAssocID="{21FE2B06-1831-44A3-867C-263C4B72661E}" presName="hierChild5" presStyleCnt="0"/>
      <dgm:spPr/>
    </dgm:pt>
    <dgm:pt modelId="{6532516C-C2AF-4A0A-848A-D87B7EF89EC6}" type="pres">
      <dgm:prSet presAssocID="{05A220D7-C897-440A-9AF5-5D89EA6E0D7C}" presName="Name37" presStyleLbl="parChTrans1D2" presStyleIdx="2" presStyleCnt="5"/>
      <dgm:spPr/>
      <dgm:t>
        <a:bodyPr/>
        <a:lstStyle/>
        <a:p>
          <a:endParaRPr lang="es-PA"/>
        </a:p>
      </dgm:t>
    </dgm:pt>
    <dgm:pt modelId="{9A5EB627-7E88-4A3B-B0AB-FB46873ECE77}" type="pres">
      <dgm:prSet presAssocID="{650B3F4A-0F24-4964-B83E-B3BAF355ECB7}" presName="hierRoot2" presStyleCnt="0">
        <dgm:presLayoutVars>
          <dgm:hierBranch val="init"/>
        </dgm:presLayoutVars>
      </dgm:prSet>
      <dgm:spPr/>
    </dgm:pt>
    <dgm:pt modelId="{42FCA587-0847-4C23-A9C0-AFB26830DDF4}" type="pres">
      <dgm:prSet presAssocID="{650B3F4A-0F24-4964-B83E-B3BAF355ECB7}" presName="rootComposite" presStyleCnt="0"/>
      <dgm:spPr/>
    </dgm:pt>
    <dgm:pt modelId="{A8748CEA-BAEC-4BE3-8CFA-2C1FE46B73B2}" type="pres">
      <dgm:prSet presAssocID="{650B3F4A-0F24-4964-B83E-B3BAF355ECB7}" presName="rootText" presStyleLbl="node2" presStyleIdx="2" presStyleCnt="5" custAng="0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BE7E0A9E-601A-438C-89BB-8157C6717A50}" type="pres">
      <dgm:prSet presAssocID="{650B3F4A-0F24-4964-B83E-B3BAF355ECB7}" presName="rootConnector" presStyleLbl="node2" presStyleIdx="2" presStyleCnt="5"/>
      <dgm:spPr/>
      <dgm:t>
        <a:bodyPr/>
        <a:lstStyle/>
        <a:p>
          <a:endParaRPr lang="es-PA"/>
        </a:p>
      </dgm:t>
    </dgm:pt>
    <dgm:pt modelId="{84E935D4-CFFF-4487-AE6D-A014AC52F5CD}" type="pres">
      <dgm:prSet presAssocID="{650B3F4A-0F24-4964-B83E-B3BAF355ECB7}" presName="hierChild4" presStyleCnt="0"/>
      <dgm:spPr/>
    </dgm:pt>
    <dgm:pt modelId="{1676C866-DF77-4435-86E1-7791F67C1A0E}" type="pres">
      <dgm:prSet presAssocID="{650B3F4A-0F24-4964-B83E-B3BAF355ECB7}" presName="hierChild5" presStyleCnt="0"/>
      <dgm:spPr/>
    </dgm:pt>
    <dgm:pt modelId="{7DE01BC1-F5C2-41CA-BEC2-F7154824280A}" type="pres">
      <dgm:prSet presAssocID="{9AAC34FA-6F45-41C9-9941-CCF9E230653B}" presName="Name37" presStyleLbl="parChTrans1D2" presStyleIdx="3" presStyleCnt="5"/>
      <dgm:spPr/>
      <dgm:t>
        <a:bodyPr/>
        <a:lstStyle/>
        <a:p>
          <a:endParaRPr lang="es-PA"/>
        </a:p>
      </dgm:t>
    </dgm:pt>
    <dgm:pt modelId="{7AC3F91F-2ED5-4756-A59C-547FC18E1E12}" type="pres">
      <dgm:prSet presAssocID="{7915742B-408B-45AB-A6BE-65DE6D17F88F}" presName="hierRoot2" presStyleCnt="0">
        <dgm:presLayoutVars>
          <dgm:hierBranch val="init"/>
        </dgm:presLayoutVars>
      </dgm:prSet>
      <dgm:spPr/>
    </dgm:pt>
    <dgm:pt modelId="{B445F701-3644-4BA8-9DBF-C70F78D2D9FE}" type="pres">
      <dgm:prSet presAssocID="{7915742B-408B-45AB-A6BE-65DE6D17F88F}" presName="rootComposite" presStyleCnt="0"/>
      <dgm:spPr/>
    </dgm:pt>
    <dgm:pt modelId="{F743A21B-90BB-445B-B5FF-FED8501DAA0F}" type="pres">
      <dgm:prSet presAssocID="{7915742B-408B-45AB-A6BE-65DE6D17F88F}" presName="rootText" presStyleLbl="node2" presStyleIdx="3" presStyleCnt="5" custScaleX="104066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99E46E50-62E4-4C49-AC06-9DE8D7945CE8}" type="pres">
      <dgm:prSet presAssocID="{7915742B-408B-45AB-A6BE-65DE6D17F88F}" presName="rootConnector" presStyleLbl="node2" presStyleIdx="3" presStyleCnt="5"/>
      <dgm:spPr/>
      <dgm:t>
        <a:bodyPr/>
        <a:lstStyle/>
        <a:p>
          <a:endParaRPr lang="es-PA"/>
        </a:p>
      </dgm:t>
    </dgm:pt>
    <dgm:pt modelId="{6EBA5128-BACD-4887-B20E-2A5B656AE257}" type="pres">
      <dgm:prSet presAssocID="{7915742B-408B-45AB-A6BE-65DE6D17F88F}" presName="hierChild4" presStyleCnt="0"/>
      <dgm:spPr/>
    </dgm:pt>
    <dgm:pt modelId="{6206564F-1E71-4B08-82EE-9BA1CF32DC68}" type="pres">
      <dgm:prSet presAssocID="{7915742B-408B-45AB-A6BE-65DE6D17F88F}" presName="hierChild5" presStyleCnt="0"/>
      <dgm:spPr/>
    </dgm:pt>
    <dgm:pt modelId="{245A8B97-6C16-46D8-982F-83A427927266}" type="pres">
      <dgm:prSet presAssocID="{AB47A1FD-ED12-4887-8CAC-424DEF6CB4A7}" presName="Name37" presStyleLbl="parChTrans1D2" presStyleIdx="4" presStyleCnt="5"/>
      <dgm:spPr/>
      <dgm:t>
        <a:bodyPr/>
        <a:lstStyle/>
        <a:p>
          <a:endParaRPr lang="es-PA"/>
        </a:p>
      </dgm:t>
    </dgm:pt>
    <dgm:pt modelId="{F2E9ECD8-4765-4807-9B67-F60EB40C8676}" type="pres">
      <dgm:prSet presAssocID="{DEDC463F-6F43-4314-8B8F-F2D408709A10}" presName="hierRoot2" presStyleCnt="0">
        <dgm:presLayoutVars>
          <dgm:hierBranch val="init"/>
        </dgm:presLayoutVars>
      </dgm:prSet>
      <dgm:spPr/>
    </dgm:pt>
    <dgm:pt modelId="{A0BFE068-CEFF-4D58-A424-5B591392702E}" type="pres">
      <dgm:prSet presAssocID="{DEDC463F-6F43-4314-8B8F-F2D408709A10}" presName="rootComposite" presStyleCnt="0"/>
      <dgm:spPr/>
    </dgm:pt>
    <dgm:pt modelId="{E55D8FB4-FC2B-4769-B5DF-E7CE474404A4}" type="pres">
      <dgm:prSet presAssocID="{DEDC463F-6F43-4314-8B8F-F2D408709A1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287A75D0-4E20-4D3C-9D56-B79D3575D946}" type="pres">
      <dgm:prSet presAssocID="{DEDC463F-6F43-4314-8B8F-F2D408709A10}" presName="rootConnector" presStyleLbl="node2" presStyleIdx="4" presStyleCnt="5"/>
      <dgm:spPr/>
      <dgm:t>
        <a:bodyPr/>
        <a:lstStyle/>
        <a:p>
          <a:endParaRPr lang="es-PA"/>
        </a:p>
      </dgm:t>
    </dgm:pt>
    <dgm:pt modelId="{9B976822-932C-40F7-8456-B8A4F42AE570}" type="pres">
      <dgm:prSet presAssocID="{DEDC463F-6F43-4314-8B8F-F2D408709A10}" presName="hierChild4" presStyleCnt="0"/>
      <dgm:spPr/>
    </dgm:pt>
    <dgm:pt modelId="{9135C0D6-0238-468B-AB6E-1FDA0B570D26}" type="pres">
      <dgm:prSet presAssocID="{DEDC463F-6F43-4314-8B8F-F2D408709A10}" presName="hierChild5" presStyleCnt="0"/>
      <dgm:spPr/>
    </dgm:pt>
    <dgm:pt modelId="{F46491C8-5534-486C-AB7E-74CCC2176A5D}" type="pres">
      <dgm:prSet presAssocID="{F70BE67F-BF31-4B40-BB19-2426C2B9E8B5}" presName="hierChild3" presStyleCnt="0"/>
      <dgm:spPr/>
    </dgm:pt>
  </dgm:ptLst>
  <dgm:cxnLst>
    <dgm:cxn modelId="{2A45BC97-1E40-4E33-81F0-21F687B490AA}" type="presOf" srcId="{4F49AA3D-28A1-44A7-A26D-BB076A122779}" destId="{87337063-B3B3-4347-88BE-9B0B34E08ED3}" srcOrd="0" destOrd="0" presId="urn:microsoft.com/office/officeart/2005/8/layout/orgChart1"/>
    <dgm:cxn modelId="{89227A88-6120-4A20-81D6-57156C886762}" srcId="{21FE2B06-1831-44A3-867C-263C4B72661E}" destId="{4F49AA3D-28A1-44A7-A26D-BB076A122779}" srcOrd="0" destOrd="0" parTransId="{6862293C-77E1-45A4-99CE-FD965FC08D25}" sibTransId="{4F4EE10F-4865-4810-9AEC-28B4D97DC1DA}"/>
    <dgm:cxn modelId="{89CC873D-5060-4CEB-B2A0-07D6EB1B3CEB}" type="presOf" srcId="{7DB2A83C-7D9D-47C2-8769-2F2F9BC832AB}" destId="{FA109C36-5B55-4570-9412-C588C689B90D}" srcOrd="0" destOrd="0" presId="urn:microsoft.com/office/officeart/2005/8/layout/orgChart1"/>
    <dgm:cxn modelId="{2707AA5D-6F24-4ABA-993B-ADC0D414F950}" srcId="{28705945-4605-460B-8A01-21A6CC75BB07}" destId="{F70BE67F-BF31-4B40-BB19-2426C2B9E8B5}" srcOrd="0" destOrd="0" parTransId="{8F77A6CE-1333-498E-B976-F13236A1F724}" sibTransId="{8EDBE6AA-6F3C-4FDD-A73B-65BBBDCDB1BA}"/>
    <dgm:cxn modelId="{3152F3BA-9424-4839-8851-A83AFC3E05C3}" type="presOf" srcId="{7915742B-408B-45AB-A6BE-65DE6D17F88F}" destId="{99E46E50-62E4-4C49-AC06-9DE8D7945CE8}" srcOrd="1" destOrd="0" presId="urn:microsoft.com/office/officeart/2005/8/layout/orgChart1"/>
    <dgm:cxn modelId="{6D0FA444-7724-4DFA-93F3-646E71EB7CF0}" type="presOf" srcId="{28705945-4605-460B-8A01-21A6CC75BB07}" destId="{EE36C691-3059-4AE7-BA72-DFC3C3BAF968}" srcOrd="0" destOrd="0" presId="urn:microsoft.com/office/officeart/2005/8/layout/orgChart1"/>
    <dgm:cxn modelId="{0B7F7570-AC2A-44E3-96BF-A1D7BB600936}" type="presOf" srcId="{650B3F4A-0F24-4964-B83E-B3BAF355ECB7}" destId="{BE7E0A9E-601A-438C-89BB-8157C6717A50}" srcOrd="1" destOrd="0" presId="urn:microsoft.com/office/officeart/2005/8/layout/orgChart1"/>
    <dgm:cxn modelId="{2FAECA76-96B8-4029-8F23-A77C2659530E}" type="presOf" srcId="{21FE2B06-1831-44A3-867C-263C4B72661E}" destId="{F1CC223B-77EA-4A94-B393-9D9E88F0918B}" srcOrd="0" destOrd="0" presId="urn:microsoft.com/office/officeart/2005/8/layout/orgChart1"/>
    <dgm:cxn modelId="{EAD8B3C5-C293-41D3-AC4B-3DDDBDA92A5F}" type="presOf" srcId="{05A220D7-C897-440A-9AF5-5D89EA6E0D7C}" destId="{6532516C-C2AF-4A0A-848A-D87B7EF89EC6}" srcOrd="0" destOrd="0" presId="urn:microsoft.com/office/officeart/2005/8/layout/orgChart1"/>
    <dgm:cxn modelId="{A28C417A-8D76-4177-BDA4-7464079DFCF7}" type="presOf" srcId="{9AAC34FA-6F45-41C9-9941-CCF9E230653B}" destId="{7DE01BC1-F5C2-41CA-BEC2-F7154824280A}" srcOrd="0" destOrd="0" presId="urn:microsoft.com/office/officeart/2005/8/layout/orgChart1"/>
    <dgm:cxn modelId="{D672D164-4D08-426F-8DB5-6DC8D9181180}" type="presOf" srcId="{6862293C-77E1-45A4-99CE-FD965FC08D25}" destId="{F1EB4267-260A-4C21-872C-5CF6A6D5FBC0}" srcOrd="0" destOrd="0" presId="urn:microsoft.com/office/officeart/2005/8/layout/orgChart1"/>
    <dgm:cxn modelId="{17F64DE6-F8D8-4A11-BAC1-3B539A18BB62}" type="presOf" srcId="{F70BE67F-BF31-4B40-BB19-2426C2B9E8B5}" destId="{E0C742A8-4E42-4BD6-A34E-972BC65AE96B}" srcOrd="0" destOrd="0" presId="urn:microsoft.com/office/officeart/2005/8/layout/orgChart1"/>
    <dgm:cxn modelId="{05599EDC-D662-4EDB-8F40-15679BA7A494}" type="presOf" srcId="{7EB488C4-89A1-4902-BFDD-E8BB0D81E078}" destId="{D8BA43AA-78AA-4266-83C8-A614DA4A21CE}" srcOrd="0" destOrd="0" presId="urn:microsoft.com/office/officeart/2005/8/layout/orgChart1"/>
    <dgm:cxn modelId="{4E6D3CC1-FA98-4962-9278-9CED7D0B571A}" type="presOf" srcId="{75914EA5-6645-4D28-BDA7-8DEE6E9F93AD}" destId="{23CEBCD6-8D8A-4EA4-8F62-59496C6B7446}" srcOrd="0" destOrd="0" presId="urn:microsoft.com/office/officeart/2005/8/layout/orgChart1"/>
    <dgm:cxn modelId="{A719C51C-59AD-475E-A0D6-35A2D0263F03}" type="presOf" srcId="{F405A2DA-4703-4AF9-AEF4-E1F97C4DE5A2}" destId="{8F3EBC25-F0F7-40AF-B7DA-378D48042F15}" srcOrd="0" destOrd="0" presId="urn:microsoft.com/office/officeart/2005/8/layout/orgChart1"/>
    <dgm:cxn modelId="{F637648F-8EE2-41BF-A4FA-4636CF358DD5}" type="presOf" srcId="{21FE2B06-1831-44A3-867C-263C4B72661E}" destId="{95721210-F04F-4D86-BE34-0FB6FAF413C9}" srcOrd="1" destOrd="0" presId="urn:microsoft.com/office/officeart/2005/8/layout/orgChart1"/>
    <dgm:cxn modelId="{5D9C02B1-A92D-4E6D-AD19-28B890FD0B16}" type="presOf" srcId="{650B3F4A-0F24-4964-B83E-B3BAF355ECB7}" destId="{A8748CEA-BAEC-4BE3-8CFA-2C1FE46B73B2}" srcOrd="0" destOrd="0" presId="urn:microsoft.com/office/officeart/2005/8/layout/orgChart1"/>
    <dgm:cxn modelId="{10207671-5A28-4CAC-9F71-A152D2D14AED}" type="presOf" srcId="{4F49AA3D-28A1-44A7-A26D-BB076A122779}" destId="{FD5C701E-B988-4569-A16F-A9E146CA1245}" srcOrd="1" destOrd="0" presId="urn:microsoft.com/office/officeart/2005/8/layout/orgChart1"/>
    <dgm:cxn modelId="{97EB1427-4425-430C-A06E-3CDF2C167B08}" type="presOf" srcId="{DEDC463F-6F43-4314-8B8F-F2D408709A10}" destId="{E55D8FB4-FC2B-4769-B5DF-E7CE474404A4}" srcOrd="0" destOrd="0" presId="urn:microsoft.com/office/officeart/2005/8/layout/orgChart1"/>
    <dgm:cxn modelId="{1D8FB85F-1186-422D-ADEE-530671175713}" type="presOf" srcId="{7915742B-408B-45AB-A6BE-65DE6D17F88F}" destId="{F743A21B-90BB-445B-B5FF-FED8501DAA0F}" srcOrd="0" destOrd="0" presId="urn:microsoft.com/office/officeart/2005/8/layout/orgChart1"/>
    <dgm:cxn modelId="{85C9DE09-EA5A-4414-9F79-698D91287110}" type="presOf" srcId="{3CD79F88-E6FC-4FF7-B076-7F9002234618}" destId="{DE426D86-9E74-421F-AE6F-4E45E2A57C44}" srcOrd="1" destOrd="0" presId="urn:microsoft.com/office/officeart/2005/8/layout/orgChart1"/>
    <dgm:cxn modelId="{8BBD3EF2-1E82-4618-B990-E6EAA3743983}" srcId="{F70BE67F-BF31-4B40-BB19-2426C2B9E8B5}" destId="{21FE2B06-1831-44A3-867C-263C4B72661E}" srcOrd="1" destOrd="0" parTransId="{7DB2A83C-7D9D-47C2-8769-2F2F9BC832AB}" sibTransId="{CF7E6837-29F9-426C-A57B-7BA75E73A6A0}"/>
    <dgm:cxn modelId="{1AC81F40-9722-4B3D-8F49-87FD99137DB3}" type="presOf" srcId="{F70BE67F-BF31-4B40-BB19-2426C2B9E8B5}" destId="{6612E749-0521-4F99-9E2F-57E3A6C8EA6C}" srcOrd="1" destOrd="0" presId="urn:microsoft.com/office/officeart/2005/8/layout/orgChart1"/>
    <dgm:cxn modelId="{C0965607-6731-4559-9121-42F22003DC91}" type="presOf" srcId="{AB47A1FD-ED12-4887-8CAC-424DEF6CB4A7}" destId="{245A8B97-6C16-46D8-982F-83A427927266}" srcOrd="0" destOrd="0" presId="urn:microsoft.com/office/officeart/2005/8/layout/orgChart1"/>
    <dgm:cxn modelId="{A143897B-1175-4D1A-A4A5-BF95D940E23D}" srcId="{21FE2B06-1831-44A3-867C-263C4B72661E}" destId="{3CD79F88-E6FC-4FF7-B076-7F9002234618}" srcOrd="1" destOrd="0" parTransId="{7EB488C4-89A1-4902-BFDD-E8BB0D81E078}" sibTransId="{049264F0-1491-44CF-B5F6-0A8D32F99845}"/>
    <dgm:cxn modelId="{CCAE3C4C-254D-4DC9-A410-1677337602C5}" type="presOf" srcId="{F405A2DA-4703-4AF9-AEF4-E1F97C4DE5A2}" destId="{8BBD06DE-34F7-4054-AA7C-D07288FC349F}" srcOrd="1" destOrd="0" presId="urn:microsoft.com/office/officeart/2005/8/layout/orgChart1"/>
    <dgm:cxn modelId="{373E0B48-2D65-4543-B538-7670E19DC264}" srcId="{F70BE67F-BF31-4B40-BB19-2426C2B9E8B5}" destId="{7915742B-408B-45AB-A6BE-65DE6D17F88F}" srcOrd="3" destOrd="0" parTransId="{9AAC34FA-6F45-41C9-9941-CCF9E230653B}" sibTransId="{8FC69F5F-6057-4558-A3F6-A8A8379A8387}"/>
    <dgm:cxn modelId="{0AA1D982-08A3-4385-936B-052507FB9AEA}" srcId="{F70BE67F-BF31-4B40-BB19-2426C2B9E8B5}" destId="{F405A2DA-4703-4AF9-AEF4-E1F97C4DE5A2}" srcOrd="0" destOrd="0" parTransId="{75914EA5-6645-4D28-BDA7-8DEE6E9F93AD}" sibTransId="{767C2233-F6A6-404A-AB16-7B51C39C13E0}"/>
    <dgm:cxn modelId="{6EF8721A-91C8-4F76-8F09-A7C701E56156}" type="presOf" srcId="{3CD79F88-E6FC-4FF7-B076-7F9002234618}" destId="{8D942F45-F123-446D-AFAB-DE2B89C85180}" srcOrd="0" destOrd="0" presId="urn:microsoft.com/office/officeart/2005/8/layout/orgChart1"/>
    <dgm:cxn modelId="{A579AB69-402B-464D-B1A8-1AD3C0E804D5}" srcId="{F70BE67F-BF31-4B40-BB19-2426C2B9E8B5}" destId="{DEDC463F-6F43-4314-8B8F-F2D408709A10}" srcOrd="4" destOrd="0" parTransId="{AB47A1FD-ED12-4887-8CAC-424DEF6CB4A7}" sibTransId="{046C5457-28CA-49BC-82D2-8B14E8209433}"/>
    <dgm:cxn modelId="{379B531F-AAC5-4257-A452-C4BA44151CF7}" srcId="{F70BE67F-BF31-4B40-BB19-2426C2B9E8B5}" destId="{650B3F4A-0F24-4964-B83E-B3BAF355ECB7}" srcOrd="2" destOrd="0" parTransId="{05A220D7-C897-440A-9AF5-5D89EA6E0D7C}" sibTransId="{5EC950B7-5E74-4E92-A0B1-4FE4E9088239}"/>
    <dgm:cxn modelId="{CFA5EEE1-13E1-46DF-B38B-6978E88772E0}" type="presOf" srcId="{DEDC463F-6F43-4314-8B8F-F2D408709A10}" destId="{287A75D0-4E20-4D3C-9D56-B79D3575D946}" srcOrd="1" destOrd="0" presId="urn:microsoft.com/office/officeart/2005/8/layout/orgChart1"/>
    <dgm:cxn modelId="{C66FA458-852F-4D16-8B76-40B2FD45A5C3}" type="presParOf" srcId="{EE36C691-3059-4AE7-BA72-DFC3C3BAF968}" destId="{136AEA21-9072-4F18-BB39-11775771F561}" srcOrd="0" destOrd="0" presId="urn:microsoft.com/office/officeart/2005/8/layout/orgChart1"/>
    <dgm:cxn modelId="{F0A0C4C3-BC2C-48FC-AE78-18545B25DB16}" type="presParOf" srcId="{136AEA21-9072-4F18-BB39-11775771F561}" destId="{DBA905D5-5534-49D0-8970-EE78FF04C15C}" srcOrd="0" destOrd="0" presId="urn:microsoft.com/office/officeart/2005/8/layout/orgChart1"/>
    <dgm:cxn modelId="{DB257DFF-29C7-4748-B71E-7F5453812771}" type="presParOf" srcId="{DBA905D5-5534-49D0-8970-EE78FF04C15C}" destId="{E0C742A8-4E42-4BD6-A34E-972BC65AE96B}" srcOrd="0" destOrd="0" presId="urn:microsoft.com/office/officeart/2005/8/layout/orgChart1"/>
    <dgm:cxn modelId="{79B1B2A4-3AD9-4EFA-80BD-0F819165B287}" type="presParOf" srcId="{DBA905D5-5534-49D0-8970-EE78FF04C15C}" destId="{6612E749-0521-4F99-9E2F-57E3A6C8EA6C}" srcOrd="1" destOrd="0" presId="urn:microsoft.com/office/officeart/2005/8/layout/orgChart1"/>
    <dgm:cxn modelId="{99E8D295-8F84-446F-8076-9CACD7BCD4C1}" type="presParOf" srcId="{136AEA21-9072-4F18-BB39-11775771F561}" destId="{C6A9F658-878A-4155-92E3-EBD7940F8165}" srcOrd="1" destOrd="0" presId="urn:microsoft.com/office/officeart/2005/8/layout/orgChart1"/>
    <dgm:cxn modelId="{203E9451-0B28-43AD-BF28-345FF8DE8BF5}" type="presParOf" srcId="{C6A9F658-878A-4155-92E3-EBD7940F8165}" destId="{23CEBCD6-8D8A-4EA4-8F62-59496C6B7446}" srcOrd="0" destOrd="0" presId="urn:microsoft.com/office/officeart/2005/8/layout/orgChart1"/>
    <dgm:cxn modelId="{20779586-B094-4002-81B1-305C00E50797}" type="presParOf" srcId="{C6A9F658-878A-4155-92E3-EBD7940F8165}" destId="{DD2145B6-2291-4F21-B5E5-5544488E2854}" srcOrd="1" destOrd="0" presId="urn:microsoft.com/office/officeart/2005/8/layout/orgChart1"/>
    <dgm:cxn modelId="{4D123769-B022-4047-9BC8-82658A9720CB}" type="presParOf" srcId="{DD2145B6-2291-4F21-B5E5-5544488E2854}" destId="{576D9381-A40C-488A-8E7C-7FCEFCA80EB6}" srcOrd="0" destOrd="0" presId="urn:microsoft.com/office/officeart/2005/8/layout/orgChart1"/>
    <dgm:cxn modelId="{4E2D0004-6642-4CC3-BA70-CA4984F58539}" type="presParOf" srcId="{576D9381-A40C-488A-8E7C-7FCEFCA80EB6}" destId="{8F3EBC25-F0F7-40AF-B7DA-378D48042F15}" srcOrd="0" destOrd="0" presId="urn:microsoft.com/office/officeart/2005/8/layout/orgChart1"/>
    <dgm:cxn modelId="{3CA2F03D-2649-4930-906A-4F57C1095C22}" type="presParOf" srcId="{576D9381-A40C-488A-8E7C-7FCEFCA80EB6}" destId="{8BBD06DE-34F7-4054-AA7C-D07288FC349F}" srcOrd="1" destOrd="0" presId="urn:microsoft.com/office/officeart/2005/8/layout/orgChart1"/>
    <dgm:cxn modelId="{FF8E6F03-DAFA-49EC-91A2-40CD74BEEFC2}" type="presParOf" srcId="{DD2145B6-2291-4F21-B5E5-5544488E2854}" destId="{F0FBF60B-F2C3-4A96-9EFE-2FD23984892F}" srcOrd="1" destOrd="0" presId="urn:microsoft.com/office/officeart/2005/8/layout/orgChart1"/>
    <dgm:cxn modelId="{DDBA6553-42F8-4CD6-B13D-7046F345E80F}" type="presParOf" srcId="{DD2145B6-2291-4F21-B5E5-5544488E2854}" destId="{17E5BB1A-99D6-4DD8-B199-F1D092CFA9AC}" srcOrd="2" destOrd="0" presId="urn:microsoft.com/office/officeart/2005/8/layout/orgChart1"/>
    <dgm:cxn modelId="{28F6F920-6C70-4B3F-9A0F-9584733F01A6}" type="presParOf" srcId="{C6A9F658-878A-4155-92E3-EBD7940F8165}" destId="{FA109C36-5B55-4570-9412-C588C689B90D}" srcOrd="2" destOrd="0" presId="urn:microsoft.com/office/officeart/2005/8/layout/orgChart1"/>
    <dgm:cxn modelId="{7D7BB878-D1C9-484B-AEA1-732084C08A47}" type="presParOf" srcId="{C6A9F658-878A-4155-92E3-EBD7940F8165}" destId="{C8BD5E95-6B0A-4F68-98B6-B67B72314A7B}" srcOrd="3" destOrd="0" presId="urn:microsoft.com/office/officeart/2005/8/layout/orgChart1"/>
    <dgm:cxn modelId="{7217AD99-CBF6-49F6-986F-10D909D445A7}" type="presParOf" srcId="{C8BD5E95-6B0A-4F68-98B6-B67B72314A7B}" destId="{61F66E0E-00D2-4CC0-BAF0-32C6D17967BE}" srcOrd="0" destOrd="0" presId="urn:microsoft.com/office/officeart/2005/8/layout/orgChart1"/>
    <dgm:cxn modelId="{A63CB688-7AA9-4D98-A638-33119D7D6B0A}" type="presParOf" srcId="{61F66E0E-00D2-4CC0-BAF0-32C6D17967BE}" destId="{F1CC223B-77EA-4A94-B393-9D9E88F0918B}" srcOrd="0" destOrd="0" presId="urn:microsoft.com/office/officeart/2005/8/layout/orgChart1"/>
    <dgm:cxn modelId="{2B8D28EB-108E-4192-8EA1-89B2EE8E8575}" type="presParOf" srcId="{61F66E0E-00D2-4CC0-BAF0-32C6D17967BE}" destId="{95721210-F04F-4D86-BE34-0FB6FAF413C9}" srcOrd="1" destOrd="0" presId="urn:microsoft.com/office/officeart/2005/8/layout/orgChart1"/>
    <dgm:cxn modelId="{55AAA6D7-14AA-4882-9BF2-46F3FA3B5D0C}" type="presParOf" srcId="{C8BD5E95-6B0A-4F68-98B6-B67B72314A7B}" destId="{64DFC9C3-08FA-4C4F-B656-71A672B20C7C}" srcOrd="1" destOrd="0" presId="urn:microsoft.com/office/officeart/2005/8/layout/orgChart1"/>
    <dgm:cxn modelId="{355B59DD-E44C-44A2-A153-29D46BE3A999}" type="presParOf" srcId="{64DFC9C3-08FA-4C4F-B656-71A672B20C7C}" destId="{F1EB4267-260A-4C21-872C-5CF6A6D5FBC0}" srcOrd="0" destOrd="0" presId="urn:microsoft.com/office/officeart/2005/8/layout/orgChart1"/>
    <dgm:cxn modelId="{D153EA71-F9F4-4114-8C65-EB97D521E3BA}" type="presParOf" srcId="{64DFC9C3-08FA-4C4F-B656-71A672B20C7C}" destId="{E3B17AA8-C69D-4F30-8838-8C016E1A6E0F}" srcOrd="1" destOrd="0" presId="urn:microsoft.com/office/officeart/2005/8/layout/orgChart1"/>
    <dgm:cxn modelId="{8DBFD1F0-4F51-495B-A86F-EFBED2DFEFE2}" type="presParOf" srcId="{E3B17AA8-C69D-4F30-8838-8C016E1A6E0F}" destId="{67685BEC-902B-4537-9854-231F10A4724D}" srcOrd="0" destOrd="0" presId="urn:microsoft.com/office/officeart/2005/8/layout/orgChart1"/>
    <dgm:cxn modelId="{022BEFFE-CB4B-47A1-94BE-A43356AD3DD6}" type="presParOf" srcId="{67685BEC-902B-4537-9854-231F10A4724D}" destId="{87337063-B3B3-4347-88BE-9B0B34E08ED3}" srcOrd="0" destOrd="0" presId="urn:microsoft.com/office/officeart/2005/8/layout/orgChart1"/>
    <dgm:cxn modelId="{BB9EA3C4-51CC-4CE2-AB24-CC680B43C124}" type="presParOf" srcId="{67685BEC-902B-4537-9854-231F10A4724D}" destId="{FD5C701E-B988-4569-A16F-A9E146CA1245}" srcOrd="1" destOrd="0" presId="urn:microsoft.com/office/officeart/2005/8/layout/orgChart1"/>
    <dgm:cxn modelId="{958A36E0-D220-4008-8310-025D4E5D70EB}" type="presParOf" srcId="{E3B17AA8-C69D-4F30-8838-8C016E1A6E0F}" destId="{5FBB1973-70C6-46A1-9E6E-5999B12097A2}" srcOrd="1" destOrd="0" presId="urn:microsoft.com/office/officeart/2005/8/layout/orgChart1"/>
    <dgm:cxn modelId="{B9C922E1-3007-45EC-8661-795C803B75F1}" type="presParOf" srcId="{E3B17AA8-C69D-4F30-8838-8C016E1A6E0F}" destId="{BEDFAD30-FF66-4FB9-AB2F-9DD97B7083A0}" srcOrd="2" destOrd="0" presId="urn:microsoft.com/office/officeart/2005/8/layout/orgChart1"/>
    <dgm:cxn modelId="{B30AFCB0-344D-4DBB-BB5B-1488DC781AE8}" type="presParOf" srcId="{64DFC9C3-08FA-4C4F-B656-71A672B20C7C}" destId="{D8BA43AA-78AA-4266-83C8-A614DA4A21CE}" srcOrd="2" destOrd="0" presId="urn:microsoft.com/office/officeart/2005/8/layout/orgChart1"/>
    <dgm:cxn modelId="{5355AF40-B998-4296-AEF9-315A5D366D29}" type="presParOf" srcId="{64DFC9C3-08FA-4C4F-B656-71A672B20C7C}" destId="{CB50AEC8-CB18-4D6F-B9AF-CD2B2AA52AA7}" srcOrd="3" destOrd="0" presId="urn:microsoft.com/office/officeart/2005/8/layout/orgChart1"/>
    <dgm:cxn modelId="{321ED43A-B16F-4015-8D56-1BCAEA8D51AD}" type="presParOf" srcId="{CB50AEC8-CB18-4D6F-B9AF-CD2B2AA52AA7}" destId="{9D4C6914-CFC1-4376-9B2B-0167A6F45BA0}" srcOrd="0" destOrd="0" presId="urn:microsoft.com/office/officeart/2005/8/layout/orgChart1"/>
    <dgm:cxn modelId="{1FD537B3-A8C5-4002-8973-2B43EF689F39}" type="presParOf" srcId="{9D4C6914-CFC1-4376-9B2B-0167A6F45BA0}" destId="{8D942F45-F123-446D-AFAB-DE2B89C85180}" srcOrd="0" destOrd="0" presId="urn:microsoft.com/office/officeart/2005/8/layout/orgChart1"/>
    <dgm:cxn modelId="{00E0FA0B-B9BF-4634-B5AC-A0A91FACB4BB}" type="presParOf" srcId="{9D4C6914-CFC1-4376-9B2B-0167A6F45BA0}" destId="{DE426D86-9E74-421F-AE6F-4E45E2A57C44}" srcOrd="1" destOrd="0" presId="urn:microsoft.com/office/officeart/2005/8/layout/orgChart1"/>
    <dgm:cxn modelId="{4CAE9AFF-9A6C-4E48-BAA5-EF25A8A74769}" type="presParOf" srcId="{CB50AEC8-CB18-4D6F-B9AF-CD2B2AA52AA7}" destId="{C0D7F7CA-926B-467C-B10C-A811D7DFFBCB}" srcOrd="1" destOrd="0" presId="urn:microsoft.com/office/officeart/2005/8/layout/orgChart1"/>
    <dgm:cxn modelId="{8ABB267E-7EBE-44ED-BCFD-D0611FF558AC}" type="presParOf" srcId="{CB50AEC8-CB18-4D6F-B9AF-CD2B2AA52AA7}" destId="{F9386220-2514-4491-8B8F-69DDB289C4BF}" srcOrd="2" destOrd="0" presId="urn:microsoft.com/office/officeart/2005/8/layout/orgChart1"/>
    <dgm:cxn modelId="{BDD6DA6A-F74C-4A97-9EB7-51D561C90ABE}" type="presParOf" srcId="{C8BD5E95-6B0A-4F68-98B6-B67B72314A7B}" destId="{5EA74193-E2D5-4179-8275-C1C9A80A602D}" srcOrd="2" destOrd="0" presId="urn:microsoft.com/office/officeart/2005/8/layout/orgChart1"/>
    <dgm:cxn modelId="{CF6281BB-B248-4297-B438-06ACCD3B6B76}" type="presParOf" srcId="{C6A9F658-878A-4155-92E3-EBD7940F8165}" destId="{6532516C-C2AF-4A0A-848A-D87B7EF89EC6}" srcOrd="4" destOrd="0" presId="urn:microsoft.com/office/officeart/2005/8/layout/orgChart1"/>
    <dgm:cxn modelId="{B9E79014-E1DB-4206-80A8-46E12062C583}" type="presParOf" srcId="{C6A9F658-878A-4155-92E3-EBD7940F8165}" destId="{9A5EB627-7E88-4A3B-B0AB-FB46873ECE77}" srcOrd="5" destOrd="0" presId="urn:microsoft.com/office/officeart/2005/8/layout/orgChart1"/>
    <dgm:cxn modelId="{C87F605B-8C7E-4338-B23F-F61874CFA43A}" type="presParOf" srcId="{9A5EB627-7E88-4A3B-B0AB-FB46873ECE77}" destId="{42FCA587-0847-4C23-A9C0-AFB26830DDF4}" srcOrd="0" destOrd="0" presId="urn:microsoft.com/office/officeart/2005/8/layout/orgChart1"/>
    <dgm:cxn modelId="{DFF3B208-C4C8-47D6-AA20-BAB3F27BA32C}" type="presParOf" srcId="{42FCA587-0847-4C23-A9C0-AFB26830DDF4}" destId="{A8748CEA-BAEC-4BE3-8CFA-2C1FE46B73B2}" srcOrd="0" destOrd="0" presId="urn:microsoft.com/office/officeart/2005/8/layout/orgChart1"/>
    <dgm:cxn modelId="{EBBA82A4-F868-4AA0-A732-8CF436C187CF}" type="presParOf" srcId="{42FCA587-0847-4C23-A9C0-AFB26830DDF4}" destId="{BE7E0A9E-601A-438C-89BB-8157C6717A50}" srcOrd="1" destOrd="0" presId="urn:microsoft.com/office/officeart/2005/8/layout/orgChart1"/>
    <dgm:cxn modelId="{6D7023A4-ED74-4571-AAF3-85CD6B189A8B}" type="presParOf" srcId="{9A5EB627-7E88-4A3B-B0AB-FB46873ECE77}" destId="{84E935D4-CFFF-4487-AE6D-A014AC52F5CD}" srcOrd="1" destOrd="0" presId="urn:microsoft.com/office/officeart/2005/8/layout/orgChart1"/>
    <dgm:cxn modelId="{020038AA-5692-4C5C-947E-C1272956DCF5}" type="presParOf" srcId="{9A5EB627-7E88-4A3B-B0AB-FB46873ECE77}" destId="{1676C866-DF77-4435-86E1-7791F67C1A0E}" srcOrd="2" destOrd="0" presId="urn:microsoft.com/office/officeart/2005/8/layout/orgChart1"/>
    <dgm:cxn modelId="{3D9FD6D1-A615-4C68-AC58-9120B1C3A473}" type="presParOf" srcId="{C6A9F658-878A-4155-92E3-EBD7940F8165}" destId="{7DE01BC1-F5C2-41CA-BEC2-F7154824280A}" srcOrd="6" destOrd="0" presId="urn:microsoft.com/office/officeart/2005/8/layout/orgChart1"/>
    <dgm:cxn modelId="{75669E58-5012-426E-96EC-258AFCF6AADD}" type="presParOf" srcId="{C6A9F658-878A-4155-92E3-EBD7940F8165}" destId="{7AC3F91F-2ED5-4756-A59C-547FC18E1E12}" srcOrd="7" destOrd="0" presId="urn:microsoft.com/office/officeart/2005/8/layout/orgChart1"/>
    <dgm:cxn modelId="{601367BF-6ADD-4DEE-AE2C-0FAAF34B03E1}" type="presParOf" srcId="{7AC3F91F-2ED5-4756-A59C-547FC18E1E12}" destId="{B445F701-3644-4BA8-9DBF-C70F78D2D9FE}" srcOrd="0" destOrd="0" presId="urn:microsoft.com/office/officeart/2005/8/layout/orgChart1"/>
    <dgm:cxn modelId="{F15F2633-45EE-4024-8DD8-5793198490D5}" type="presParOf" srcId="{B445F701-3644-4BA8-9DBF-C70F78D2D9FE}" destId="{F743A21B-90BB-445B-B5FF-FED8501DAA0F}" srcOrd="0" destOrd="0" presId="urn:microsoft.com/office/officeart/2005/8/layout/orgChart1"/>
    <dgm:cxn modelId="{6C41E415-D6BB-4D8F-900E-8F0EB1DF41B1}" type="presParOf" srcId="{B445F701-3644-4BA8-9DBF-C70F78D2D9FE}" destId="{99E46E50-62E4-4C49-AC06-9DE8D7945CE8}" srcOrd="1" destOrd="0" presId="urn:microsoft.com/office/officeart/2005/8/layout/orgChart1"/>
    <dgm:cxn modelId="{4222FED5-110F-43E6-A6F4-FF0398B8C30E}" type="presParOf" srcId="{7AC3F91F-2ED5-4756-A59C-547FC18E1E12}" destId="{6EBA5128-BACD-4887-B20E-2A5B656AE257}" srcOrd="1" destOrd="0" presId="urn:microsoft.com/office/officeart/2005/8/layout/orgChart1"/>
    <dgm:cxn modelId="{8D884CEB-448C-4849-B7B2-622ED84621DD}" type="presParOf" srcId="{7AC3F91F-2ED5-4756-A59C-547FC18E1E12}" destId="{6206564F-1E71-4B08-82EE-9BA1CF32DC68}" srcOrd="2" destOrd="0" presId="urn:microsoft.com/office/officeart/2005/8/layout/orgChart1"/>
    <dgm:cxn modelId="{77C62183-5545-4F1A-937E-6528A611705A}" type="presParOf" srcId="{C6A9F658-878A-4155-92E3-EBD7940F8165}" destId="{245A8B97-6C16-46D8-982F-83A427927266}" srcOrd="8" destOrd="0" presId="urn:microsoft.com/office/officeart/2005/8/layout/orgChart1"/>
    <dgm:cxn modelId="{B438414D-7D66-41BA-9CB9-7203A2BE9BB4}" type="presParOf" srcId="{C6A9F658-878A-4155-92E3-EBD7940F8165}" destId="{F2E9ECD8-4765-4807-9B67-F60EB40C8676}" srcOrd="9" destOrd="0" presId="urn:microsoft.com/office/officeart/2005/8/layout/orgChart1"/>
    <dgm:cxn modelId="{F60BB5EB-04C2-45CD-893F-C1EAAF44F890}" type="presParOf" srcId="{F2E9ECD8-4765-4807-9B67-F60EB40C8676}" destId="{A0BFE068-CEFF-4D58-A424-5B591392702E}" srcOrd="0" destOrd="0" presId="urn:microsoft.com/office/officeart/2005/8/layout/orgChart1"/>
    <dgm:cxn modelId="{31D39F04-A6E0-4C4C-A249-090996F33980}" type="presParOf" srcId="{A0BFE068-CEFF-4D58-A424-5B591392702E}" destId="{E55D8FB4-FC2B-4769-B5DF-E7CE474404A4}" srcOrd="0" destOrd="0" presId="urn:microsoft.com/office/officeart/2005/8/layout/orgChart1"/>
    <dgm:cxn modelId="{ECA0428F-049B-4A43-92F9-3C7CB27F5CAB}" type="presParOf" srcId="{A0BFE068-CEFF-4D58-A424-5B591392702E}" destId="{287A75D0-4E20-4D3C-9D56-B79D3575D946}" srcOrd="1" destOrd="0" presId="urn:microsoft.com/office/officeart/2005/8/layout/orgChart1"/>
    <dgm:cxn modelId="{CCABC0E2-C32D-4C45-B338-DB35D0719316}" type="presParOf" srcId="{F2E9ECD8-4765-4807-9B67-F60EB40C8676}" destId="{9B976822-932C-40F7-8456-B8A4F42AE570}" srcOrd="1" destOrd="0" presId="urn:microsoft.com/office/officeart/2005/8/layout/orgChart1"/>
    <dgm:cxn modelId="{856AAAC2-FF38-4D3B-90C5-182C708BDB2C}" type="presParOf" srcId="{F2E9ECD8-4765-4807-9B67-F60EB40C8676}" destId="{9135C0D6-0238-468B-AB6E-1FDA0B570D26}" srcOrd="2" destOrd="0" presId="urn:microsoft.com/office/officeart/2005/8/layout/orgChart1"/>
    <dgm:cxn modelId="{D35111E4-8ED3-4678-8133-D5CC1749D3FC}" type="presParOf" srcId="{136AEA21-9072-4F18-BB39-11775771F561}" destId="{F46491C8-5534-486C-AB7E-74CCC2176A5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74793E2-05BC-419D-AED1-71697A46D72E}" type="doc">
      <dgm:prSet loTypeId="urn:microsoft.com/office/officeart/2005/8/layout/gear1" loCatId="process" qsTypeId="urn:microsoft.com/office/officeart/2005/8/quickstyle/3d1" qsCatId="3D" csTypeId="urn:microsoft.com/office/officeart/2005/8/colors/accent1_2" csCatId="accent1" phldr="1"/>
      <dgm:spPr/>
    </dgm:pt>
    <dgm:pt modelId="{44B6ED02-772F-4C3D-8107-17BA960FC885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91E0984-FA4D-403A-BAB6-7F22A62E7CF7}" type="parTrans" cxnId="{133E2BE3-5DC2-48F3-B808-7D1F2123BD0D}">
      <dgm:prSet/>
      <dgm:spPr/>
      <dgm:t>
        <a:bodyPr/>
        <a:lstStyle/>
        <a:p>
          <a:endParaRPr lang="en-US"/>
        </a:p>
      </dgm:t>
    </dgm:pt>
    <dgm:pt modelId="{52728B2A-6E00-4E91-BF4D-4F876AEC676C}" type="sibTrans" cxnId="{133E2BE3-5DC2-48F3-B808-7D1F2123BD0D}">
      <dgm:prSet/>
      <dgm:spPr/>
      <dgm:t>
        <a:bodyPr/>
        <a:lstStyle/>
        <a:p>
          <a:endParaRPr lang="en-US"/>
        </a:p>
      </dgm:t>
    </dgm:pt>
    <dgm:pt modelId="{BA1B73C1-98D0-4DCF-BED5-4C6858D16D5F}">
      <dgm:prSet phldrT="[Texto]" custT="1"/>
      <dgm:spPr/>
      <dgm:t>
        <a:bodyPr/>
        <a:lstStyle/>
        <a:p>
          <a:pPr algn="just"/>
          <a:r>
            <a:rPr lang="en-US" sz="2400" dirty="0" smtClean="0"/>
            <a:t>gas exchange must be made between blood and tissue cells.</a:t>
          </a:r>
          <a:endParaRPr lang="en-US" sz="2400" dirty="0"/>
        </a:p>
      </dgm:t>
    </dgm:pt>
    <dgm:pt modelId="{B49A5162-5C94-4FFE-9607-B7520DB08D16}" type="sibTrans" cxnId="{6D607C21-90D5-40B8-A7FA-DE2530807990}">
      <dgm:prSet/>
      <dgm:spPr/>
      <dgm:t>
        <a:bodyPr/>
        <a:lstStyle/>
        <a:p>
          <a:endParaRPr lang="en-US"/>
        </a:p>
      </dgm:t>
    </dgm:pt>
    <dgm:pt modelId="{0E297AB1-4F8B-4266-89BB-2F4C2E3F587C}" type="parTrans" cxnId="{6D607C21-90D5-40B8-A7FA-DE2530807990}">
      <dgm:prSet/>
      <dgm:spPr/>
      <dgm:t>
        <a:bodyPr/>
        <a:lstStyle/>
        <a:p>
          <a:endParaRPr lang="en-US"/>
        </a:p>
      </dgm:t>
    </dgm:pt>
    <dgm:pt modelId="{15A45F19-F522-4526-91CB-51D4183A6BCC}" type="pres">
      <dgm:prSet presAssocID="{E74793E2-05BC-419D-AED1-71697A46D72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55FBF1C-DD04-49B0-A6AE-909C137019E3}" type="pres">
      <dgm:prSet presAssocID="{44B6ED02-772F-4C3D-8107-17BA960FC885}" presName="gear1" presStyleLbl="node1" presStyleIdx="0" presStyleCnt="2" custScaleX="113517" custScaleY="113043" custLinFactNeighborX="10297" custLinFactNeighborY="-63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335EE-AAA6-4DC2-9C4A-0DA546B3177D}" type="pres">
      <dgm:prSet presAssocID="{44B6ED02-772F-4C3D-8107-17BA960FC885}" presName="gear1srcNode" presStyleLbl="node1" presStyleIdx="0" presStyleCnt="2"/>
      <dgm:spPr/>
      <dgm:t>
        <a:bodyPr/>
        <a:lstStyle/>
        <a:p>
          <a:endParaRPr lang="en-US"/>
        </a:p>
      </dgm:t>
    </dgm:pt>
    <dgm:pt modelId="{9D030C99-D9E2-49CD-8FD1-488F4FF56823}" type="pres">
      <dgm:prSet presAssocID="{44B6ED02-772F-4C3D-8107-17BA960FC885}" presName="gear1dstNode" presStyleLbl="node1" presStyleIdx="0" presStyleCnt="2"/>
      <dgm:spPr/>
      <dgm:t>
        <a:bodyPr/>
        <a:lstStyle/>
        <a:p>
          <a:endParaRPr lang="en-US"/>
        </a:p>
      </dgm:t>
    </dgm:pt>
    <dgm:pt modelId="{CDC0089C-0F83-4062-9175-F065742C8071}" type="pres">
      <dgm:prSet presAssocID="{BA1B73C1-98D0-4DCF-BED5-4C6858D16D5F}" presName="gear2" presStyleLbl="node1" presStyleIdx="1" presStyleCnt="2" custScaleX="182174" custScaleY="171956" custLinFactNeighborX="-420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98760-1DAC-47A9-B21C-2512C5C0D69A}" type="pres">
      <dgm:prSet presAssocID="{BA1B73C1-98D0-4DCF-BED5-4C6858D16D5F}" presName="gear2srcNode" presStyleLbl="node1" presStyleIdx="1" presStyleCnt="2"/>
      <dgm:spPr/>
      <dgm:t>
        <a:bodyPr/>
        <a:lstStyle/>
        <a:p>
          <a:endParaRPr lang="en-US"/>
        </a:p>
      </dgm:t>
    </dgm:pt>
    <dgm:pt modelId="{19147D3F-3A3A-4F53-A65D-8ADC556831A9}" type="pres">
      <dgm:prSet presAssocID="{BA1B73C1-98D0-4DCF-BED5-4C6858D16D5F}" presName="gear2dstNode" presStyleLbl="node1" presStyleIdx="1" presStyleCnt="2"/>
      <dgm:spPr/>
      <dgm:t>
        <a:bodyPr/>
        <a:lstStyle/>
        <a:p>
          <a:endParaRPr lang="en-US"/>
        </a:p>
      </dgm:t>
    </dgm:pt>
    <dgm:pt modelId="{7BF587DD-ADE7-48E3-A06F-E4F1EB6356EF}" type="pres">
      <dgm:prSet presAssocID="{52728B2A-6E00-4E91-BF4D-4F876AEC676C}" presName="connector1" presStyleLbl="sibTrans2D1" presStyleIdx="0" presStyleCnt="2" custLinFactNeighborX="-1030" custLinFactNeighborY="-1442"/>
      <dgm:spPr/>
      <dgm:t>
        <a:bodyPr/>
        <a:lstStyle/>
        <a:p>
          <a:endParaRPr lang="en-US"/>
        </a:p>
      </dgm:t>
    </dgm:pt>
    <dgm:pt modelId="{4794DA00-822D-4E9D-87F7-FB3E642792DC}" type="pres">
      <dgm:prSet presAssocID="{B49A5162-5C94-4FFE-9607-B7520DB08D16}" presName="connector2" presStyleLbl="sibTrans2D1" presStyleIdx="1" presStyleCnt="2" custLinFactNeighborX="-52235"/>
      <dgm:spPr/>
      <dgm:t>
        <a:bodyPr/>
        <a:lstStyle/>
        <a:p>
          <a:endParaRPr lang="en-US"/>
        </a:p>
      </dgm:t>
    </dgm:pt>
  </dgm:ptLst>
  <dgm:cxnLst>
    <dgm:cxn modelId="{34026491-D638-4D9F-9F50-A97FB5C2A68B}" type="presOf" srcId="{52728B2A-6E00-4E91-BF4D-4F876AEC676C}" destId="{7BF587DD-ADE7-48E3-A06F-E4F1EB6356EF}" srcOrd="0" destOrd="0" presId="urn:microsoft.com/office/officeart/2005/8/layout/gear1"/>
    <dgm:cxn modelId="{C42B2CA2-B364-4F58-8AB5-26B3BD0FFA51}" type="presOf" srcId="{44B6ED02-772F-4C3D-8107-17BA960FC885}" destId="{9D030C99-D9E2-49CD-8FD1-488F4FF56823}" srcOrd="2" destOrd="0" presId="urn:microsoft.com/office/officeart/2005/8/layout/gear1"/>
    <dgm:cxn modelId="{B3B8AC3E-6A06-4F70-9BF9-36F497A6F561}" type="presOf" srcId="{44B6ED02-772F-4C3D-8107-17BA960FC885}" destId="{203335EE-AAA6-4DC2-9C4A-0DA546B3177D}" srcOrd="1" destOrd="0" presId="urn:microsoft.com/office/officeart/2005/8/layout/gear1"/>
    <dgm:cxn modelId="{6A6EE799-B142-485F-8782-860B5BBBC9A1}" type="presOf" srcId="{E74793E2-05BC-419D-AED1-71697A46D72E}" destId="{15A45F19-F522-4526-91CB-51D4183A6BCC}" srcOrd="0" destOrd="0" presId="urn:microsoft.com/office/officeart/2005/8/layout/gear1"/>
    <dgm:cxn modelId="{F1FEE40E-E8DC-4F9E-A96B-B26198AFDB9C}" type="presOf" srcId="{BA1B73C1-98D0-4DCF-BED5-4C6858D16D5F}" destId="{2A498760-1DAC-47A9-B21C-2512C5C0D69A}" srcOrd="1" destOrd="0" presId="urn:microsoft.com/office/officeart/2005/8/layout/gear1"/>
    <dgm:cxn modelId="{133E2BE3-5DC2-48F3-B808-7D1F2123BD0D}" srcId="{E74793E2-05BC-419D-AED1-71697A46D72E}" destId="{44B6ED02-772F-4C3D-8107-17BA960FC885}" srcOrd="0" destOrd="0" parTransId="{191E0984-FA4D-403A-BAB6-7F22A62E7CF7}" sibTransId="{52728B2A-6E00-4E91-BF4D-4F876AEC676C}"/>
    <dgm:cxn modelId="{6D607C21-90D5-40B8-A7FA-DE2530807990}" srcId="{E74793E2-05BC-419D-AED1-71697A46D72E}" destId="{BA1B73C1-98D0-4DCF-BED5-4C6858D16D5F}" srcOrd="1" destOrd="0" parTransId="{0E297AB1-4F8B-4266-89BB-2F4C2E3F587C}" sibTransId="{B49A5162-5C94-4FFE-9607-B7520DB08D16}"/>
    <dgm:cxn modelId="{D98238F1-6A4F-4B39-87AC-24F4F5151389}" type="presOf" srcId="{BA1B73C1-98D0-4DCF-BED5-4C6858D16D5F}" destId="{19147D3F-3A3A-4F53-A65D-8ADC556831A9}" srcOrd="2" destOrd="0" presId="urn:microsoft.com/office/officeart/2005/8/layout/gear1"/>
    <dgm:cxn modelId="{7C31367E-C0CB-4764-A400-3F00BB7F3916}" type="presOf" srcId="{44B6ED02-772F-4C3D-8107-17BA960FC885}" destId="{455FBF1C-DD04-49B0-A6AE-909C137019E3}" srcOrd="0" destOrd="0" presId="urn:microsoft.com/office/officeart/2005/8/layout/gear1"/>
    <dgm:cxn modelId="{2C1BA25B-E41B-4452-B4ED-DF133632F1FF}" type="presOf" srcId="{B49A5162-5C94-4FFE-9607-B7520DB08D16}" destId="{4794DA00-822D-4E9D-87F7-FB3E642792DC}" srcOrd="0" destOrd="0" presId="urn:microsoft.com/office/officeart/2005/8/layout/gear1"/>
    <dgm:cxn modelId="{B3E16226-77F5-4DF0-B1C4-B38B3E962007}" type="presOf" srcId="{BA1B73C1-98D0-4DCF-BED5-4C6858D16D5F}" destId="{CDC0089C-0F83-4062-9175-F065742C8071}" srcOrd="0" destOrd="0" presId="urn:microsoft.com/office/officeart/2005/8/layout/gear1"/>
    <dgm:cxn modelId="{CD07B444-5846-4524-93BB-AD2903926A4B}" type="presParOf" srcId="{15A45F19-F522-4526-91CB-51D4183A6BCC}" destId="{455FBF1C-DD04-49B0-A6AE-909C137019E3}" srcOrd="0" destOrd="0" presId="urn:microsoft.com/office/officeart/2005/8/layout/gear1"/>
    <dgm:cxn modelId="{94A41F30-9001-4447-831B-953AB49D2277}" type="presParOf" srcId="{15A45F19-F522-4526-91CB-51D4183A6BCC}" destId="{203335EE-AAA6-4DC2-9C4A-0DA546B3177D}" srcOrd="1" destOrd="0" presId="urn:microsoft.com/office/officeart/2005/8/layout/gear1"/>
    <dgm:cxn modelId="{ACD2E5F7-B807-478C-AEE8-2584EE6C2FFB}" type="presParOf" srcId="{15A45F19-F522-4526-91CB-51D4183A6BCC}" destId="{9D030C99-D9E2-49CD-8FD1-488F4FF56823}" srcOrd="2" destOrd="0" presId="urn:microsoft.com/office/officeart/2005/8/layout/gear1"/>
    <dgm:cxn modelId="{D84A3A8F-3083-4E62-BD9E-F78422B2E590}" type="presParOf" srcId="{15A45F19-F522-4526-91CB-51D4183A6BCC}" destId="{CDC0089C-0F83-4062-9175-F065742C8071}" srcOrd="3" destOrd="0" presId="urn:microsoft.com/office/officeart/2005/8/layout/gear1"/>
    <dgm:cxn modelId="{05C10E14-0959-4CAD-9AFB-3D023BE1E361}" type="presParOf" srcId="{15A45F19-F522-4526-91CB-51D4183A6BCC}" destId="{2A498760-1DAC-47A9-B21C-2512C5C0D69A}" srcOrd="4" destOrd="0" presId="urn:microsoft.com/office/officeart/2005/8/layout/gear1"/>
    <dgm:cxn modelId="{D77477ED-C3FE-4833-9681-EA569B869F88}" type="presParOf" srcId="{15A45F19-F522-4526-91CB-51D4183A6BCC}" destId="{19147D3F-3A3A-4F53-A65D-8ADC556831A9}" srcOrd="5" destOrd="0" presId="urn:microsoft.com/office/officeart/2005/8/layout/gear1"/>
    <dgm:cxn modelId="{059A279E-A6EF-4F05-A5F9-2140759DDD80}" type="presParOf" srcId="{15A45F19-F522-4526-91CB-51D4183A6BCC}" destId="{7BF587DD-ADE7-48E3-A06F-E4F1EB6356EF}" srcOrd="6" destOrd="0" presId="urn:microsoft.com/office/officeart/2005/8/layout/gear1"/>
    <dgm:cxn modelId="{0A6F15B7-55C1-41BA-8693-11096EF99D98}" type="presParOf" srcId="{15A45F19-F522-4526-91CB-51D4183A6BCC}" destId="{4794DA00-822D-4E9D-87F7-FB3E642792DC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2BC4D4F-DA7E-489D-BAA6-9A32203D012C}" type="doc">
      <dgm:prSet loTypeId="urn:diagrams.loki3.com/TabbedArc+Icon" loCatId="officeonline" qsTypeId="urn:microsoft.com/office/officeart/2005/8/quickstyle/3d1" qsCatId="3D" csTypeId="urn:microsoft.com/office/officeart/2005/8/colors/colorful2" csCatId="colorful" phldr="1"/>
      <dgm:spPr/>
    </dgm:pt>
    <dgm:pt modelId="{0B5630F9-486F-495A-ABDF-91925129EEC7}">
      <dgm:prSet phldrT="[Texto]"/>
      <dgm:spPr/>
      <dgm:t>
        <a:bodyPr/>
        <a:lstStyle/>
        <a:p>
          <a:r>
            <a:rPr lang="es-PA" dirty="0" smtClean="0"/>
            <a:t>RHINITIS</a:t>
          </a:r>
          <a:endParaRPr lang="es-P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B51BFE16-822D-4ED0-86EE-7D76D8EF88C2}" type="parTrans" cxnId="{9CB5A180-7CEE-4ACB-8FFB-8B12F0119F0F}">
      <dgm:prSet/>
      <dgm:spPr/>
      <dgm:t>
        <a:bodyPr/>
        <a:lstStyle/>
        <a:p>
          <a:endParaRPr lang="es-PA"/>
        </a:p>
      </dgm:t>
    </dgm:pt>
    <dgm:pt modelId="{92266E32-B9BB-45F4-8B32-75256A0105F0}" type="sibTrans" cxnId="{9CB5A180-7CEE-4ACB-8FFB-8B12F0119F0F}">
      <dgm:prSet/>
      <dgm:spPr/>
      <dgm:t>
        <a:bodyPr/>
        <a:lstStyle/>
        <a:p>
          <a:endParaRPr lang="es-PA"/>
        </a:p>
      </dgm:t>
    </dgm:pt>
    <dgm:pt modelId="{2DA76A48-A846-4ED2-9B91-1FE75CFF301E}">
      <dgm:prSet phldrT="[Texto]"/>
      <dgm:spPr/>
      <dgm:t>
        <a:bodyPr/>
        <a:lstStyle/>
        <a:p>
          <a:r>
            <a:rPr lang="es-PA" dirty="0" smtClean="0"/>
            <a:t>PHARYNGITIS</a:t>
          </a:r>
          <a:endParaRPr lang="es-P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58C85A7-9C45-41C4-AF4E-96D9FD7D8519}" type="parTrans" cxnId="{B1C3672F-0547-4A6D-914A-D86B4C767C6D}">
      <dgm:prSet/>
      <dgm:spPr/>
      <dgm:t>
        <a:bodyPr/>
        <a:lstStyle/>
        <a:p>
          <a:endParaRPr lang="es-PA"/>
        </a:p>
      </dgm:t>
    </dgm:pt>
    <dgm:pt modelId="{D20D5168-0DC0-4B22-9044-64376C669A2D}" type="sibTrans" cxnId="{B1C3672F-0547-4A6D-914A-D86B4C767C6D}">
      <dgm:prSet/>
      <dgm:spPr/>
      <dgm:t>
        <a:bodyPr/>
        <a:lstStyle/>
        <a:p>
          <a:endParaRPr lang="es-PA"/>
        </a:p>
      </dgm:t>
    </dgm:pt>
    <dgm:pt modelId="{7B6AC912-7072-4D44-B1D0-C75AE0B58EE5}">
      <dgm:prSet phldrT="[Texto]"/>
      <dgm:spPr/>
      <dgm:t>
        <a:bodyPr/>
        <a:lstStyle/>
        <a:p>
          <a:r>
            <a:rPr lang="es-PA" dirty="0" smtClean="0"/>
            <a:t>ASTHMA</a:t>
          </a:r>
          <a:endParaRPr lang="es-P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A9294CF9-5E50-4ECD-A2B1-67B0319742E8}" type="parTrans" cxnId="{F1234D04-1268-488E-AB0F-ACEDCA3CE6E9}">
      <dgm:prSet/>
      <dgm:spPr/>
      <dgm:t>
        <a:bodyPr/>
        <a:lstStyle/>
        <a:p>
          <a:endParaRPr lang="es-PA"/>
        </a:p>
      </dgm:t>
    </dgm:pt>
    <dgm:pt modelId="{EBD47573-2231-4DE2-B1BB-1EBFB7923F70}" type="sibTrans" cxnId="{F1234D04-1268-488E-AB0F-ACEDCA3CE6E9}">
      <dgm:prSet/>
      <dgm:spPr/>
      <dgm:t>
        <a:bodyPr/>
        <a:lstStyle/>
        <a:p>
          <a:endParaRPr lang="es-PA"/>
        </a:p>
      </dgm:t>
    </dgm:pt>
    <dgm:pt modelId="{BD332964-8559-4676-9599-C5420F760E83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PA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A" dirty="0" smtClean="0"/>
            <a:t>PNEUMONIA</a:t>
          </a:r>
        </a:p>
        <a:p>
          <a:endParaRPr lang="es-P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C820C632-E5C9-4D11-871F-0551127AEC52}" type="parTrans" cxnId="{71820720-11C8-4ABF-BD29-32E9FD83A1B3}">
      <dgm:prSet/>
      <dgm:spPr/>
      <dgm:t>
        <a:bodyPr/>
        <a:lstStyle/>
        <a:p>
          <a:endParaRPr lang="es-PA"/>
        </a:p>
      </dgm:t>
    </dgm:pt>
    <dgm:pt modelId="{4ED04FE3-2B3D-43A7-9E09-AFFC31B4C6A2}" type="sibTrans" cxnId="{71820720-11C8-4ABF-BD29-32E9FD83A1B3}">
      <dgm:prSet/>
      <dgm:spPr/>
      <dgm:t>
        <a:bodyPr/>
        <a:lstStyle/>
        <a:p>
          <a:endParaRPr lang="es-PA"/>
        </a:p>
      </dgm:t>
    </dgm:pt>
    <dgm:pt modelId="{A8378BD9-1608-4F38-B520-5A4CC7AAFCE9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A" dirty="0" smtClean="0"/>
            <a:t>COLD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631D6B65-2B9E-4AFB-BA27-C3BE010F21DE}" type="parTrans" cxnId="{DE784BCD-3955-4D4B-AD15-A90C4A31929F}">
      <dgm:prSet/>
      <dgm:spPr/>
      <dgm:t>
        <a:bodyPr/>
        <a:lstStyle/>
        <a:p>
          <a:endParaRPr lang="es-PA"/>
        </a:p>
      </dgm:t>
    </dgm:pt>
    <dgm:pt modelId="{871D472B-EBA7-4D52-A50A-3DAE83A6DAFB}" type="sibTrans" cxnId="{DE784BCD-3955-4D4B-AD15-A90C4A31929F}">
      <dgm:prSet/>
      <dgm:spPr/>
      <dgm:t>
        <a:bodyPr/>
        <a:lstStyle/>
        <a:p>
          <a:endParaRPr lang="es-PA"/>
        </a:p>
      </dgm:t>
    </dgm:pt>
    <dgm:pt modelId="{65C8C29D-EAF9-4875-B870-CF1FB54C6939}" type="pres">
      <dgm:prSet presAssocID="{02BC4D4F-DA7E-489D-BAA6-9A32203D012C}" presName="Name0" presStyleCnt="0">
        <dgm:presLayoutVars>
          <dgm:dir/>
          <dgm:resizeHandles val="exact"/>
        </dgm:presLayoutVars>
      </dgm:prSet>
      <dgm:spPr/>
    </dgm:pt>
    <dgm:pt modelId="{4A76F53B-0853-46D1-AEAC-F9F0F82E2BBE}" type="pres">
      <dgm:prSet presAssocID="{0B5630F9-486F-495A-ABDF-91925129EEC7}" presName="twoplus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0C875344-2B85-4C57-A2E4-9B03FD5396D2}" type="pres">
      <dgm:prSet presAssocID="{2DA76A48-A846-4ED2-9B91-1FE75CFF301E}" presName="twoplu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3AA5EA67-5545-4FE4-B90B-17D0EB374C33}" type="pres">
      <dgm:prSet presAssocID="{A8378BD9-1608-4F38-B520-5A4CC7AAFCE9}" presName="twoplu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5D48C54D-52BF-4DD8-97E1-637D38D44CB4}" type="pres">
      <dgm:prSet presAssocID="{BD332964-8559-4676-9599-C5420F760E83}" presName="twoplu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65122573-0A5F-46B0-9EE7-4EAAE3D6DC9C}" type="pres">
      <dgm:prSet presAssocID="{7B6AC912-7072-4D44-B1D0-C75AE0B58EE5}" presName="twoplu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DE784BCD-3955-4D4B-AD15-A90C4A31929F}" srcId="{02BC4D4F-DA7E-489D-BAA6-9A32203D012C}" destId="{A8378BD9-1608-4F38-B520-5A4CC7AAFCE9}" srcOrd="2" destOrd="0" parTransId="{631D6B65-2B9E-4AFB-BA27-C3BE010F21DE}" sibTransId="{871D472B-EBA7-4D52-A50A-3DAE83A6DAFB}"/>
    <dgm:cxn modelId="{9CB5A180-7CEE-4ACB-8FFB-8B12F0119F0F}" srcId="{02BC4D4F-DA7E-489D-BAA6-9A32203D012C}" destId="{0B5630F9-486F-495A-ABDF-91925129EEC7}" srcOrd="0" destOrd="0" parTransId="{B51BFE16-822D-4ED0-86EE-7D76D8EF88C2}" sibTransId="{92266E32-B9BB-45F4-8B32-75256A0105F0}"/>
    <dgm:cxn modelId="{8D18D407-64CE-4E8A-AE0E-A7915E9A4283}" type="presOf" srcId="{2DA76A48-A846-4ED2-9B91-1FE75CFF301E}" destId="{0C875344-2B85-4C57-A2E4-9B03FD5396D2}" srcOrd="0" destOrd="0" presId="urn:diagrams.loki3.com/TabbedArc+Icon"/>
    <dgm:cxn modelId="{72C7C63C-B4C3-4CCD-BB8D-4846A48A0006}" type="presOf" srcId="{A8378BD9-1608-4F38-B520-5A4CC7AAFCE9}" destId="{3AA5EA67-5545-4FE4-B90B-17D0EB374C33}" srcOrd="0" destOrd="0" presId="urn:diagrams.loki3.com/TabbedArc+Icon"/>
    <dgm:cxn modelId="{71820720-11C8-4ABF-BD29-32E9FD83A1B3}" srcId="{02BC4D4F-DA7E-489D-BAA6-9A32203D012C}" destId="{BD332964-8559-4676-9599-C5420F760E83}" srcOrd="3" destOrd="0" parTransId="{C820C632-E5C9-4D11-871F-0551127AEC52}" sibTransId="{4ED04FE3-2B3D-43A7-9E09-AFFC31B4C6A2}"/>
    <dgm:cxn modelId="{B1C3672F-0547-4A6D-914A-D86B4C767C6D}" srcId="{02BC4D4F-DA7E-489D-BAA6-9A32203D012C}" destId="{2DA76A48-A846-4ED2-9B91-1FE75CFF301E}" srcOrd="1" destOrd="0" parTransId="{158C85A7-9C45-41C4-AF4E-96D9FD7D8519}" sibTransId="{D20D5168-0DC0-4B22-9044-64376C669A2D}"/>
    <dgm:cxn modelId="{481D3116-9E56-482A-B1AF-8A7A47015A58}" type="presOf" srcId="{02BC4D4F-DA7E-489D-BAA6-9A32203D012C}" destId="{65C8C29D-EAF9-4875-B870-CF1FB54C6939}" srcOrd="0" destOrd="0" presId="urn:diagrams.loki3.com/TabbedArc+Icon"/>
    <dgm:cxn modelId="{9551CFC7-FDE8-4152-B84F-16A5B493DEC6}" type="presOf" srcId="{0B5630F9-486F-495A-ABDF-91925129EEC7}" destId="{4A76F53B-0853-46D1-AEAC-F9F0F82E2BBE}" srcOrd="0" destOrd="0" presId="urn:diagrams.loki3.com/TabbedArc+Icon"/>
    <dgm:cxn modelId="{A962C4E6-804D-49F2-A92B-7D07553AC607}" type="presOf" srcId="{7B6AC912-7072-4D44-B1D0-C75AE0B58EE5}" destId="{65122573-0A5F-46B0-9EE7-4EAAE3D6DC9C}" srcOrd="0" destOrd="0" presId="urn:diagrams.loki3.com/TabbedArc+Icon"/>
    <dgm:cxn modelId="{F1234D04-1268-488E-AB0F-ACEDCA3CE6E9}" srcId="{02BC4D4F-DA7E-489D-BAA6-9A32203D012C}" destId="{7B6AC912-7072-4D44-B1D0-C75AE0B58EE5}" srcOrd="4" destOrd="0" parTransId="{A9294CF9-5E50-4ECD-A2B1-67B0319742E8}" sibTransId="{EBD47573-2231-4DE2-B1BB-1EBFB7923F70}"/>
    <dgm:cxn modelId="{BA00ED18-F259-42DF-8B35-8882418662CB}" type="presOf" srcId="{BD332964-8559-4676-9599-C5420F760E83}" destId="{5D48C54D-52BF-4DD8-97E1-637D38D44CB4}" srcOrd="0" destOrd="0" presId="urn:diagrams.loki3.com/TabbedArc+Icon"/>
    <dgm:cxn modelId="{168605F4-95E5-4A11-B59D-8F40E8C6CF38}" type="presParOf" srcId="{65C8C29D-EAF9-4875-B870-CF1FB54C6939}" destId="{4A76F53B-0853-46D1-AEAC-F9F0F82E2BBE}" srcOrd="0" destOrd="0" presId="urn:diagrams.loki3.com/TabbedArc+Icon"/>
    <dgm:cxn modelId="{BE318DE0-EFCA-4A39-B8B7-EBE86D4D48DA}" type="presParOf" srcId="{65C8C29D-EAF9-4875-B870-CF1FB54C6939}" destId="{0C875344-2B85-4C57-A2E4-9B03FD5396D2}" srcOrd="1" destOrd="0" presId="urn:diagrams.loki3.com/TabbedArc+Icon"/>
    <dgm:cxn modelId="{54ACC9D3-A54E-4668-9AC8-FDED405F7F27}" type="presParOf" srcId="{65C8C29D-EAF9-4875-B870-CF1FB54C6939}" destId="{3AA5EA67-5545-4FE4-B90B-17D0EB374C33}" srcOrd="2" destOrd="0" presId="urn:diagrams.loki3.com/TabbedArc+Icon"/>
    <dgm:cxn modelId="{F7976197-9E4E-42B8-8724-7901CC95E7A3}" type="presParOf" srcId="{65C8C29D-EAF9-4875-B870-CF1FB54C6939}" destId="{5D48C54D-52BF-4DD8-97E1-637D38D44CB4}" srcOrd="3" destOrd="0" presId="urn:diagrams.loki3.com/TabbedArc+Icon"/>
    <dgm:cxn modelId="{E54A6B84-599A-48FC-814F-E804B2F30F23}" type="presParOf" srcId="{65C8C29D-EAF9-4875-B870-CF1FB54C6939}" destId="{65122573-0A5F-46B0-9EE7-4EAAE3D6DC9C}" srcOrd="4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E611D4F-24B7-4732-8AE9-DFDC037E37A3}" type="doc">
      <dgm:prSet loTypeId="urn:microsoft.com/office/officeart/2005/8/layout/orgChart1" loCatId="hierarchy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s-MX"/>
        </a:p>
      </dgm:t>
    </dgm:pt>
    <dgm:pt modelId="{3590CE5D-26FF-48A1-AE76-CA53E70341CD}">
      <dgm:prSet phldrT="[Texto]"/>
      <dgm:spPr/>
      <dgm:t>
        <a:bodyPr/>
        <a:lstStyle/>
        <a:p>
          <a:r>
            <a:rPr lang="es-MX" dirty="0" err="1" smtClean="0"/>
            <a:t>Rhinitis</a:t>
          </a:r>
          <a:r>
            <a:rPr lang="es-MX" dirty="0" smtClean="0"/>
            <a:t> </a:t>
          </a:r>
          <a:endParaRPr lang="es-MX" dirty="0"/>
        </a:p>
      </dgm:t>
    </dgm:pt>
    <dgm:pt modelId="{0F11E6C3-EC42-449C-9D25-C5AAF6670E4A}" type="parTrans" cxnId="{CEB9A88E-B072-4333-A6CD-3B974045CC87}">
      <dgm:prSet/>
      <dgm:spPr/>
      <dgm:t>
        <a:bodyPr/>
        <a:lstStyle/>
        <a:p>
          <a:endParaRPr lang="es-MX"/>
        </a:p>
      </dgm:t>
    </dgm:pt>
    <dgm:pt modelId="{36044598-34F4-404A-B0A1-3D61FDC60E1D}" type="sibTrans" cxnId="{CEB9A88E-B072-4333-A6CD-3B974045CC87}">
      <dgm:prSet/>
      <dgm:spPr/>
      <dgm:t>
        <a:bodyPr/>
        <a:lstStyle/>
        <a:p>
          <a:endParaRPr lang="es-MX"/>
        </a:p>
      </dgm:t>
    </dgm:pt>
    <dgm:pt modelId="{F5B22B18-3BD5-4B78-A95B-40B21B042EF1}">
      <dgm:prSet phldrT="[Texto]"/>
      <dgm:spPr/>
      <dgm:t>
        <a:bodyPr/>
        <a:lstStyle/>
        <a:p>
          <a:r>
            <a:rPr lang="es-MX" dirty="0" err="1" smtClean="0"/>
            <a:t>Infectious</a:t>
          </a:r>
          <a:endParaRPr lang="es-MX" dirty="0"/>
        </a:p>
      </dgm:t>
    </dgm:pt>
    <dgm:pt modelId="{8E1092EC-695B-4632-B524-B22D61490DFF}" type="parTrans" cxnId="{DA4A3AB2-C8B7-4F86-8FF4-5A0694FF6709}">
      <dgm:prSet/>
      <dgm:spPr/>
      <dgm:t>
        <a:bodyPr/>
        <a:lstStyle/>
        <a:p>
          <a:endParaRPr lang="es-MX"/>
        </a:p>
      </dgm:t>
    </dgm:pt>
    <dgm:pt modelId="{05B7A209-AB3F-45DF-9840-4782FB56B263}" type="sibTrans" cxnId="{DA4A3AB2-C8B7-4F86-8FF4-5A0694FF6709}">
      <dgm:prSet/>
      <dgm:spPr/>
      <dgm:t>
        <a:bodyPr/>
        <a:lstStyle/>
        <a:p>
          <a:endParaRPr lang="es-MX"/>
        </a:p>
      </dgm:t>
    </dgm:pt>
    <dgm:pt modelId="{40E623EA-7887-408E-83FB-65431C529E72}">
      <dgm:prSet phldrT="[Texto]"/>
      <dgm:spPr/>
      <dgm:t>
        <a:bodyPr/>
        <a:lstStyle/>
        <a:p>
          <a:r>
            <a:rPr lang="es-MX" dirty="0" err="1" smtClean="0"/>
            <a:t>Acute</a:t>
          </a:r>
          <a:r>
            <a:rPr lang="es-MX" dirty="0" smtClean="0"/>
            <a:t> and </a:t>
          </a:r>
          <a:r>
            <a:rPr lang="es-MX" dirty="0" err="1" smtClean="0"/>
            <a:t>chronic</a:t>
          </a:r>
          <a:r>
            <a:rPr lang="es-MX" dirty="0" smtClean="0"/>
            <a:t> </a:t>
          </a:r>
          <a:r>
            <a:rPr lang="es-MX" dirty="0" err="1" smtClean="0"/>
            <a:t>bacterial</a:t>
          </a:r>
          <a:r>
            <a:rPr lang="es-MX" dirty="0" smtClean="0"/>
            <a:t> </a:t>
          </a:r>
          <a:r>
            <a:rPr lang="es-MX" dirty="0" err="1" smtClean="0"/>
            <a:t>infection</a:t>
          </a:r>
          <a:endParaRPr lang="es-MX" dirty="0"/>
        </a:p>
      </dgm:t>
    </dgm:pt>
    <dgm:pt modelId="{F9B183A3-5AF1-4492-958E-69E803ABDF31}" type="parTrans" cxnId="{06AC469F-855A-4527-8DD7-1A7695DFC1CD}">
      <dgm:prSet/>
      <dgm:spPr/>
      <dgm:t>
        <a:bodyPr/>
        <a:lstStyle/>
        <a:p>
          <a:endParaRPr lang="es-MX"/>
        </a:p>
      </dgm:t>
    </dgm:pt>
    <dgm:pt modelId="{C809BCD0-DE8B-48F3-95A8-12924485B41B}" type="sibTrans" cxnId="{06AC469F-855A-4527-8DD7-1A7695DFC1CD}">
      <dgm:prSet/>
      <dgm:spPr/>
      <dgm:t>
        <a:bodyPr/>
        <a:lstStyle/>
        <a:p>
          <a:endParaRPr lang="es-MX"/>
        </a:p>
      </dgm:t>
    </dgm:pt>
    <dgm:pt modelId="{427C514A-12D8-4FB7-ADB1-EC28A9C1AE72}">
      <dgm:prSet phldrT="[Texto]"/>
      <dgm:spPr/>
      <dgm:t>
        <a:bodyPr/>
        <a:lstStyle/>
        <a:p>
          <a:r>
            <a:rPr lang="es-MX" dirty="0" err="1" smtClean="0"/>
            <a:t>Nonallergic</a:t>
          </a:r>
          <a:r>
            <a:rPr lang="es-MX" dirty="0" smtClean="0"/>
            <a:t> </a:t>
          </a:r>
          <a:endParaRPr lang="es-MX" dirty="0"/>
        </a:p>
      </dgm:t>
    </dgm:pt>
    <dgm:pt modelId="{6759434D-D38A-4593-84A7-D64D35470C06}" type="parTrans" cxnId="{CBA440FE-3AA2-418E-9AD6-32EC6CF023AF}">
      <dgm:prSet/>
      <dgm:spPr/>
      <dgm:t>
        <a:bodyPr/>
        <a:lstStyle/>
        <a:p>
          <a:endParaRPr lang="es-MX"/>
        </a:p>
      </dgm:t>
    </dgm:pt>
    <dgm:pt modelId="{ED8E1BC3-8BFC-4099-9A31-31574BB3C32B}" type="sibTrans" cxnId="{CBA440FE-3AA2-418E-9AD6-32EC6CF023AF}">
      <dgm:prSet/>
      <dgm:spPr/>
      <dgm:t>
        <a:bodyPr/>
        <a:lstStyle/>
        <a:p>
          <a:endParaRPr lang="es-MX"/>
        </a:p>
      </dgm:t>
    </dgm:pt>
    <dgm:pt modelId="{2F11FB7B-172C-4BB0-B9A3-E4BDA3345094}">
      <dgm:prSet phldrT="[Texto]"/>
      <dgm:spPr/>
      <dgm:t>
        <a:bodyPr/>
        <a:lstStyle/>
        <a:p>
          <a:r>
            <a:rPr lang="es-MX" dirty="0" err="1" smtClean="0"/>
            <a:t>Runny</a:t>
          </a:r>
          <a:r>
            <a:rPr lang="es-MX" dirty="0" smtClean="0"/>
            <a:t> </a:t>
          </a:r>
          <a:r>
            <a:rPr lang="es-MX" dirty="0" err="1" smtClean="0"/>
            <a:t>nose</a:t>
          </a:r>
          <a:r>
            <a:rPr lang="es-MX" dirty="0" smtClean="0"/>
            <a:t> </a:t>
          </a:r>
          <a:r>
            <a:rPr lang="es-MX" dirty="0" err="1" smtClean="0"/>
            <a:t>that</a:t>
          </a:r>
          <a:r>
            <a:rPr lang="es-MX" dirty="0" smtClean="0"/>
            <a:t> </a:t>
          </a:r>
          <a:r>
            <a:rPr lang="es-MX" dirty="0" err="1" smtClean="0"/>
            <a:t>is</a:t>
          </a:r>
          <a:r>
            <a:rPr lang="es-MX" dirty="0" smtClean="0"/>
            <a:t> </a:t>
          </a:r>
          <a:r>
            <a:rPr lang="es-MX" dirty="0" err="1" smtClean="0"/>
            <a:t>not</a:t>
          </a:r>
          <a:r>
            <a:rPr lang="es-MX" dirty="0" smtClean="0"/>
            <a:t> </a:t>
          </a:r>
          <a:r>
            <a:rPr lang="es-MX" dirty="0" err="1" smtClean="0"/>
            <a:t>due</a:t>
          </a:r>
          <a:r>
            <a:rPr lang="es-MX" dirty="0" smtClean="0"/>
            <a:t> </a:t>
          </a:r>
          <a:r>
            <a:rPr lang="es-MX" dirty="0" err="1" smtClean="0"/>
            <a:t>to</a:t>
          </a:r>
          <a:r>
            <a:rPr lang="es-MX" dirty="0" smtClean="0"/>
            <a:t> </a:t>
          </a:r>
          <a:r>
            <a:rPr lang="es-MX" dirty="0" err="1" smtClean="0"/>
            <a:t>allegy</a:t>
          </a:r>
          <a:endParaRPr lang="es-MX" dirty="0"/>
        </a:p>
      </dgm:t>
    </dgm:pt>
    <dgm:pt modelId="{FB39A9DF-2BA5-47A4-A60B-8425F862BD75}" type="parTrans" cxnId="{BAE9B130-ED5B-4E86-AF30-33526A04FE50}">
      <dgm:prSet/>
      <dgm:spPr/>
      <dgm:t>
        <a:bodyPr/>
        <a:lstStyle/>
        <a:p>
          <a:endParaRPr lang="es-MX"/>
        </a:p>
      </dgm:t>
    </dgm:pt>
    <dgm:pt modelId="{43DC120D-DA43-4450-B8DC-A440623B00A5}" type="sibTrans" cxnId="{BAE9B130-ED5B-4E86-AF30-33526A04FE50}">
      <dgm:prSet/>
      <dgm:spPr/>
      <dgm:t>
        <a:bodyPr/>
        <a:lstStyle/>
        <a:p>
          <a:endParaRPr lang="es-MX"/>
        </a:p>
      </dgm:t>
    </dgm:pt>
    <dgm:pt modelId="{EF0465C6-E839-49D3-9A04-0FF5569D47BB}">
      <dgm:prSet/>
      <dgm:spPr/>
      <dgm:t>
        <a:bodyPr/>
        <a:lstStyle/>
        <a:p>
          <a:r>
            <a:rPr lang="es-MX" dirty="0" err="1" smtClean="0"/>
            <a:t>Allergic</a:t>
          </a:r>
          <a:endParaRPr lang="es-MX" dirty="0"/>
        </a:p>
      </dgm:t>
    </dgm:pt>
    <dgm:pt modelId="{8BA4BC84-361D-4EB3-AAF3-FB62076F55A9}" type="parTrans" cxnId="{D5A66B4F-9FC4-4259-8A22-166C901EBD2C}">
      <dgm:prSet/>
      <dgm:spPr/>
      <dgm:t>
        <a:bodyPr/>
        <a:lstStyle/>
        <a:p>
          <a:endParaRPr lang="es-MX"/>
        </a:p>
      </dgm:t>
    </dgm:pt>
    <dgm:pt modelId="{E3EE1DA0-93FE-4632-8CE3-345D36FB2696}" type="sibTrans" cxnId="{D5A66B4F-9FC4-4259-8A22-166C901EBD2C}">
      <dgm:prSet/>
      <dgm:spPr/>
      <dgm:t>
        <a:bodyPr/>
        <a:lstStyle/>
        <a:p>
          <a:endParaRPr lang="es-MX"/>
        </a:p>
      </dgm:t>
    </dgm:pt>
    <dgm:pt modelId="{BC9CB2E9-1406-4BC6-AAC5-4DED76E1B42D}">
      <dgm:prSet/>
      <dgm:spPr/>
      <dgm:t>
        <a:bodyPr/>
        <a:lstStyle/>
        <a:p>
          <a:r>
            <a:rPr lang="es-MX" dirty="0" err="1" smtClean="0"/>
            <a:t>Allergy</a:t>
          </a:r>
          <a:r>
            <a:rPr lang="es-MX" dirty="0" smtClean="0"/>
            <a:t> </a:t>
          </a:r>
          <a:r>
            <a:rPr lang="es-MX" dirty="0" err="1" smtClean="0"/>
            <a:t>by</a:t>
          </a:r>
          <a:r>
            <a:rPr lang="es-MX" dirty="0" smtClean="0"/>
            <a:t> polen, animal </a:t>
          </a:r>
          <a:r>
            <a:rPr lang="es-MX" dirty="0" err="1" smtClean="0"/>
            <a:t>dander</a:t>
          </a:r>
          <a:r>
            <a:rPr lang="es-MX" dirty="0" smtClean="0"/>
            <a:t>, </a:t>
          </a:r>
          <a:r>
            <a:rPr lang="es-MX" dirty="0" err="1" smtClean="0"/>
            <a:t>dust</a:t>
          </a:r>
          <a:r>
            <a:rPr lang="es-MX" dirty="0" smtClean="0"/>
            <a:t>, </a:t>
          </a:r>
          <a:r>
            <a:rPr lang="es-MX" dirty="0" err="1" smtClean="0"/>
            <a:t>etc</a:t>
          </a:r>
          <a:endParaRPr lang="es-MX" dirty="0"/>
        </a:p>
      </dgm:t>
    </dgm:pt>
    <dgm:pt modelId="{869E8552-8A12-4EFE-B6DA-87B851AE7442}" type="parTrans" cxnId="{C9A0A4BA-E342-4422-A120-1854F1F880A1}">
      <dgm:prSet/>
      <dgm:spPr/>
      <dgm:t>
        <a:bodyPr/>
        <a:lstStyle/>
        <a:p>
          <a:endParaRPr lang="es-MX"/>
        </a:p>
      </dgm:t>
    </dgm:pt>
    <dgm:pt modelId="{59CB67A5-4C02-410C-ABE8-255651CB538B}" type="sibTrans" cxnId="{C9A0A4BA-E342-4422-A120-1854F1F880A1}">
      <dgm:prSet/>
      <dgm:spPr/>
      <dgm:t>
        <a:bodyPr/>
        <a:lstStyle/>
        <a:p>
          <a:endParaRPr lang="es-MX"/>
        </a:p>
      </dgm:t>
    </dgm:pt>
    <dgm:pt modelId="{56ABD38A-C50E-4C63-8BAB-2B3A667DBACF}" type="asst">
      <dgm:prSet/>
      <dgm:spPr/>
      <dgm:t>
        <a:bodyPr/>
        <a:lstStyle/>
        <a:p>
          <a:r>
            <a:rPr lang="es-MX" dirty="0" err="1" smtClean="0"/>
            <a:t>Rhinorrhea</a:t>
          </a:r>
          <a:r>
            <a:rPr lang="es-MX" dirty="0" smtClean="0"/>
            <a:t>, </a:t>
          </a:r>
          <a:r>
            <a:rPr lang="es-MX" dirty="0" err="1" smtClean="0"/>
            <a:t>cough</a:t>
          </a:r>
          <a:r>
            <a:rPr lang="es-MX" dirty="0" smtClean="0"/>
            <a:t>, </a:t>
          </a:r>
          <a:r>
            <a:rPr lang="es-MX" dirty="0" err="1" smtClean="0"/>
            <a:t>congestion</a:t>
          </a:r>
          <a:r>
            <a:rPr lang="es-MX" dirty="0" smtClean="0"/>
            <a:t>, </a:t>
          </a:r>
          <a:r>
            <a:rPr lang="es-MX" dirty="0" err="1" smtClean="0"/>
            <a:t>headache</a:t>
          </a:r>
          <a:endParaRPr lang="es-MX" dirty="0" smtClean="0"/>
        </a:p>
      </dgm:t>
    </dgm:pt>
    <dgm:pt modelId="{85AF059F-BB4C-4128-8086-54D83E5A693E}" type="parTrans" cxnId="{DB96B5D5-14AA-4367-BF47-571106D71063}">
      <dgm:prSet/>
      <dgm:spPr/>
      <dgm:t>
        <a:bodyPr/>
        <a:lstStyle/>
        <a:p>
          <a:endParaRPr lang="es-MX"/>
        </a:p>
      </dgm:t>
    </dgm:pt>
    <dgm:pt modelId="{3478372C-A819-4930-A572-03BC177E8CED}" type="sibTrans" cxnId="{DB96B5D5-14AA-4367-BF47-571106D71063}">
      <dgm:prSet/>
      <dgm:spPr/>
      <dgm:t>
        <a:bodyPr/>
        <a:lstStyle/>
        <a:p>
          <a:endParaRPr lang="es-MX"/>
        </a:p>
      </dgm:t>
    </dgm:pt>
    <dgm:pt modelId="{94397F1D-03AA-40B2-9FF7-85C8C15E4A25}" type="asst">
      <dgm:prSet custT="1"/>
      <dgm:spPr/>
      <dgm:t>
        <a:bodyPr/>
        <a:lstStyle/>
        <a:p>
          <a:r>
            <a:rPr lang="es-MX" sz="1600" dirty="0" err="1" smtClean="0"/>
            <a:t>Inflammatory</a:t>
          </a:r>
          <a:endParaRPr lang="es-MX" sz="1600" dirty="0" smtClean="0"/>
        </a:p>
        <a:p>
          <a:r>
            <a:rPr lang="es-MX" sz="1600" dirty="0" smtClean="0"/>
            <a:t>Non-</a:t>
          </a:r>
          <a:r>
            <a:rPr lang="es-MX" sz="1600" dirty="0" err="1" smtClean="0"/>
            <a:t>inflammatory</a:t>
          </a:r>
          <a:endParaRPr lang="es-MX" sz="1600" dirty="0"/>
        </a:p>
      </dgm:t>
    </dgm:pt>
    <dgm:pt modelId="{0682CDBC-4EA7-4D17-B132-E8B6429C6D77}" type="parTrans" cxnId="{E7D9DB2D-FF36-4A1B-BF6F-83A0E1D3A1E5}">
      <dgm:prSet/>
      <dgm:spPr/>
      <dgm:t>
        <a:bodyPr/>
        <a:lstStyle/>
        <a:p>
          <a:endParaRPr lang="es-MX"/>
        </a:p>
      </dgm:t>
    </dgm:pt>
    <dgm:pt modelId="{C8A4E685-027C-4C6E-A628-FCA255CAFF0A}" type="sibTrans" cxnId="{E7D9DB2D-FF36-4A1B-BF6F-83A0E1D3A1E5}">
      <dgm:prSet/>
      <dgm:spPr/>
      <dgm:t>
        <a:bodyPr/>
        <a:lstStyle/>
        <a:p>
          <a:endParaRPr lang="es-MX"/>
        </a:p>
      </dgm:t>
    </dgm:pt>
    <dgm:pt modelId="{92B9A6F2-2DCA-4211-A787-1FF5AB373930}" type="asst">
      <dgm:prSet custT="1"/>
      <dgm:spPr/>
      <dgm:t>
        <a:bodyPr/>
        <a:lstStyle/>
        <a:p>
          <a:r>
            <a:rPr lang="es-MX" sz="2400" dirty="0" err="1" smtClean="0"/>
            <a:t>Itching</a:t>
          </a:r>
          <a:r>
            <a:rPr lang="es-MX" sz="2400" dirty="0" smtClean="0"/>
            <a:t>, </a:t>
          </a:r>
          <a:r>
            <a:rPr lang="es-MX" sz="2400" dirty="0" err="1" smtClean="0"/>
            <a:t>swelling</a:t>
          </a:r>
          <a:r>
            <a:rPr lang="es-MX" sz="2400" dirty="0" smtClean="0"/>
            <a:t>, mucus </a:t>
          </a:r>
          <a:r>
            <a:rPr lang="es-MX" sz="2400" dirty="0" err="1" smtClean="0"/>
            <a:t>production</a:t>
          </a:r>
          <a:endParaRPr lang="es-MX" sz="2400" dirty="0"/>
        </a:p>
      </dgm:t>
    </dgm:pt>
    <dgm:pt modelId="{0837AF4A-DD32-4480-9349-2C997AB0B664}" type="parTrans" cxnId="{FB6D6673-DAC5-48C8-95B0-A977DD505599}">
      <dgm:prSet/>
      <dgm:spPr/>
      <dgm:t>
        <a:bodyPr/>
        <a:lstStyle/>
        <a:p>
          <a:endParaRPr lang="es-MX"/>
        </a:p>
      </dgm:t>
    </dgm:pt>
    <dgm:pt modelId="{A82545DC-546E-45FA-A845-24B9CACEBCE6}" type="sibTrans" cxnId="{FB6D6673-DAC5-48C8-95B0-A977DD505599}">
      <dgm:prSet/>
      <dgm:spPr/>
      <dgm:t>
        <a:bodyPr/>
        <a:lstStyle/>
        <a:p>
          <a:endParaRPr lang="es-MX"/>
        </a:p>
      </dgm:t>
    </dgm:pt>
    <dgm:pt modelId="{0F8E81B5-04EC-461D-8FAB-3BE109A4FE0D}" type="pres">
      <dgm:prSet presAssocID="{4E611D4F-24B7-4732-8AE9-DFDC037E37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280BEF75-16A4-40EE-A623-F2417AE03886}" type="pres">
      <dgm:prSet presAssocID="{3590CE5D-26FF-48A1-AE76-CA53E70341CD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41002673-BCE4-4A05-891A-3F49FFC52265}" type="pres">
      <dgm:prSet presAssocID="{3590CE5D-26FF-48A1-AE76-CA53E70341CD}" presName="rootComposite1" presStyleCnt="0"/>
      <dgm:spPr/>
      <dgm:t>
        <a:bodyPr/>
        <a:lstStyle/>
        <a:p>
          <a:endParaRPr lang="es-MX"/>
        </a:p>
      </dgm:t>
    </dgm:pt>
    <dgm:pt modelId="{BD05927D-2424-409A-A0F0-F01BDD664E22}" type="pres">
      <dgm:prSet presAssocID="{3590CE5D-26FF-48A1-AE76-CA53E70341CD}" presName="rootText1" presStyleLbl="node0" presStyleIdx="0" presStyleCnt="1" custScaleX="103056" custScaleY="133310" custLinFactNeighborX="1292" custLinFactNeighborY="-43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3ED315D-4AE7-4A81-BF83-89C207D4810D}" type="pres">
      <dgm:prSet presAssocID="{3590CE5D-26FF-48A1-AE76-CA53E70341CD}" presName="rootConnector1" presStyleLbl="node1" presStyleIdx="0" presStyleCnt="0"/>
      <dgm:spPr/>
      <dgm:t>
        <a:bodyPr/>
        <a:lstStyle/>
        <a:p>
          <a:endParaRPr lang="es-MX"/>
        </a:p>
      </dgm:t>
    </dgm:pt>
    <dgm:pt modelId="{3E6F3760-E282-4F42-9139-063F5349FE29}" type="pres">
      <dgm:prSet presAssocID="{3590CE5D-26FF-48A1-AE76-CA53E70341CD}" presName="hierChild2" presStyleCnt="0"/>
      <dgm:spPr/>
      <dgm:t>
        <a:bodyPr/>
        <a:lstStyle/>
        <a:p>
          <a:endParaRPr lang="es-MX"/>
        </a:p>
      </dgm:t>
    </dgm:pt>
    <dgm:pt modelId="{67DCCD2E-8A66-460B-AF64-187C5A35A567}" type="pres">
      <dgm:prSet presAssocID="{8E1092EC-695B-4632-B524-B22D61490DFF}" presName="Name37" presStyleLbl="parChTrans1D2" presStyleIdx="0" presStyleCnt="3" custSzX="1937965" custSzY="537891"/>
      <dgm:spPr/>
      <dgm:t>
        <a:bodyPr/>
        <a:lstStyle/>
        <a:p>
          <a:endParaRPr lang="es-MX"/>
        </a:p>
      </dgm:t>
    </dgm:pt>
    <dgm:pt modelId="{12EDC785-B642-4FBA-AFA1-8A44B0186552}" type="pres">
      <dgm:prSet presAssocID="{F5B22B18-3BD5-4B78-A95B-40B21B042EF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485A7FD7-1AB3-420D-B7E4-1ABC1334EFFB}" type="pres">
      <dgm:prSet presAssocID="{F5B22B18-3BD5-4B78-A95B-40B21B042EF1}" presName="rootComposite" presStyleCnt="0"/>
      <dgm:spPr/>
      <dgm:t>
        <a:bodyPr/>
        <a:lstStyle/>
        <a:p>
          <a:endParaRPr lang="es-MX"/>
        </a:p>
      </dgm:t>
    </dgm:pt>
    <dgm:pt modelId="{A0F610BC-6B53-4B9D-831D-BCE91E53AB61}" type="pres">
      <dgm:prSet presAssocID="{F5B22B18-3BD5-4B78-A95B-40B21B042EF1}" presName="rootText" presStyleLbl="node2" presStyleIdx="0" presStyleCnt="3" custScaleX="103056" custScaleY="1333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30C1F76-2E9E-491A-A1A3-FA91568CDC71}" type="pres">
      <dgm:prSet presAssocID="{F5B22B18-3BD5-4B78-A95B-40B21B042EF1}" presName="rootConnector" presStyleLbl="node2" presStyleIdx="0" presStyleCnt="3"/>
      <dgm:spPr/>
      <dgm:t>
        <a:bodyPr/>
        <a:lstStyle/>
        <a:p>
          <a:endParaRPr lang="es-MX"/>
        </a:p>
      </dgm:t>
    </dgm:pt>
    <dgm:pt modelId="{9D1B26C2-4F35-42B4-87AA-5D360C3F13EA}" type="pres">
      <dgm:prSet presAssocID="{F5B22B18-3BD5-4B78-A95B-40B21B042EF1}" presName="hierChild4" presStyleCnt="0"/>
      <dgm:spPr/>
      <dgm:t>
        <a:bodyPr/>
        <a:lstStyle/>
        <a:p>
          <a:endParaRPr lang="es-MX"/>
        </a:p>
      </dgm:t>
    </dgm:pt>
    <dgm:pt modelId="{513DDF7A-E64C-420F-ABBE-88E195E650D1}" type="pres">
      <dgm:prSet presAssocID="{F9B183A3-5AF1-4492-958E-69E803ABDF31}" presName="Name37" presStyleLbl="parChTrans1D3" presStyleIdx="0" presStyleCnt="3" custSzX="76920" custSzY="537891"/>
      <dgm:spPr/>
      <dgm:t>
        <a:bodyPr/>
        <a:lstStyle/>
        <a:p>
          <a:endParaRPr lang="es-MX"/>
        </a:p>
      </dgm:t>
    </dgm:pt>
    <dgm:pt modelId="{4F6B2EB1-C50F-4D14-AD27-0D757671AE2B}" type="pres">
      <dgm:prSet presAssocID="{40E623EA-7887-408E-83FB-65431C529E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E10D61BB-59EB-4988-A351-B64E592E8004}" type="pres">
      <dgm:prSet presAssocID="{40E623EA-7887-408E-83FB-65431C529E72}" presName="rootComposite" presStyleCnt="0"/>
      <dgm:spPr/>
      <dgm:t>
        <a:bodyPr/>
        <a:lstStyle/>
        <a:p>
          <a:endParaRPr lang="es-MX"/>
        </a:p>
      </dgm:t>
    </dgm:pt>
    <dgm:pt modelId="{C5E62C15-174E-4FE8-8D92-1955DB15409B}" type="pres">
      <dgm:prSet presAssocID="{40E623EA-7887-408E-83FB-65431C529E72}" presName="rootText" presStyleLbl="node3" presStyleIdx="0" presStyleCnt="3" custScaleX="103056" custScaleY="1333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F2E60A3-9E47-442B-BE43-11F10E3E2975}" type="pres">
      <dgm:prSet presAssocID="{40E623EA-7887-408E-83FB-65431C529E72}" presName="rootConnector" presStyleLbl="node3" presStyleIdx="0" presStyleCnt="3"/>
      <dgm:spPr/>
      <dgm:t>
        <a:bodyPr/>
        <a:lstStyle/>
        <a:p>
          <a:endParaRPr lang="es-MX"/>
        </a:p>
      </dgm:t>
    </dgm:pt>
    <dgm:pt modelId="{2D7CBCB6-2463-4FE7-AA37-931A20581BB1}" type="pres">
      <dgm:prSet presAssocID="{40E623EA-7887-408E-83FB-65431C529E72}" presName="hierChild4" presStyleCnt="0"/>
      <dgm:spPr/>
      <dgm:t>
        <a:bodyPr/>
        <a:lstStyle/>
        <a:p>
          <a:endParaRPr lang="es-MX"/>
        </a:p>
      </dgm:t>
    </dgm:pt>
    <dgm:pt modelId="{29D6355B-EB05-46D6-924C-756DCC6B9FB8}" type="pres">
      <dgm:prSet presAssocID="{40E623EA-7887-408E-83FB-65431C529E72}" presName="hierChild5" presStyleCnt="0"/>
      <dgm:spPr/>
      <dgm:t>
        <a:bodyPr/>
        <a:lstStyle/>
        <a:p>
          <a:endParaRPr lang="es-MX"/>
        </a:p>
      </dgm:t>
    </dgm:pt>
    <dgm:pt modelId="{2F4E1D72-5640-40C3-85F3-C3CBD2B753E8}" type="pres">
      <dgm:prSet presAssocID="{85AF059F-BB4C-4128-8086-54D83E5A693E}" presName="Name111" presStyleLbl="parChTrans1D4" presStyleIdx="0" presStyleCnt="3" custSzX="141793" custSzY="1178237"/>
      <dgm:spPr/>
      <dgm:t>
        <a:bodyPr/>
        <a:lstStyle/>
        <a:p>
          <a:endParaRPr lang="es-MX"/>
        </a:p>
      </dgm:t>
    </dgm:pt>
    <dgm:pt modelId="{E5F0EAA9-6B50-49AD-A7D6-952CB413DE00}" type="pres">
      <dgm:prSet presAssocID="{56ABD38A-C50E-4C63-8BAB-2B3A667DBACF}" presName="hierRoot3" presStyleCnt="0">
        <dgm:presLayoutVars>
          <dgm:hierBranch val="init"/>
        </dgm:presLayoutVars>
      </dgm:prSet>
      <dgm:spPr/>
    </dgm:pt>
    <dgm:pt modelId="{2E69D215-59DB-4FC4-A3AC-014CAAB72703}" type="pres">
      <dgm:prSet presAssocID="{56ABD38A-C50E-4C63-8BAB-2B3A667DBACF}" presName="rootComposite3" presStyleCnt="0"/>
      <dgm:spPr/>
    </dgm:pt>
    <dgm:pt modelId="{D6CA8664-F4A7-4B61-B727-66D139FB8720}" type="pres">
      <dgm:prSet presAssocID="{56ABD38A-C50E-4C63-8BAB-2B3A667DBACF}" presName="rootText3" presStyleLbl="asst3" presStyleIdx="0" presStyleCnt="3" custScaleX="103056" custScaleY="1333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9325687-7D6F-464B-A23C-A95A8D9C73A1}" type="pres">
      <dgm:prSet presAssocID="{56ABD38A-C50E-4C63-8BAB-2B3A667DBACF}" presName="rootConnector3" presStyleLbl="asst3" presStyleIdx="0" presStyleCnt="3"/>
      <dgm:spPr/>
      <dgm:t>
        <a:bodyPr/>
        <a:lstStyle/>
        <a:p>
          <a:endParaRPr lang="es-MX"/>
        </a:p>
      </dgm:t>
    </dgm:pt>
    <dgm:pt modelId="{2088E189-F326-4AB9-880E-A0C800CE5BEA}" type="pres">
      <dgm:prSet presAssocID="{56ABD38A-C50E-4C63-8BAB-2B3A667DBACF}" presName="hierChild6" presStyleCnt="0"/>
      <dgm:spPr/>
    </dgm:pt>
    <dgm:pt modelId="{CD84BEBD-7921-4208-922E-0FD402CA5F90}" type="pres">
      <dgm:prSet presAssocID="{56ABD38A-C50E-4C63-8BAB-2B3A667DBACF}" presName="hierChild7" presStyleCnt="0"/>
      <dgm:spPr/>
    </dgm:pt>
    <dgm:pt modelId="{BB3F6680-791E-4FBC-9262-B1854B841F7B}" type="pres">
      <dgm:prSet presAssocID="{F5B22B18-3BD5-4B78-A95B-40B21B042EF1}" presName="hierChild5" presStyleCnt="0"/>
      <dgm:spPr/>
      <dgm:t>
        <a:bodyPr/>
        <a:lstStyle/>
        <a:p>
          <a:endParaRPr lang="es-MX"/>
        </a:p>
      </dgm:t>
    </dgm:pt>
    <dgm:pt modelId="{6E84E334-F9A0-4F70-A261-68A6FB765073}" type="pres">
      <dgm:prSet presAssocID="{6759434D-D38A-4593-84A7-D64D35470C06}" presName="Name37" presStyleLbl="parChTrans1D2" presStyleIdx="1" presStyleCnt="3" custSzX="76920" custSzY="537891"/>
      <dgm:spPr/>
      <dgm:t>
        <a:bodyPr/>
        <a:lstStyle/>
        <a:p>
          <a:endParaRPr lang="es-MX"/>
        </a:p>
      </dgm:t>
    </dgm:pt>
    <dgm:pt modelId="{39A1AF9F-5DDA-4728-98A0-8FD4B746F198}" type="pres">
      <dgm:prSet presAssocID="{427C514A-12D8-4FB7-ADB1-EC28A9C1AE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10D61128-056E-4049-9007-C53C0315E044}" type="pres">
      <dgm:prSet presAssocID="{427C514A-12D8-4FB7-ADB1-EC28A9C1AE72}" presName="rootComposite" presStyleCnt="0"/>
      <dgm:spPr/>
      <dgm:t>
        <a:bodyPr/>
        <a:lstStyle/>
        <a:p>
          <a:endParaRPr lang="es-MX"/>
        </a:p>
      </dgm:t>
    </dgm:pt>
    <dgm:pt modelId="{79ED07A4-4B76-4D1B-A96C-8871518A6973}" type="pres">
      <dgm:prSet presAssocID="{427C514A-12D8-4FB7-ADB1-EC28A9C1AE72}" presName="rootText" presStyleLbl="node2" presStyleIdx="1" presStyleCnt="3" custScaleX="103056" custScaleY="1333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F533861-6F56-4722-B687-A77CBA1F430C}" type="pres">
      <dgm:prSet presAssocID="{427C514A-12D8-4FB7-ADB1-EC28A9C1AE72}" presName="rootConnector" presStyleLbl="node2" presStyleIdx="1" presStyleCnt="3"/>
      <dgm:spPr/>
      <dgm:t>
        <a:bodyPr/>
        <a:lstStyle/>
        <a:p>
          <a:endParaRPr lang="es-MX"/>
        </a:p>
      </dgm:t>
    </dgm:pt>
    <dgm:pt modelId="{111AD268-7913-47F0-B9B0-543E606E7AAF}" type="pres">
      <dgm:prSet presAssocID="{427C514A-12D8-4FB7-ADB1-EC28A9C1AE72}" presName="hierChild4" presStyleCnt="0"/>
      <dgm:spPr/>
      <dgm:t>
        <a:bodyPr/>
        <a:lstStyle/>
        <a:p>
          <a:endParaRPr lang="es-MX"/>
        </a:p>
      </dgm:t>
    </dgm:pt>
    <dgm:pt modelId="{94238BB2-DA39-444B-85FE-706A67AECFDE}" type="pres">
      <dgm:prSet presAssocID="{FB39A9DF-2BA5-47A4-A60B-8425F862BD75}" presName="Name37" presStyleLbl="parChTrans1D3" presStyleIdx="1" presStyleCnt="3" custSzX="248156" custSzY="1178237"/>
      <dgm:spPr/>
      <dgm:t>
        <a:bodyPr/>
        <a:lstStyle/>
        <a:p>
          <a:endParaRPr lang="es-MX"/>
        </a:p>
      </dgm:t>
    </dgm:pt>
    <dgm:pt modelId="{E9E5D570-518B-4620-83D1-3C08641AE460}" type="pres">
      <dgm:prSet presAssocID="{2F11FB7B-172C-4BB0-B9A3-E4BDA334509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C9403B42-F7CD-43B4-9E19-54205E138CA6}" type="pres">
      <dgm:prSet presAssocID="{2F11FB7B-172C-4BB0-B9A3-E4BDA3345094}" presName="rootComposite" presStyleCnt="0"/>
      <dgm:spPr/>
      <dgm:t>
        <a:bodyPr/>
        <a:lstStyle/>
        <a:p>
          <a:endParaRPr lang="es-MX"/>
        </a:p>
      </dgm:t>
    </dgm:pt>
    <dgm:pt modelId="{2E3F3FED-C273-40FE-8FBF-177B72ABB69A}" type="pres">
      <dgm:prSet presAssocID="{2F11FB7B-172C-4BB0-B9A3-E4BDA3345094}" presName="rootText" presStyleLbl="node3" presStyleIdx="1" presStyleCnt="3" custScaleX="103056" custScaleY="1333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1E10FAB-206A-4672-987B-3E179E4D1BCD}" type="pres">
      <dgm:prSet presAssocID="{2F11FB7B-172C-4BB0-B9A3-E4BDA3345094}" presName="rootConnector" presStyleLbl="node3" presStyleIdx="1" presStyleCnt="3"/>
      <dgm:spPr/>
      <dgm:t>
        <a:bodyPr/>
        <a:lstStyle/>
        <a:p>
          <a:endParaRPr lang="es-MX"/>
        </a:p>
      </dgm:t>
    </dgm:pt>
    <dgm:pt modelId="{C34B4890-B97E-4DCD-8012-DAF4A0002FE4}" type="pres">
      <dgm:prSet presAssocID="{2F11FB7B-172C-4BB0-B9A3-E4BDA3345094}" presName="hierChild4" presStyleCnt="0"/>
      <dgm:spPr/>
      <dgm:t>
        <a:bodyPr/>
        <a:lstStyle/>
        <a:p>
          <a:endParaRPr lang="es-MX"/>
        </a:p>
      </dgm:t>
    </dgm:pt>
    <dgm:pt modelId="{127B66E9-C3AB-47DA-A8EE-B30535452055}" type="pres">
      <dgm:prSet presAssocID="{2F11FB7B-172C-4BB0-B9A3-E4BDA3345094}" presName="hierChild5" presStyleCnt="0"/>
      <dgm:spPr/>
      <dgm:t>
        <a:bodyPr/>
        <a:lstStyle/>
        <a:p>
          <a:endParaRPr lang="es-MX"/>
        </a:p>
      </dgm:t>
    </dgm:pt>
    <dgm:pt modelId="{B1144DBC-F1FA-4886-B4DD-1BAAD88AE21D}" type="pres">
      <dgm:prSet presAssocID="{0682CDBC-4EA7-4D17-B132-E8B6429C6D77}" presName="Name111" presStyleLbl="parChTrans1D4" presStyleIdx="1" presStyleCnt="3"/>
      <dgm:spPr/>
      <dgm:t>
        <a:bodyPr/>
        <a:lstStyle/>
        <a:p>
          <a:endParaRPr lang="es-MX"/>
        </a:p>
      </dgm:t>
    </dgm:pt>
    <dgm:pt modelId="{484CD6C4-FD07-4015-BFD9-0002E234EDA3}" type="pres">
      <dgm:prSet presAssocID="{94397F1D-03AA-40B2-9FF7-85C8C15E4A25}" presName="hierRoot3" presStyleCnt="0">
        <dgm:presLayoutVars>
          <dgm:hierBranch val="init"/>
        </dgm:presLayoutVars>
      </dgm:prSet>
      <dgm:spPr/>
    </dgm:pt>
    <dgm:pt modelId="{5DEE2E60-DD7E-44F1-AB50-E67155CFCB58}" type="pres">
      <dgm:prSet presAssocID="{94397F1D-03AA-40B2-9FF7-85C8C15E4A25}" presName="rootComposite3" presStyleCnt="0"/>
      <dgm:spPr/>
    </dgm:pt>
    <dgm:pt modelId="{AC5E2A90-E620-4B3B-A06F-541B8EAB626D}" type="pres">
      <dgm:prSet presAssocID="{94397F1D-03AA-40B2-9FF7-85C8C15E4A25}" presName="rootText3" presStyleLbl="asst3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AA3D9BB-A128-40AC-BE25-C350ACD80CCC}" type="pres">
      <dgm:prSet presAssocID="{94397F1D-03AA-40B2-9FF7-85C8C15E4A25}" presName="rootConnector3" presStyleLbl="asst3" presStyleIdx="1" presStyleCnt="3"/>
      <dgm:spPr/>
      <dgm:t>
        <a:bodyPr/>
        <a:lstStyle/>
        <a:p>
          <a:endParaRPr lang="es-MX"/>
        </a:p>
      </dgm:t>
    </dgm:pt>
    <dgm:pt modelId="{486BC823-89CA-4A07-9C33-03A323FF6B2E}" type="pres">
      <dgm:prSet presAssocID="{94397F1D-03AA-40B2-9FF7-85C8C15E4A25}" presName="hierChild6" presStyleCnt="0"/>
      <dgm:spPr/>
    </dgm:pt>
    <dgm:pt modelId="{651B1783-2B21-4EDA-8AAB-B0CE6F060EB5}" type="pres">
      <dgm:prSet presAssocID="{94397F1D-03AA-40B2-9FF7-85C8C15E4A25}" presName="hierChild7" presStyleCnt="0"/>
      <dgm:spPr/>
    </dgm:pt>
    <dgm:pt modelId="{A7087018-4536-4C87-9474-FDD97DF9A074}" type="pres">
      <dgm:prSet presAssocID="{427C514A-12D8-4FB7-ADB1-EC28A9C1AE72}" presName="hierChild5" presStyleCnt="0"/>
      <dgm:spPr/>
      <dgm:t>
        <a:bodyPr/>
        <a:lstStyle/>
        <a:p>
          <a:endParaRPr lang="es-MX"/>
        </a:p>
      </dgm:t>
    </dgm:pt>
    <dgm:pt modelId="{C2FB5720-8CE6-41FE-B9D4-FF67AC4B5393}" type="pres">
      <dgm:prSet presAssocID="{8BA4BC84-361D-4EB3-AAF3-FB62076F55A9}" presName="Name37" presStyleLbl="parChTrans1D2" presStyleIdx="2" presStyleCnt="3" custSzX="1937965" custSzY="537891"/>
      <dgm:spPr/>
      <dgm:t>
        <a:bodyPr/>
        <a:lstStyle/>
        <a:p>
          <a:endParaRPr lang="es-MX"/>
        </a:p>
      </dgm:t>
    </dgm:pt>
    <dgm:pt modelId="{73D01CD7-D540-4776-B3F4-DA434A3B05BA}" type="pres">
      <dgm:prSet presAssocID="{EF0465C6-E839-49D3-9A04-0FF5569D47B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CE3C944A-2C02-4B95-879E-B4E589A7625B}" type="pres">
      <dgm:prSet presAssocID="{EF0465C6-E839-49D3-9A04-0FF5569D47BB}" presName="rootComposite" presStyleCnt="0"/>
      <dgm:spPr/>
      <dgm:t>
        <a:bodyPr/>
        <a:lstStyle/>
        <a:p>
          <a:endParaRPr lang="es-MX"/>
        </a:p>
      </dgm:t>
    </dgm:pt>
    <dgm:pt modelId="{023F7376-408B-41D7-BFF6-E85F6A0FD2F7}" type="pres">
      <dgm:prSet presAssocID="{EF0465C6-E839-49D3-9A04-0FF5569D47BB}" presName="rootText" presStyleLbl="node2" presStyleIdx="2" presStyleCnt="3" custScaleX="103056" custScaleY="1333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F6A9CE3-861C-420E-9A8F-5C58F5C9C242}" type="pres">
      <dgm:prSet presAssocID="{EF0465C6-E839-49D3-9A04-0FF5569D47BB}" presName="rootConnector" presStyleLbl="node2" presStyleIdx="2" presStyleCnt="3"/>
      <dgm:spPr/>
      <dgm:t>
        <a:bodyPr/>
        <a:lstStyle/>
        <a:p>
          <a:endParaRPr lang="es-MX"/>
        </a:p>
      </dgm:t>
    </dgm:pt>
    <dgm:pt modelId="{26CEA484-30C8-4B80-8C75-36372FC5B204}" type="pres">
      <dgm:prSet presAssocID="{EF0465C6-E839-49D3-9A04-0FF5569D47BB}" presName="hierChild4" presStyleCnt="0"/>
      <dgm:spPr/>
      <dgm:t>
        <a:bodyPr/>
        <a:lstStyle/>
        <a:p>
          <a:endParaRPr lang="es-MX"/>
        </a:p>
      </dgm:t>
    </dgm:pt>
    <dgm:pt modelId="{F7873474-7570-4921-BF2B-AE8CC384EEC9}" type="pres">
      <dgm:prSet presAssocID="{869E8552-8A12-4EFE-B6DA-87B851AE7442}" presName="Name37" presStyleLbl="parChTrans1D3" presStyleIdx="2" presStyleCnt="3" custSzX="248156" custSzY="1178237"/>
      <dgm:spPr/>
      <dgm:t>
        <a:bodyPr/>
        <a:lstStyle/>
        <a:p>
          <a:endParaRPr lang="es-MX"/>
        </a:p>
      </dgm:t>
    </dgm:pt>
    <dgm:pt modelId="{32CAFF58-0402-42F9-9F06-B7A4843E7EB1}" type="pres">
      <dgm:prSet presAssocID="{BC9CB2E9-1406-4BC6-AAC5-4DED76E1B42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3BEBD771-A8FD-4243-B5B9-E65EBD95C24E}" type="pres">
      <dgm:prSet presAssocID="{BC9CB2E9-1406-4BC6-AAC5-4DED76E1B42D}" presName="rootComposite" presStyleCnt="0"/>
      <dgm:spPr/>
      <dgm:t>
        <a:bodyPr/>
        <a:lstStyle/>
        <a:p>
          <a:endParaRPr lang="es-MX"/>
        </a:p>
      </dgm:t>
    </dgm:pt>
    <dgm:pt modelId="{481F6A61-226C-4A76-8093-B1BF2E82EF50}" type="pres">
      <dgm:prSet presAssocID="{BC9CB2E9-1406-4BC6-AAC5-4DED76E1B42D}" presName="rootText" presStyleLbl="node3" presStyleIdx="2" presStyleCnt="3" custScaleX="103056" custScaleY="1333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5BDD961-AF4F-4B0B-A8EC-5E36C9EB3FE4}" type="pres">
      <dgm:prSet presAssocID="{BC9CB2E9-1406-4BC6-AAC5-4DED76E1B42D}" presName="rootConnector" presStyleLbl="node3" presStyleIdx="2" presStyleCnt="3"/>
      <dgm:spPr/>
      <dgm:t>
        <a:bodyPr/>
        <a:lstStyle/>
        <a:p>
          <a:endParaRPr lang="es-MX"/>
        </a:p>
      </dgm:t>
    </dgm:pt>
    <dgm:pt modelId="{769E64CD-71F7-4EAD-B810-F05BF7D2D406}" type="pres">
      <dgm:prSet presAssocID="{BC9CB2E9-1406-4BC6-AAC5-4DED76E1B42D}" presName="hierChild4" presStyleCnt="0"/>
      <dgm:spPr/>
      <dgm:t>
        <a:bodyPr/>
        <a:lstStyle/>
        <a:p>
          <a:endParaRPr lang="es-MX"/>
        </a:p>
      </dgm:t>
    </dgm:pt>
    <dgm:pt modelId="{0895FBAD-2D11-4DD7-9120-1A226EA08F32}" type="pres">
      <dgm:prSet presAssocID="{BC9CB2E9-1406-4BC6-AAC5-4DED76E1B42D}" presName="hierChild5" presStyleCnt="0"/>
      <dgm:spPr/>
      <dgm:t>
        <a:bodyPr/>
        <a:lstStyle/>
        <a:p>
          <a:endParaRPr lang="es-MX"/>
        </a:p>
      </dgm:t>
    </dgm:pt>
    <dgm:pt modelId="{8C00110D-78F9-408A-ACCC-871C05333355}" type="pres">
      <dgm:prSet presAssocID="{0837AF4A-DD32-4480-9349-2C997AB0B664}" presName="Name111" presStyleLbl="parChTrans1D4" presStyleIdx="2" presStyleCnt="3"/>
      <dgm:spPr/>
      <dgm:t>
        <a:bodyPr/>
        <a:lstStyle/>
        <a:p>
          <a:endParaRPr lang="es-MX"/>
        </a:p>
      </dgm:t>
    </dgm:pt>
    <dgm:pt modelId="{662D0C7A-56F8-4044-A352-014F7BC7492D}" type="pres">
      <dgm:prSet presAssocID="{92B9A6F2-2DCA-4211-A787-1FF5AB373930}" presName="hierRoot3" presStyleCnt="0">
        <dgm:presLayoutVars>
          <dgm:hierBranch val="init"/>
        </dgm:presLayoutVars>
      </dgm:prSet>
      <dgm:spPr/>
    </dgm:pt>
    <dgm:pt modelId="{408142E9-7F89-4363-9202-13D7D4C82F54}" type="pres">
      <dgm:prSet presAssocID="{92B9A6F2-2DCA-4211-A787-1FF5AB373930}" presName="rootComposite3" presStyleCnt="0"/>
      <dgm:spPr/>
    </dgm:pt>
    <dgm:pt modelId="{03CE18B7-6EB2-437A-BD26-925C5B62EF0D}" type="pres">
      <dgm:prSet presAssocID="{92B9A6F2-2DCA-4211-A787-1FF5AB373930}" presName="rootText3" presStyleLbl="asst3" presStyleIdx="2" presStyleCnt="3" custScaleY="12090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7FAC6A6-CE05-4A58-8F76-82E08160C8BC}" type="pres">
      <dgm:prSet presAssocID="{92B9A6F2-2DCA-4211-A787-1FF5AB373930}" presName="rootConnector3" presStyleLbl="asst3" presStyleIdx="2" presStyleCnt="3"/>
      <dgm:spPr/>
      <dgm:t>
        <a:bodyPr/>
        <a:lstStyle/>
        <a:p>
          <a:endParaRPr lang="es-MX"/>
        </a:p>
      </dgm:t>
    </dgm:pt>
    <dgm:pt modelId="{02F76665-3548-43A2-A641-3C7221F4BA34}" type="pres">
      <dgm:prSet presAssocID="{92B9A6F2-2DCA-4211-A787-1FF5AB373930}" presName="hierChild6" presStyleCnt="0"/>
      <dgm:spPr/>
    </dgm:pt>
    <dgm:pt modelId="{93C263F1-26CF-40E4-BFAC-E6A70B5C84AA}" type="pres">
      <dgm:prSet presAssocID="{92B9A6F2-2DCA-4211-A787-1FF5AB373930}" presName="hierChild7" presStyleCnt="0"/>
      <dgm:spPr/>
    </dgm:pt>
    <dgm:pt modelId="{328C19C6-2EC1-4C9A-8750-655AEE8B461D}" type="pres">
      <dgm:prSet presAssocID="{EF0465C6-E839-49D3-9A04-0FF5569D47BB}" presName="hierChild5" presStyleCnt="0"/>
      <dgm:spPr/>
      <dgm:t>
        <a:bodyPr/>
        <a:lstStyle/>
        <a:p>
          <a:endParaRPr lang="es-MX"/>
        </a:p>
      </dgm:t>
    </dgm:pt>
    <dgm:pt modelId="{28EBF4EC-D69A-498D-9459-FD5662471813}" type="pres">
      <dgm:prSet presAssocID="{3590CE5D-26FF-48A1-AE76-CA53E70341CD}" presName="hierChild3" presStyleCnt="0"/>
      <dgm:spPr/>
      <dgm:t>
        <a:bodyPr/>
        <a:lstStyle/>
        <a:p>
          <a:endParaRPr lang="es-MX"/>
        </a:p>
      </dgm:t>
    </dgm:pt>
  </dgm:ptLst>
  <dgm:cxnLst>
    <dgm:cxn modelId="{A92179D2-FF01-4B9D-917C-4DAE8FF40387}" type="presOf" srcId="{0837AF4A-DD32-4480-9349-2C997AB0B664}" destId="{8C00110D-78F9-408A-ACCC-871C05333355}" srcOrd="0" destOrd="0" presId="urn:microsoft.com/office/officeart/2005/8/layout/orgChart1"/>
    <dgm:cxn modelId="{164A7A59-24B5-4995-92CB-8D2F3713310D}" type="presOf" srcId="{0682CDBC-4EA7-4D17-B132-E8B6429C6D77}" destId="{B1144DBC-F1FA-4886-B4DD-1BAAD88AE21D}" srcOrd="0" destOrd="0" presId="urn:microsoft.com/office/officeart/2005/8/layout/orgChart1"/>
    <dgm:cxn modelId="{5A362833-29C3-43FB-9747-583D5A125270}" type="presOf" srcId="{56ABD38A-C50E-4C63-8BAB-2B3A667DBACF}" destId="{B9325687-7D6F-464B-A23C-A95A8D9C73A1}" srcOrd="1" destOrd="0" presId="urn:microsoft.com/office/officeart/2005/8/layout/orgChart1"/>
    <dgm:cxn modelId="{11A47C0A-B564-4FE3-8C51-6AE6B10B3D1A}" type="presOf" srcId="{427C514A-12D8-4FB7-ADB1-EC28A9C1AE72}" destId="{79ED07A4-4B76-4D1B-A96C-8871518A6973}" srcOrd="0" destOrd="0" presId="urn:microsoft.com/office/officeart/2005/8/layout/orgChart1"/>
    <dgm:cxn modelId="{6F2569BB-730B-47AE-AD9B-0920E92A6DEC}" type="presOf" srcId="{F5B22B18-3BD5-4B78-A95B-40B21B042EF1}" destId="{A0F610BC-6B53-4B9D-831D-BCE91E53AB61}" srcOrd="0" destOrd="0" presId="urn:microsoft.com/office/officeart/2005/8/layout/orgChart1"/>
    <dgm:cxn modelId="{747E112F-1958-4C98-B312-1D0A4DDDDDC1}" type="presOf" srcId="{3590CE5D-26FF-48A1-AE76-CA53E70341CD}" destId="{53ED315D-4AE7-4A81-BF83-89C207D4810D}" srcOrd="1" destOrd="0" presId="urn:microsoft.com/office/officeart/2005/8/layout/orgChart1"/>
    <dgm:cxn modelId="{122BD087-BBBE-4B2D-AD46-82B895B3B30F}" type="presOf" srcId="{F9B183A3-5AF1-4492-958E-69E803ABDF31}" destId="{513DDF7A-E64C-420F-ABBE-88E195E650D1}" srcOrd="0" destOrd="0" presId="urn:microsoft.com/office/officeart/2005/8/layout/orgChart1"/>
    <dgm:cxn modelId="{D8A6B30B-D6C6-4613-A878-40A2B27A7152}" type="presOf" srcId="{EF0465C6-E839-49D3-9A04-0FF5569D47BB}" destId="{023F7376-408B-41D7-BFF6-E85F6A0FD2F7}" srcOrd="0" destOrd="0" presId="urn:microsoft.com/office/officeart/2005/8/layout/orgChart1"/>
    <dgm:cxn modelId="{BAE9B130-ED5B-4E86-AF30-33526A04FE50}" srcId="{427C514A-12D8-4FB7-ADB1-EC28A9C1AE72}" destId="{2F11FB7B-172C-4BB0-B9A3-E4BDA3345094}" srcOrd="0" destOrd="0" parTransId="{FB39A9DF-2BA5-47A4-A60B-8425F862BD75}" sibTransId="{43DC120D-DA43-4450-B8DC-A440623B00A5}"/>
    <dgm:cxn modelId="{AC8E7D18-E44C-4389-A2F7-0DE21468EF11}" type="presOf" srcId="{EF0465C6-E839-49D3-9A04-0FF5569D47BB}" destId="{5F6A9CE3-861C-420E-9A8F-5C58F5C9C242}" srcOrd="1" destOrd="0" presId="urn:microsoft.com/office/officeart/2005/8/layout/orgChart1"/>
    <dgm:cxn modelId="{6080C75D-4956-4630-BC3B-9DF97E5F3E1C}" type="presOf" srcId="{3590CE5D-26FF-48A1-AE76-CA53E70341CD}" destId="{BD05927D-2424-409A-A0F0-F01BDD664E22}" srcOrd="0" destOrd="0" presId="urn:microsoft.com/office/officeart/2005/8/layout/orgChart1"/>
    <dgm:cxn modelId="{FB6D6673-DAC5-48C8-95B0-A977DD505599}" srcId="{BC9CB2E9-1406-4BC6-AAC5-4DED76E1B42D}" destId="{92B9A6F2-2DCA-4211-A787-1FF5AB373930}" srcOrd="0" destOrd="0" parTransId="{0837AF4A-DD32-4480-9349-2C997AB0B664}" sibTransId="{A82545DC-546E-45FA-A845-24B9CACEBCE6}"/>
    <dgm:cxn modelId="{143DED7D-B550-4BB7-A574-43B4E9634672}" type="presOf" srcId="{6759434D-D38A-4593-84A7-D64D35470C06}" destId="{6E84E334-F9A0-4F70-A261-68A6FB765073}" srcOrd="0" destOrd="0" presId="urn:microsoft.com/office/officeart/2005/8/layout/orgChart1"/>
    <dgm:cxn modelId="{A01A97D5-0D1D-41F3-9797-A614308038C4}" type="presOf" srcId="{2F11FB7B-172C-4BB0-B9A3-E4BDA3345094}" destId="{61E10FAB-206A-4672-987B-3E179E4D1BCD}" srcOrd="1" destOrd="0" presId="urn:microsoft.com/office/officeart/2005/8/layout/orgChart1"/>
    <dgm:cxn modelId="{5E90D1CA-5C04-4573-ADD0-069A196E6E6D}" type="presOf" srcId="{4E611D4F-24B7-4732-8AE9-DFDC037E37A3}" destId="{0F8E81B5-04EC-461D-8FAB-3BE109A4FE0D}" srcOrd="0" destOrd="0" presId="urn:microsoft.com/office/officeart/2005/8/layout/orgChart1"/>
    <dgm:cxn modelId="{690E7E4A-2F9F-4CCA-B2BC-90AA934D7BA3}" type="presOf" srcId="{BC9CB2E9-1406-4BC6-AAC5-4DED76E1B42D}" destId="{95BDD961-AF4F-4B0B-A8EC-5E36C9EB3FE4}" srcOrd="1" destOrd="0" presId="urn:microsoft.com/office/officeart/2005/8/layout/orgChart1"/>
    <dgm:cxn modelId="{D5A66B4F-9FC4-4259-8A22-166C901EBD2C}" srcId="{3590CE5D-26FF-48A1-AE76-CA53E70341CD}" destId="{EF0465C6-E839-49D3-9A04-0FF5569D47BB}" srcOrd="2" destOrd="0" parTransId="{8BA4BC84-361D-4EB3-AAF3-FB62076F55A9}" sibTransId="{E3EE1DA0-93FE-4632-8CE3-345D36FB2696}"/>
    <dgm:cxn modelId="{06AC469F-855A-4527-8DD7-1A7695DFC1CD}" srcId="{F5B22B18-3BD5-4B78-A95B-40B21B042EF1}" destId="{40E623EA-7887-408E-83FB-65431C529E72}" srcOrd="0" destOrd="0" parTransId="{F9B183A3-5AF1-4492-958E-69E803ABDF31}" sibTransId="{C809BCD0-DE8B-48F3-95A8-12924485B41B}"/>
    <dgm:cxn modelId="{F6836BA6-B6AA-47DA-A8DF-25634C960DB4}" type="presOf" srcId="{FB39A9DF-2BA5-47A4-A60B-8425F862BD75}" destId="{94238BB2-DA39-444B-85FE-706A67AECFDE}" srcOrd="0" destOrd="0" presId="urn:microsoft.com/office/officeart/2005/8/layout/orgChart1"/>
    <dgm:cxn modelId="{9070BC87-A8E3-4075-9204-9D5167C04026}" type="presOf" srcId="{92B9A6F2-2DCA-4211-A787-1FF5AB373930}" destId="{03CE18B7-6EB2-437A-BD26-925C5B62EF0D}" srcOrd="0" destOrd="0" presId="urn:microsoft.com/office/officeart/2005/8/layout/orgChart1"/>
    <dgm:cxn modelId="{E4D48CAB-A8B0-4068-8920-9C812ABB3FB1}" type="presOf" srcId="{40E623EA-7887-408E-83FB-65431C529E72}" destId="{4F2E60A3-9E47-442B-BE43-11F10E3E2975}" srcOrd="1" destOrd="0" presId="urn:microsoft.com/office/officeart/2005/8/layout/orgChart1"/>
    <dgm:cxn modelId="{5CD7ED89-84DC-48C6-882D-449D1C62333E}" type="presOf" srcId="{56ABD38A-C50E-4C63-8BAB-2B3A667DBACF}" destId="{D6CA8664-F4A7-4B61-B727-66D139FB8720}" srcOrd="0" destOrd="0" presId="urn:microsoft.com/office/officeart/2005/8/layout/orgChart1"/>
    <dgm:cxn modelId="{DA4A3AB2-C8B7-4F86-8FF4-5A0694FF6709}" srcId="{3590CE5D-26FF-48A1-AE76-CA53E70341CD}" destId="{F5B22B18-3BD5-4B78-A95B-40B21B042EF1}" srcOrd="0" destOrd="0" parTransId="{8E1092EC-695B-4632-B524-B22D61490DFF}" sibTransId="{05B7A209-AB3F-45DF-9840-4782FB56B263}"/>
    <dgm:cxn modelId="{CBA440FE-3AA2-418E-9AD6-32EC6CF023AF}" srcId="{3590CE5D-26FF-48A1-AE76-CA53E70341CD}" destId="{427C514A-12D8-4FB7-ADB1-EC28A9C1AE72}" srcOrd="1" destOrd="0" parTransId="{6759434D-D38A-4593-84A7-D64D35470C06}" sibTransId="{ED8E1BC3-8BFC-4099-9A31-31574BB3C32B}"/>
    <dgm:cxn modelId="{B435E24E-4183-4798-A6D0-25491DE13A43}" type="presOf" srcId="{94397F1D-03AA-40B2-9FF7-85C8C15E4A25}" destId="{AC5E2A90-E620-4B3B-A06F-541B8EAB626D}" srcOrd="0" destOrd="0" presId="urn:microsoft.com/office/officeart/2005/8/layout/orgChart1"/>
    <dgm:cxn modelId="{CEB9A88E-B072-4333-A6CD-3B974045CC87}" srcId="{4E611D4F-24B7-4732-8AE9-DFDC037E37A3}" destId="{3590CE5D-26FF-48A1-AE76-CA53E70341CD}" srcOrd="0" destOrd="0" parTransId="{0F11E6C3-EC42-449C-9D25-C5AAF6670E4A}" sibTransId="{36044598-34F4-404A-B0A1-3D61FDC60E1D}"/>
    <dgm:cxn modelId="{DDAC798D-82E1-4D29-B104-3B1D36E7320F}" type="presOf" srcId="{F5B22B18-3BD5-4B78-A95B-40B21B042EF1}" destId="{730C1F76-2E9E-491A-A1A3-FA91568CDC71}" srcOrd="1" destOrd="0" presId="urn:microsoft.com/office/officeart/2005/8/layout/orgChart1"/>
    <dgm:cxn modelId="{EB23B007-C67A-4118-BFA2-8A732A217869}" type="presOf" srcId="{92B9A6F2-2DCA-4211-A787-1FF5AB373930}" destId="{E7FAC6A6-CE05-4A58-8F76-82E08160C8BC}" srcOrd="1" destOrd="0" presId="urn:microsoft.com/office/officeart/2005/8/layout/orgChart1"/>
    <dgm:cxn modelId="{E7D9DB2D-FF36-4A1B-BF6F-83A0E1D3A1E5}" srcId="{2F11FB7B-172C-4BB0-B9A3-E4BDA3345094}" destId="{94397F1D-03AA-40B2-9FF7-85C8C15E4A25}" srcOrd="0" destOrd="0" parTransId="{0682CDBC-4EA7-4D17-B132-E8B6429C6D77}" sibTransId="{C8A4E685-027C-4C6E-A628-FCA255CAFF0A}"/>
    <dgm:cxn modelId="{78013B78-1E81-4F4B-9D01-D562E66ED97F}" type="presOf" srcId="{427C514A-12D8-4FB7-ADB1-EC28A9C1AE72}" destId="{EF533861-6F56-4722-B687-A77CBA1F430C}" srcOrd="1" destOrd="0" presId="urn:microsoft.com/office/officeart/2005/8/layout/orgChart1"/>
    <dgm:cxn modelId="{0F6878A0-F73D-47A1-85E0-CACB5B2FE8DA}" type="presOf" srcId="{8BA4BC84-361D-4EB3-AAF3-FB62076F55A9}" destId="{C2FB5720-8CE6-41FE-B9D4-FF67AC4B5393}" srcOrd="0" destOrd="0" presId="urn:microsoft.com/office/officeart/2005/8/layout/orgChart1"/>
    <dgm:cxn modelId="{BF7E03CD-5EBA-4266-938B-1E5C4B25DE4B}" type="presOf" srcId="{8E1092EC-695B-4632-B524-B22D61490DFF}" destId="{67DCCD2E-8A66-460B-AF64-187C5A35A567}" srcOrd="0" destOrd="0" presId="urn:microsoft.com/office/officeart/2005/8/layout/orgChart1"/>
    <dgm:cxn modelId="{C3718C6B-11BF-480C-AD5E-53E3D5D9E51E}" type="presOf" srcId="{BC9CB2E9-1406-4BC6-AAC5-4DED76E1B42D}" destId="{481F6A61-226C-4A76-8093-B1BF2E82EF50}" srcOrd="0" destOrd="0" presId="urn:microsoft.com/office/officeart/2005/8/layout/orgChart1"/>
    <dgm:cxn modelId="{8FCAE209-A95E-4391-BF14-D91F3270B453}" type="presOf" srcId="{2F11FB7B-172C-4BB0-B9A3-E4BDA3345094}" destId="{2E3F3FED-C273-40FE-8FBF-177B72ABB69A}" srcOrd="0" destOrd="0" presId="urn:microsoft.com/office/officeart/2005/8/layout/orgChart1"/>
    <dgm:cxn modelId="{0DB29D19-B3FB-47EC-830B-A591235F8873}" type="presOf" srcId="{869E8552-8A12-4EFE-B6DA-87B851AE7442}" destId="{F7873474-7570-4921-BF2B-AE8CC384EEC9}" srcOrd="0" destOrd="0" presId="urn:microsoft.com/office/officeart/2005/8/layout/orgChart1"/>
    <dgm:cxn modelId="{DB96B5D5-14AA-4367-BF47-571106D71063}" srcId="{40E623EA-7887-408E-83FB-65431C529E72}" destId="{56ABD38A-C50E-4C63-8BAB-2B3A667DBACF}" srcOrd="0" destOrd="0" parTransId="{85AF059F-BB4C-4128-8086-54D83E5A693E}" sibTransId="{3478372C-A819-4930-A572-03BC177E8CED}"/>
    <dgm:cxn modelId="{8B141312-B7C4-4F03-8953-D8C442138A96}" type="presOf" srcId="{40E623EA-7887-408E-83FB-65431C529E72}" destId="{C5E62C15-174E-4FE8-8D92-1955DB15409B}" srcOrd="0" destOrd="0" presId="urn:microsoft.com/office/officeart/2005/8/layout/orgChart1"/>
    <dgm:cxn modelId="{C9A0A4BA-E342-4422-A120-1854F1F880A1}" srcId="{EF0465C6-E839-49D3-9A04-0FF5569D47BB}" destId="{BC9CB2E9-1406-4BC6-AAC5-4DED76E1B42D}" srcOrd="0" destOrd="0" parTransId="{869E8552-8A12-4EFE-B6DA-87B851AE7442}" sibTransId="{59CB67A5-4C02-410C-ABE8-255651CB538B}"/>
    <dgm:cxn modelId="{51D3ADB3-6D96-4116-93A3-55FB5807CEA2}" type="presOf" srcId="{85AF059F-BB4C-4128-8086-54D83E5A693E}" destId="{2F4E1D72-5640-40C3-85F3-C3CBD2B753E8}" srcOrd="0" destOrd="0" presId="urn:microsoft.com/office/officeart/2005/8/layout/orgChart1"/>
    <dgm:cxn modelId="{136ED204-0864-4BBB-BA86-D821367C4117}" type="presOf" srcId="{94397F1D-03AA-40B2-9FF7-85C8C15E4A25}" destId="{9AA3D9BB-A128-40AC-BE25-C350ACD80CCC}" srcOrd="1" destOrd="0" presId="urn:microsoft.com/office/officeart/2005/8/layout/orgChart1"/>
    <dgm:cxn modelId="{CE6BCCC9-8AA7-4888-A95C-0E41901B25B3}" type="presParOf" srcId="{0F8E81B5-04EC-461D-8FAB-3BE109A4FE0D}" destId="{280BEF75-16A4-40EE-A623-F2417AE03886}" srcOrd="0" destOrd="0" presId="urn:microsoft.com/office/officeart/2005/8/layout/orgChart1"/>
    <dgm:cxn modelId="{11F2DEBD-42EA-4639-9895-976043270AB6}" type="presParOf" srcId="{280BEF75-16A4-40EE-A623-F2417AE03886}" destId="{41002673-BCE4-4A05-891A-3F49FFC52265}" srcOrd="0" destOrd="0" presId="urn:microsoft.com/office/officeart/2005/8/layout/orgChart1"/>
    <dgm:cxn modelId="{EAEC4436-B3A3-4217-A366-134D17D56E0E}" type="presParOf" srcId="{41002673-BCE4-4A05-891A-3F49FFC52265}" destId="{BD05927D-2424-409A-A0F0-F01BDD664E22}" srcOrd="0" destOrd="0" presId="urn:microsoft.com/office/officeart/2005/8/layout/orgChart1"/>
    <dgm:cxn modelId="{5F543CFE-A5AB-4DF4-BEAF-0B5D8C4A3DC7}" type="presParOf" srcId="{41002673-BCE4-4A05-891A-3F49FFC52265}" destId="{53ED315D-4AE7-4A81-BF83-89C207D4810D}" srcOrd="1" destOrd="0" presId="urn:microsoft.com/office/officeart/2005/8/layout/orgChart1"/>
    <dgm:cxn modelId="{C369F28C-259C-43D6-87B3-707842F3E537}" type="presParOf" srcId="{280BEF75-16A4-40EE-A623-F2417AE03886}" destId="{3E6F3760-E282-4F42-9139-063F5349FE29}" srcOrd="1" destOrd="0" presId="urn:microsoft.com/office/officeart/2005/8/layout/orgChart1"/>
    <dgm:cxn modelId="{34FE24C5-F63B-4D6F-ABDE-ACE8E969DFFE}" type="presParOf" srcId="{3E6F3760-E282-4F42-9139-063F5349FE29}" destId="{67DCCD2E-8A66-460B-AF64-187C5A35A567}" srcOrd="0" destOrd="0" presId="urn:microsoft.com/office/officeart/2005/8/layout/orgChart1"/>
    <dgm:cxn modelId="{5DD1B872-730C-4969-B6C5-F595AF7A6540}" type="presParOf" srcId="{3E6F3760-E282-4F42-9139-063F5349FE29}" destId="{12EDC785-B642-4FBA-AFA1-8A44B0186552}" srcOrd="1" destOrd="0" presId="urn:microsoft.com/office/officeart/2005/8/layout/orgChart1"/>
    <dgm:cxn modelId="{1E39FC8B-DD4D-476E-9657-319570C0C50D}" type="presParOf" srcId="{12EDC785-B642-4FBA-AFA1-8A44B0186552}" destId="{485A7FD7-1AB3-420D-B7E4-1ABC1334EFFB}" srcOrd="0" destOrd="0" presId="urn:microsoft.com/office/officeart/2005/8/layout/orgChart1"/>
    <dgm:cxn modelId="{84429150-F4C8-4B47-9A5B-0A5ED5717022}" type="presParOf" srcId="{485A7FD7-1AB3-420D-B7E4-1ABC1334EFFB}" destId="{A0F610BC-6B53-4B9D-831D-BCE91E53AB61}" srcOrd="0" destOrd="0" presId="urn:microsoft.com/office/officeart/2005/8/layout/orgChart1"/>
    <dgm:cxn modelId="{6CB4D541-4BC4-4674-B8E0-AB48EFAE2502}" type="presParOf" srcId="{485A7FD7-1AB3-420D-B7E4-1ABC1334EFFB}" destId="{730C1F76-2E9E-491A-A1A3-FA91568CDC71}" srcOrd="1" destOrd="0" presId="urn:microsoft.com/office/officeart/2005/8/layout/orgChart1"/>
    <dgm:cxn modelId="{41B43705-799C-4056-BFA9-AA81CAB1E04C}" type="presParOf" srcId="{12EDC785-B642-4FBA-AFA1-8A44B0186552}" destId="{9D1B26C2-4F35-42B4-87AA-5D360C3F13EA}" srcOrd="1" destOrd="0" presId="urn:microsoft.com/office/officeart/2005/8/layout/orgChart1"/>
    <dgm:cxn modelId="{62B512CE-5A55-45D7-8CAB-119B9ED5A223}" type="presParOf" srcId="{9D1B26C2-4F35-42B4-87AA-5D360C3F13EA}" destId="{513DDF7A-E64C-420F-ABBE-88E195E650D1}" srcOrd="0" destOrd="0" presId="urn:microsoft.com/office/officeart/2005/8/layout/orgChart1"/>
    <dgm:cxn modelId="{ADD2EC8B-DFE9-4FD1-90BA-A01759231DE4}" type="presParOf" srcId="{9D1B26C2-4F35-42B4-87AA-5D360C3F13EA}" destId="{4F6B2EB1-C50F-4D14-AD27-0D757671AE2B}" srcOrd="1" destOrd="0" presId="urn:microsoft.com/office/officeart/2005/8/layout/orgChart1"/>
    <dgm:cxn modelId="{9360F27A-6366-48BF-A23A-AD3B71B68C85}" type="presParOf" srcId="{4F6B2EB1-C50F-4D14-AD27-0D757671AE2B}" destId="{E10D61BB-59EB-4988-A351-B64E592E8004}" srcOrd="0" destOrd="0" presId="urn:microsoft.com/office/officeart/2005/8/layout/orgChart1"/>
    <dgm:cxn modelId="{721EBD03-7902-4F37-B5C7-3F469711EB01}" type="presParOf" srcId="{E10D61BB-59EB-4988-A351-B64E592E8004}" destId="{C5E62C15-174E-4FE8-8D92-1955DB15409B}" srcOrd="0" destOrd="0" presId="urn:microsoft.com/office/officeart/2005/8/layout/orgChart1"/>
    <dgm:cxn modelId="{6FD42F69-CFAF-4B12-AC19-C24F742FC035}" type="presParOf" srcId="{E10D61BB-59EB-4988-A351-B64E592E8004}" destId="{4F2E60A3-9E47-442B-BE43-11F10E3E2975}" srcOrd="1" destOrd="0" presId="urn:microsoft.com/office/officeart/2005/8/layout/orgChart1"/>
    <dgm:cxn modelId="{2A49EC9A-47CD-4D9E-9CF1-6CC15FF67AF4}" type="presParOf" srcId="{4F6B2EB1-C50F-4D14-AD27-0D757671AE2B}" destId="{2D7CBCB6-2463-4FE7-AA37-931A20581BB1}" srcOrd="1" destOrd="0" presId="urn:microsoft.com/office/officeart/2005/8/layout/orgChart1"/>
    <dgm:cxn modelId="{07C73350-8D52-415E-AAAD-71F6CCCAE8DD}" type="presParOf" srcId="{4F6B2EB1-C50F-4D14-AD27-0D757671AE2B}" destId="{29D6355B-EB05-46D6-924C-756DCC6B9FB8}" srcOrd="2" destOrd="0" presId="urn:microsoft.com/office/officeart/2005/8/layout/orgChart1"/>
    <dgm:cxn modelId="{5208A9D7-7974-457C-BC0C-38D8C287D648}" type="presParOf" srcId="{29D6355B-EB05-46D6-924C-756DCC6B9FB8}" destId="{2F4E1D72-5640-40C3-85F3-C3CBD2B753E8}" srcOrd="0" destOrd="0" presId="urn:microsoft.com/office/officeart/2005/8/layout/orgChart1"/>
    <dgm:cxn modelId="{C0B74F7B-A970-416F-BFB9-4843C2212A7A}" type="presParOf" srcId="{29D6355B-EB05-46D6-924C-756DCC6B9FB8}" destId="{E5F0EAA9-6B50-49AD-A7D6-952CB413DE00}" srcOrd="1" destOrd="0" presId="urn:microsoft.com/office/officeart/2005/8/layout/orgChart1"/>
    <dgm:cxn modelId="{D0D3EF0D-09FC-451A-AC68-0E46B942DB34}" type="presParOf" srcId="{E5F0EAA9-6B50-49AD-A7D6-952CB413DE00}" destId="{2E69D215-59DB-4FC4-A3AC-014CAAB72703}" srcOrd="0" destOrd="0" presId="urn:microsoft.com/office/officeart/2005/8/layout/orgChart1"/>
    <dgm:cxn modelId="{4DF880AC-CA81-48D8-B942-26D0E400A8C1}" type="presParOf" srcId="{2E69D215-59DB-4FC4-A3AC-014CAAB72703}" destId="{D6CA8664-F4A7-4B61-B727-66D139FB8720}" srcOrd="0" destOrd="0" presId="urn:microsoft.com/office/officeart/2005/8/layout/orgChart1"/>
    <dgm:cxn modelId="{C41B57EC-76E6-4181-B0B2-C3B54DD7EED0}" type="presParOf" srcId="{2E69D215-59DB-4FC4-A3AC-014CAAB72703}" destId="{B9325687-7D6F-464B-A23C-A95A8D9C73A1}" srcOrd="1" destOrd="0" presId="urn:microsoft.com/office/officeart/2005/8/layout/orgChart1"/>
    <dgm:cxn modelId="{B329DC6A-BA8F-421D-B9FD-8909808AE35E}" type="presParOf" srcId="{E5F0EAA9-6B50-49AD-A7D6-952CB413DE00}" destId="{2088E189-F326-4AB9-880E-A0C800CE5BEA}" srcOrd="1" destOrd="0" presId="urn:microsoft.com/office/officeart/2005/8/layout/orgChart1"/>
    <dgm:cxn modelId="{00488EBC-DBFE-4C7F-957B-83DBE42727F8}" type="presParOf" srcId="{E5F0EAA9-6B50-49AD-A7D6-952CB413DE00}" destId="{CD84BEBD-7921-4208-922E-0FD402CA5F90}" srcOrd="2" destOrd="0" presId="urn:microsoft.com/office/officeart/2005/8/layout/orgChart1"/>
    <dgm:cxn modelId="{1810663E-5453-4071-A34C-5303CE1D5A12}" type="presParOf" srcId="{12EDC785-B642-4FBA-AFA1-8A44B0186552}" destId="{BB3F6680-791E-4FBC-9262-B1854B841F7B}" srcOrd="2" destOrd="0" presId="urn:microsoft.com/office/officeart/2005/8/layout/orgChart1"/>
    <dgm:cxn modelId="{A7BAFE9A-8683-4E78-95DD-B4413CC16E7B}" type="presParOf" srcId="{3E6F3760-E282-4F42-9139-063F5349FE29}" destId="{6E84E334-F9A0-4F70-A261-68A6FB765073}" srcOrd="2" destOrd="0" presId="urn:microsoft.com/office/officeart/2005/8/layout/orgChart1"/>
    <dgm:cxn modelId="{15CB6421-D6E0-4618-8D6F-1C5AF8929300}" type="presParOf" srcId="{3E6F3760-E282-4F42-9139-063F5349FE29}" destId="{39A1AF9F-5DDA-4728-98A0-8FD4B746F198}" srcOrd="3" destOrd="0" presId="urn:microsoft.com/office/officeart/2005/8/layout/orgChart1"/>
    <dgm:cxn modelId="{76287EEC-2C0F-4112-9732-4143EFD53B0F}" type="presParOf" srcId="{39A1AF9F-5DDA-4728-98A0-8FD4B746F198}" destId="{10D61128-056E-4049-9007-C53C0315E044}" srcOrd="0" destOrd="0" presId="urn:microsoft.com/office/officeart/2005/8/layout/orgChart1"/>
    <dgm:cxn modelId="{D6914762-1C30-4D25-8EA9-FCBECAEA1966}" type="presParOf" srcId="{10D61128-056E-4049-9007-C53C0315E044}" destId="{79ED07A4-4B76-4D1B-A96C-8871518A6973}" srcOrd="0" destOrd="0" presId="urn:microsoft.com/office/officeart/2005/8/layout/orgChart1"/>
    <dgm:cxn modelId="{654EA6BC-CEFF-47C5-A933-0C46910A47A7}" type="presParOf" srcId="{10D61128-056E-4049-9007-C53C0315E044}" destId="{EF533861-6F56-4722-B687-A77CBA1F430C}" srcOrd="1" destOrd="0" presId="urn:microsoft.com/office/officeart/2005/8/layout/orgChart1"/>
    <dgm:cxn modelId="{B66C1198-FA1E-47A3-A326-5BA9188A51B1}" type="presParOf" srcId="{39A1AF9F-5DDA-4728-98A0-8FD4B746F198}" destId="{111AD268-7913-47F0-B9B0-543E606E7AAF}" srcOrd="1" destOrd="0" presId="urn:microsoft.com/office/officeart/2005/8/layout/orgChart1"/>
    <dgm:cxn modelId="{6CEB2032-CCEC-4558-9F7C-FD3A45D8E00B}" type="presParOf" srcId="{111AD268-7913-47F0-B9B0-543E606E7AAF}" destId="{94238BB2-DA39-444B-85FE-706A67AECFDE}" srcOrd="0" destOrd="0" presId="urn:microsoft.com/office/officeart/2005/8/layout/orgChart1"/>
    <dgm:cxn modelId="{CC3969EB-2C8D-49BE-BC19-831815748D90}" type="presParOf" srcId="{111AD268-7913-47F0-B9B0-543E606E7AAF}" destId="{E9E5D570-518B-4620-83D1-3C08641AE460}" srcOrd="1" destOrd="0" presId="urn:microsoft.com/office/officeart/2005/8/layout/orgChart1"/>
    <dgm:cxn modelId="{FB1B6721-83A8-4A04-9A09-918B4C3712F5}" type="presParOf" srcId="{E9E5D570-518B-4620-83D1-3C08641AE460}" destId="{C9403B42-F7CD-43B4-9E19-54205E138CA6}" srcOrd="0" destOrd="0" presId="urn:microsoft.com/office/officeart/2005/8/layout/orgChart1"/>
    <dgm:cxn modelId="{F2462221-27C9-41C0-94F6-1625621285D3}" type="presParOf" srcId="{C9403B42-F7CD-43B4-9E19-54205E138CA6}" destId="{2E3F3FED-C273-40FE-8FBF-177B72ABB69A}" srcOrd="0" destOrd="0" presId="urn:microsoft.com/office/officeart/2005/8/layout/orgChart1"/>
    <dgm:cxn modelId="{5F15B4AD-FF48-4C9C-88DA-57A8519CAFC8}" type="presParOf" srcId="{C9403B42-F7CD-43B4-9E19-54205E138CA6}" destId="{61E10FAB-206A-4672-987B-3E179E4D1BCD}" srcOrd="1" destOrd="0" presId="urn:microsoft.com/office/officeart/2005/8/layout/orgChart1"/>
    <dgm:cxn modelId="{F955033E-D28B-4225-BA83-254803B37D10}" type="presParOf" srcId="{E9E5D570-518B-4620-83D1-3C08641AE460}" destId="{C34B4890-B97E-4DCD-8012-DAF4A0002FE4}" srcOrd="1" destOrd="0" presId="urn:microsoft.com/office/officeart/2005/8/layout/orgChart1"/>
    <dgm:cxn modelId="{EEC106AF-125B-48FC-9A2E-EB0B45A30928}" type="presParOf" srcId="{E9E5D570-518B-4620-83D1-3C08641AE460}" destId="{127B66E9-C3AB-47DA-A8EE-B30535452055}" srcOrd="2" destOrd="0" presId="urn:microsoft.com/office/officeart/2005/8/layout/orgChart1"/>
    <dgm:cxn modelId="{88B45969-457A-4E44-ADDC-9C03C9248A08}" type="presParOf" srcId="{127B66E9-C3AB-47DA-A8EE-B30535452055}" destId="{B1144DBC-F1FA-4886-B4DD-1BAAD88AE21D}" srcOrd="0" destOrd="0" presId="urn:microsoft.com/office/officeart/2005/8/layout/orgChart1"/>
    <dgm:cxn modelId="{D18D21DF-D77A-4BEB-A327-66D1C85B259D}" type="presParOf" srcId="{127B66E9-C3AB-47DA-A8EE-B30535452055}" destId="{484CD6C4-FD07-4015-BFD9-0002E234EDA3}" srcOrd="1" destOrd="0" presId="urn:microsoft.com/office/officeart/2005/8/layout/orgChart1"/>
    <dgm:cxn modelId="{30A7E2F0-B155-4D99-8A53-D2A616DFC32A}" type="presParOf" srcId="{484CD6C4-FD07-4015-BFD9-0002E234EDA3}" destId="{5DEE2E60-DD7E-44F1-AB50-E67155CFCB58}" srcOrd="0" destOrd="0" presId="urn:microsoft.com/office/officeart/2005/8/layout/orgChart1"/>
    <dgm:cxn modelId="{BD6B18A7-E015-44F2-8081-5DFA72600506}" type="presParOf" srcId="{5DEE2E60-DD7E-44F1-AB50-E67155CFCB58}" destId="{AC5E2A90-E620-4B3B-A06F-541B8EAB626D}" srcOrd="0" destOrd="0" presId="urn:microsoft.com/office/officeart/2005/8/layout/orgChart1"/>
    <dgm:cxn modelId="{AF3E8C65-D74E-4A28-8D71-BAFBF94081FE}" type="presParOf" srcId="{5DEE2E60-DD7E-44F1-AB50-E67155CFCB58}" destId="{9AA3D9BB-A128-40AC-BE25-C350ACD80CCC}" srcOrd="1" destOrd="0" presId="urn:microsoft.com/office/officeart/2005/8/layout/orgChart1"/>
    <dgm:cxn modelId="{D667792E-27E0-48B6-BD02-278582CF0926}" type="presParOf" srcId="{484CD6C4-FD07-4015-BFD9-0002E234EDA3}" destId="{486BC823-89CA-4A07-9C33-03A323FF6B2E}" srcOrd="1" destOrd="0" presId="urn:microsoft.com/office/officeart/2005/8/layout/orgChart1"/>
    <dgm:cxn modelId="{9C91C48A-73CE-451E-8783-CB5FB549C002}" type="presParOf" srcId="{484CD6C4-FD07-4015-BFD9-0002E234EDA3}" destId="{651B1783-2B21-4EDA-8AAB-B0CE6F060EB5}" srcOrd="2" destOrd="0" presId="urn:microsoft.com/office/officeart/2005/8/layout/orgChart1"/>
    <dgm:cxn modelId="{5CC58F0F-CBBF-4A5A-A13F-52AC3E5A245F}" type="presParOf" srcId="{39A1AF9F-5DDA-4728-98A0-8FD4B746F198}" destId="{A7087018-4536-4C87-9474-FDD97DF9A074}" srcOrd="2" destOrd="0" presId="urn:microsoft.com/office/officeart/2005/8/layout/orgChart1"/>
    <dgm:cxn modelId="{8AB74520-21BD-4567-9EEE-19A4BF35DA47}" type="presParOf" srcId="{3E6F3760-E282-4F42-9139-063F5349FE29}" destId="{C2FB5720-8CE6-41FE-B9D4-FF67AC4B5393}" srcOrd="4" destOrd="0" presId="urn:microsoft.com/office/officeart/2005/8/layout/orgChart1"/>
    <dgm:cxn modelId="{780F84A4-E7D6-4E3E-B2E6-EFDF96276622}" type="presParOf" srcId="{3E6F3760-E282-4F42-9139-063F5349FE29}" destId="{73D01CD7-D540-4776-B3F4-DA434A3B05BA}" srcOrd="5" destOrd="0" presId="urn:microsoft.com/office/officeart/2005/8/layout/orgChart1"/>
    <dgm:cxn modelId="{C43FDAB5-D791-4FB5-A02F-7CFBD3F7FDFB}" type="presParOf" srcId="{73D01CD7-D540-4776-B3F4-DA434A3B05BA}" destId="{CE3C944A-2C02-4B95-879E-B4E589A7625B}" srcOrd="0" destOrd="0" presId="urn:microsoft.com/office/officeart/2005/8/layout/orgChart1"/>
    <dgm:cxn modelId="{10B43412-83C0-4A7B-A8B4-A8A78341EC4B}" type="presParOf" srcId="{CE3C944A-2C02-4B95-879E-B4E589A7625B}" destId="{023F7376-408B-41D7-BFF6-E85F6A0FD2F7}" srcOrd="0" destOrd="0" presId="urn:microsoft.com/office/officeart/2005/8/layout/orgChart1"/>
    <dgm:cxn modelId="{C9605ABE-5988-4C29-9E4E-F97297C39AA2}" type="presParOf" srcId="{CE3C944A-2C02-4B95-879E-B4E589A7625B}" destId="{5F6A9CE3-861C-420E-9A8F-5C58F5C9C242}" srcOrd="1" destOrd="0" presId="urn:microsoft.com/office/officeart/2005/8/layout/orgChart1"/>
    <dgm:cxn modelId="{D73A8582-C164-4252-8EA7-E9664B8EB9F0}" type="presParOf" srcId="{73D01CD7-D540-4776-B3F4-DA434A3B05BA}" destId="{26CEA484-30C8-4B80-8C75-36372FC5B204}" srcOrd="1" destOrd="0" presId="urn:microsoft.com/office/officeart/2005/8/layout/orgChart1"/>
    <dgm:cxn modelId="{41703B36-BC5D-45CC-A423-207A2B7F019C}" type="presParOf" srcId="{26CEA484-30C8-4B80-8C75-36372FC5B204}" destId="{F7873474-7570-4921-BF2B-AE8CC384EEC9}" srcOrd="0" destOrd="0" presId="urn:microsoft.com/office/officeart/2005/8/layout/orgChart1"/>
    <dgm:cxn modelId="{E7923A11-E3DB-4EE9-A9C4-81717E19A6A9}" type="presParOf" srcId="{26CEA484-30C8-4B80-8C75-36372FC5B204}" destId="{32CAFF58-0402-42F9-9F06-B7A4843E7EB1}" srcOrd="1" destOrd="0" presId="urn:microsoft.com/office/officeart/2005/8/layout/orgChart1"/>
    <dgm:cxn modelId="{9CA6F124-6312-4040-AE1A-D83FECD52BCB}" type="presParOf" srcId="{32CAFF58-0402-42F9-9F06-B7A4843E7EB1}" destId="{3BEBD771-A8FD-4243-B5B9-E65EBD95C24E}" srcOrd="0" destOrd="0" presId="urn:microsoft.com/office/officeart/2005/8/layout/orgChart1"/>
    <dgm:cxn modelId="{82D42FF1-C1C9-4076-AE0B-60EF030FF7AD}" type="presParOf" srcId="{3BEBD771-A8FD-4243-B5B9-E65EBD95C24E}" destId="{481F6A61-226C-4A76-8093-B1BF2E82EF50}" srcOrd="0" destOrd="0" presId="urn:microsoft.com/office/officeart/2005/8/layout/orgChart1"/>
    <dgm:cxn modelId="{F8BA00AA-BB0B-4EF8-AEEA-75207874A390}" type="presParOf" srcId="{3BEBD771-A8FD-4243-B5B9-E65EBD95C24E}" destId="{95BDD961-AF4F-4B0B-A8EC-5E36C9EB3FE4}" srcOrd="1" destOrd="0" presId="urn:microsoft.com/office/officeart/2005/8/layout/orgChart1"/>
    <dgm:cxn modelId="{B57952BB-C520-43B5-9F5C-571EAF714825}" type="presParOf" srcId="{32CAFF58-0402-42F9-9F06-B7A4843E7EB1}" destId="{769E64CD-71F7-4EAD-B810-F05BF7D2D406}" srcOrd="1" destOrd="0" presId="urn:microsoft.com/office/officeart/2005/8/layout/orgChart1"/>
    <dgm:cxn modelId="{0EE764CD-A93C-4ADB-A78F-2E5A650A7DC8}" type="presParOf" srcId="{32CAFF58-0402-42F9-9F06-B7A4843E7EB1}" destId="{0895FBAD-2D11-4DD7-9120-1A226EA08F32}" srcOrd="2" destOrd="0" presId="urn:microsoft.com/office/officeart/2005/8/layout/orgChart1"/>
    <dgm:cxn modelId="{B788A95C-43F8-4B06-A7F1-324977F98B83}" type="presParOf" srcId="{0895FBAD-2D11-4DD7-9120-1A226EA08F32}" destId="{8C00110D-78F9-408A-ACCC-871C05333355}" srcOrd="0" destOrd="0" presId="urn:microsoft.com/office/officeart/2005/8/layout/orgChart1"/>
    <dgm:cxn modelId="{45981847-A9B6-4A64-A102-C52D41EC7297}" type="presParOf" srcId="{0895FBAD-2D11-4DD7-9120-1A226EA08F32}" destId="{662D0C7A-56F8-4044-A352-014F7BC7492D}" srcOrd="1" destOrd="0" presId="urn:microsoft.com/office/officeart/2005/8/layout/orgChart1"/>
    <dgm:cxn modelId="{7571540A-0EDD-45F1-9046-8B97C8386429}" type="presParOf" srcId="{662D0C7A-56F8-4044-A352-014F7BC7492D}" destId="{408142E9-7F89-4363-9202-13D7D4C82F54}" srcOrd="0" destOrd="0" presId="urn:microsoft.com/office/officeart/2005/8/layout/orgChart1"/>
    <dgm:cxn modelId="{857AEA25-A77A-47F1-B95E-876D28ACFC1C}" type="presParOf" srcId="{408142E9-7F89-4363-9202-13D7D4C82F54}" destId="{03CE18B7-6EB2-437A-BD26-925C5B62EF0D}" srcOrd="0" destOrd="0" presId="urn:microsoft.com/office/officeart/2005/8/layout/orgChart1"/>
    <dgm:cxn modelId="{00477298-9B90-414C-8729-396D1D38880E}" type="presParOf" srcId="{408142E9-7F89-4363-9202-13D7D4C82F54}" destId="{E7FAC6A6-CE05-4A58-8F76-82E08160C8BC}" srcOrd="1" destOrd="0" presId="urn:microsoft.com/office/officeart/2005/8/layout/orgChart1"/>
    <dgm:cxn modelId="{73153153-4A72-4D83-985D-81592D6E804D}" type="presParOf" srcId="{662D0C7A-56F8-4044-A352-014F7BC7492D}" destId="{02F76665-3548-43A2-A641-3C7221F4BA34}" srcOrd="1" destOrd="0" presId="urn:microsoft.com/office/officeart/2005/8/layout/orgChart1"/>
    <dgm:cxn modelId="{3354B327-2C75-4098-B5C7-6AE24CDD3987}" type="presParOf" srcId="{662D0C7A-56F8-4044-A352-014F7BC7492D}" destId="{93C263F1-26CF-40E4-BFAC-E6A70B5C84AA}" srcOrd="2" destOrd="0" presId="urn:microsoft.com/office/officeart/2005/8/layout/orgChart1"/>
    <dgm:cxn modelId="{7939E174-1B18-4EE1-8CBD-5811DD4B29C5}" type="presParOf" srcId="{73D01CD7-D540-4776-B3F4-DA434A3B05BA}" destId="{328C19C6-2EC1-4C9A-8750-655AEE8B461D}" srcOrd="2" destOrd="0" presId="urn:microsoft.com/office/officeart/2005/8/layout/orgChart1"/>
    <dgm:cxn modelId="{D3AB5A8F-7FF8-4099-B043-41FDA03C1D0A}" type="presParOf" srcId="{280BEF75-16A4-40EE-A623-F2417AE03886}" destId="{28EBF4EC-D69A-498D-9459-FD56624718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88A8D3-FA8E-4EED-8C30-8D3FE4992CC3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PA"/>
        </a:p>
      </dgm:t>
    </dgm:pt>
    <dgm:pt modelId="{E5A60ED8-5286-41D4-A5EE-38666400F808}">
      <dgm:prSet custT="1"/>
      <dgm:spPr/>
      <dgm:t>
        <a:bodyPr/>
        <a:lstStyle/>
        <a:p>
          <a:pPr algn="ctr" rtl="0"/>
          <a:r>
            <a:rPr lang="es-PA" sz="2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Upper</a:t>
          </a:r>
          <a:r>
            <a:rPr lang="es-PA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 </a:t>
          </a:r>
          <a:r>
            <a:rPr lang="en-US" sz="2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Respiratory</a:t>
          </a:r>
          <a:r>
            <a:rPr lang="es-PA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 </a:t>
          </a:r>
          <a:r>
            <a:rPr lang="es-PA" sz="2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Tract</a:t>
          </a:r>
          <a:endParaRPr lang="es-PA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  <a:cs typeface="Aharoni" pitchFamily="2" charset="-79"/>
          </a:endParaRPr>
        </a:p>
      </dgm:t>
    </dgm:pt>
    <dgm:pt modelId="{17EFEE43-4649-4558-BCD6-E62725690818}" type="parTrans" cxnId="{1897017F-6367-46F7-85A5-0A63365452C4}">
      <dgm:prSet/>
      <dgm:spPr/>
      <dgm:t>
        <a:bodyPr/>
        <a:lstStyle/>
        <a:p>
          <a:pPr algn="ctr"/>
          <a:endParaRPr lang="es-PA"/>
        </a:p>
      </dgm:t>
    </dgm:pt>
    <dgm:pt modelId="{DBE70590-4210-4313-B0AA-E84AA8E96061}" type="sibTrans" cxnId="{1897017F-6367-46F7-85A5-0A63365452C4}">
      <dgm:prSet/>
      <dgm:spPr/>
      <dgm:t>
        <a:bodyPr/>
        <a:lstStyle/>
        <a:p>
          <a:pPr algn="ctr"/>
          <a:endParaRPr lang="es-PA"/>
        </a:p>
      </dgm:t>
    </dgm:pt>
    <dgm:pt modelId="{407BD333-1AC6-4BEC-AA28-0D19511D1B0F}">
      <dgm:prSet custT="1"/>
      <dgm:spPr/>
      <dgm:t>
        <a:bodyPr/>
        <a:lstStyle/>
        <a:p>
          <a:pPr algn="ctr" rtl="0"/>
          <a:r>
            <a:rPr lang="es-PA" sz="2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Functions</a:t>
          </a:r>
          <a:endParaRPr lang="es-PA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  <a:cs typeface="Aharoni" pitchFamily="2" charset="-79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7542B47-8F8E-4D88-A477-2A575BFC5E2D}" type="parTrans" cxnId="{68694166-3581-4B30-BCEC-410967E24F69}">
      <dgm:prSet/>
      <dgm:spPr/>
      <dgm:t>
        <a:bodyPr/>
        <a:lstStyle/>
        <a:p>
          <a:pPr algn="ctr"/>
          <a:endParaRPr lang="es-PA"/>
        </a:p>
      </dgm:t>
    </dgm:pt>
    <dgm:pt modelId="{E47CB16B-5526-40B2-8F20-8317F73906C7}" type="sibTrans" cxnId="{68694166-3581-4B30-BCEC-410967E24F69}">
      <dgm:prSet/>
      <dgm:spPr/>
      <dgm:t>
        <a:bodyPr/>
        <a:lstStyle/>
        <a:p>
          <a:pPr algn="ctr"/>
          <a:endParaRPr lang="es-PA"/>
        </a:p>
      </dgm:t>
    </dgm:pt>
    <dgm:pt modelId="{A318AD5C-A31B-4FAD-B9AF-556679ABEBA3}">
      <dgm:prSet custT="1"/>
      <dgm:spPr/>
      <dgm:t>
        <a:bodyPr/>
        <a:lstStyle/>
        <a:p>
          <a:pPr algn="ctr" rtl="0"/>
          <a:r>
            <a:rPr lang="es-PA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Nasal </a:t>
          </a:r>
          <a:r>
            <a:rPr lang="es-PA" sz="2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cavity</a:t>
          </a:r>
          <a:endParaRPr lang="es-PA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  <a:cs typeface="Aharoni" pitchFamily="2" charset="-79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5ACB7AC-0BE4-4D0D-9338-54E23DD7E662}" type="parTrans" cxnId="{A6D0F5D5-7AC3-4847-B1E7-C6099CE6F051}">
      <dgm:prSet/>
      <dgm:spPr/>
      <dgm:t>
        <a:bodyPr/>
        <a:lstStyle/>
        <a:p>
          <a:pPr algn="ctr"/>
          <a:endParaRPr lang="es-PA"/>
        </a:p>
      </dgm:t>
    </dgm:pt>
    <dgm:pt modelId="{336017CD-0F2B-4494-B64E-1B1DBF612B1A}" type="sibTrans" cxnId="{A6D0F5D5-7AC3-4847-B1E7-C6099CE6F051}">
      <dgm:prSet/>
      <dgm:spPr/>
      <dgm:t>
        <a:bodyPr/>
        <a:lstStyle/>
        <a:p>
          <a:pPr algn="ctr"/>
          <a:endParaRPr lang="es-PA"/>
        </a:p>
      </dgm:t>
    </dgm:pt>
    <dgm:pt modelId="{5B442335-B525-4AC2-80FA-6B359A59CD6E}">
      <dgm:prSet custT="1"/>
      <dgm:spPr/>
      <dgm:t>
        <a:bodyPr/>
        <a:lstStyle/>
        <a:p>
          <a:pPr algn="ctr" rtl="0"/>
          <a:r>
            <a:rPr lang="es-PA" sz="2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Functions</a:t>
          </a:r>
          <a:endParaRPr lang="es-PA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  <a:cs typeface="Aharoni" pitchFamily="2" charset="-79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91E2B17F-765C-474C-80AE-92FEADB03107}" type="parTrans" cxnId="{1EF9101B-4983-4890-8FC1-E1B5BA88DCB3}">
      <dgm:prSet/>
      <dgm:spPr/>
      <dgm:t>
        <a:bodyPr/>
        <a:lstStyle/>
        <a:p>
          <a:pPr algn="ctr"/>
          <a:endParaRPr lang="es-PA"/>
        </a:p>
      </dgm:t>
    </dgm:pt>
    <dgm:pt modelId="{21063EB2-421E-46B6-BDF3-A52C3CC4898D}" type="sibTrans" cxnId="{1EF9101B-4983-4890-8FC1-E1B5BA88DCB3}">
      <dgm:prSet/>
      <dgm:spPr/>
      <dgm:t>
        <a:bodyPr/>
        <a:lstStyle/>
        <a:p>
          <a:pPr algn="ctr"/>
          <a:endParaRPr lang="es-PA"/>
        </a:p>
      </dgm:t>
    </dgm:pt>
    <dgm:pt modelId="{AF2A9244-F31F-4E18-B4DB-366C4C6CD143}">
      <dgm:prSet custT="1"/>
      <dgm:spPr/>
      <dgm:t>
        <a:bodyPr/>
        <a:lstStyle/>
        <a:p>
          <a:pPr algn="ctr" rtl="0"/>
          <a:r>
            <a:rPr lang="es-PA" sz="2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Anatomy</a:t>
          </a:r>
          <a:endParaRPr lang="es-PA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  <a:cs typeface="Aharoni" pitchFamily="2" charset="-79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90BF38CB-B70B-4F8A-9A7A-6F51FA9C057D}" type="parTrans" cxnId="{A2C7FD54-7E8C-474F-AED3-72BA6C844401}">
      <dgm:prSet/>
      <dgm:spPr/>
      <dgm:t>
        <a:bodyPr/>
        <a:lstStyle/>
        <a:p>
          <a:pPr algn="ctr"/>
          <a:endParaRPr lang="es-PA"/>
        </a:p>
      </dgm:t>
    </dgm:pt>
    <dgm:pt modelId="{47742AF4-3F28-4ADA-A883-82BF38006B40}" type="sibTrans" cxnId="{A2C7FD54-7E8C-474F-AED3-72BA6C844401}">
      <dgm:prSet/>
      <dgm:spPr/>
      <dgm:t>
        <a:bodyPr/>
        <a:lstStyle/>
        <a:p>
          <a:pPr algn="ctr"/>
          <a:endParaRPr lang="es-PA"/>
        </a:p>
      </dgm:t>
    </dgm:pt>
    <dgm:pt modelId="{4892A9A7-B57C-4F7D-A80E-12C69AE9AC10}">
      <dgm:prSet custT="1"/>
      <dgm:spPr/>
      <dgm:t>
        <a:bodyPr/>
        <a:lstStyle/>
        <a:p>
          <a:pPr algn="ctr" rtl="0"/>
          <a:r>
            <a:rPr lang="es-PA" sz="2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Pharynx</a:t>
          </a:r>
          <a:endParaRPr lang="es-PA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  <a:cs typeface="Aharoni" pitchFamily="2" charset="-79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F1B28BC-B3C9-429C-8A9C-4F6DFD98D932}" type="parTrans" cxnId="{8E024555-B504-4853-AB42-1149C8718F00}">
      <dgm:prSet/>
      <dgm:spPr/>
      <dgm:t>
        <a:bodyPr/>
        <a:lstStyle/>
        <a:p>
          <a:pPr algn="ctr"/>
          <a:endParaRPr lang="es-PA"/>
        </a:p>
      </dgm:t>
    </dgm:pt>
    <dgm:pt modelId="{A6936A05-66B5-4AAF-9BC1-B8934C7646EB}" type="sibTrans" cxnId="{8E024555-B504-4853-AB42-1149C8718F00}">
      <dgm:prSet/>
      <dgm:spPr/>
      <dgm:t>
        <a:bodyPr/>
        <a:lstStyle/>
        <a:p>
          <a:pPr algn="ctr"/>
          <a:endParaRPr lang="es-PA"/>
        </a:p>
      </dgm:t>
    </dgm:pt>
    <dgm:pt modelId="{FFD63266-A275-4672-9175-A87A1A0EEBE8}">
      <dgm:prSet custT="1"/>
      <dgm:spPr/>
      <dgm:t>
        <a:bodyPr/>
        <a:lstStyle/>
        <a:p>
          <a:pPr algn="ctr" rtl="0"/>
          <a:r>
            <a:rPr lang="es-PA" sz="2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Anatomy</a:t>
          </a:r>
          <a:endParaRPr lang="es-PA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  <a:cs typeface="Aharoni" pitchFamily="2" charset="-79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A4A00C8A-1915-43CA-906D-EF11147C853B}" type="parTrans" cxnId="{997E9251-4463-4030-8348-0B278E8F8DB7}">
      <dgm:prSet/>
      <dgm:spPr/>
      <dgm:t>
        <a:bodyPr/>
        <a:lstStyle/>
        <a:p>
          <a:pPr algn="ctr"/>
          <a:endParaRPr lang="es-PA"/>
        </a:p>
      </dgm:t>
    </dgm:pt>
    <dgm:pt modelId="{FD9E33EB-6517-4164-844C-70CD5DC378CF}" type="sibTrans" cxnId="{997E9251-4463-4030-8348-0B278E8F8DB7}">
      <dgm:prSet/>
      <dgm:spPr/>
      <dgm:t>
        <a:bodyPr/>
        <a:lstStyle/>
        <a:p>
          <a:pPr algn="ctr"/>
          <a:endParaRPr lang="es-PA"/>
        </a:p>
      </dgm:t>
    </dgm:pt>
    <dgm:pt modelId="{D78D97BC-BCA5-4829-AF9A-F71CBE3802C4}">
      <dgm:prSet custT="1"/>
      <dgm:spPr/>
      <dgm:t>
        <a:bodyPr/>
        <a:lstStyle/>
        <a:p>
          <a:pPr algn="ctr" rtl="0"/>
          <a:r>
            <a:rPr lang="es-PA" sz="2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Interesting</a:t>
          </a:r>
          <a:r>
            <a:rPr lang="es-PA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 </a:t>
          </a:r>
          <a:r>
            <a:rPr lang="es-PA" sz="2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facts</a:t>
          </a:r>
          <a:endParaRPr lang="es-PA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  <a:cs typeface="Aharoni" pitchFamily="2" charset="-79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4D764FE6-374E-4051-ABB8-4B390CB43E87}" type="parTrans" cxnId="{FDEB42CD-DB8C-4E03-8B57-10D36611134B}">
      <dgm:prSet/>
      <dgm:spPr/>
      <dgm:t>
        <a:bodyPr/>
        <a:lstStyle/>
        <a:p>
          <a:pPr algn="ctr"/>
          <a:endParaRPr lang="es-PA"/>
        </a:p>
      </dgm:t>
    </dgm:pt>
    <dgm:pt modelId="{66D447B7-F24F-4DB7-83CC-7B8BCC89CE19}" type="sibTrans" cxnId="{FDEB42CD-DB8C-4E03-8B57-10D36611134B}">
      <dgm:prSet/>
      <dgm:spPr/>
      <dgm:t>
        <a:bodyPr/>
        <a:lstStyle/>
        <a:p>
          <a:pPr algn="ctr"/>
          <a:endParaRPr lang="es-PA"/>
        </a:p>
      </dgm:t>
    </dgm:pt>
    <dgm:pt modelId="{9F09426A-F007-4840-87E5-D0F4B1FCED3E}">
      <dgm:prSet custT="1"/>
      <dgm:spPr/>
      <dgm:t>
        <a:bodyPr/>
        <a:lstStyle/>
        <a:p>
          <a:pPr algn="ctr" rtl="0"/>
          <a:r>
            <a:rPr lang="es-PA" sz="2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Larynx</a:t>
          </a:r>
          <a:endParaRPr lang="es-PA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  <a:cs typeface="Aharoni" pitchFamily="2" charset="-79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B906176D-829D-4FE0-91A2-332C8E8E005C}" type="parTrans" cxnId="{DA5A6395-0CAC-4C46-8F9C-1ABC8D18A3CF}">
      <dgm:prSet/>
      <dgm:spPr/>
      <dgm:t>
        <a:bodyPr/>
        <a:lstStyle/>
        <a:p>
          <a:pPr algn="ctr"/>
          <a:endParaRPr lang="es-PA"/>
        </a:p>
      </dgm:t>
    </dgm:pt>
    <dgm:pt modelId="{2B132F0B-9D05-4E2F-A073-D9BE5085D731}" type="sibTrans" cxnId="{DA5A6395-0CAC-4C46-8F9C-1ABC8D18A3CF}">
      <dgm:prSet/>
      <dgm:spPr/>
      <dgm:t>
        <a:bodyPr/>
        <a:lstStyle/>
        <a:p>
          <a:pPr algn="ctr"/>
          <a:endParaRPr lang="es-PA"/>
        </a:p>
      </dgm:t>
    </dgm:pt>
    <dgm:pt modelId="{4B09C823-7E07-409C-9FF5-727D61BD87EF}">
      <dgm:prSet custT="1"/>
      <dgm:spPr/>
      <dgm:t>
        <a:bodyPr/>
        <a:lstStyle/>
        <a:p>
          <a:pPr algn="ctr" rtl="0"/>
          <a:r>
            <a:rPr lang="es-PA" sz="2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Anatomy</a:t>
          </a:r>
          <a:endParaRPr lang="es-PA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  <a:cs typeface="Aharoni" pitchFamily="2" charset="-79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FE9CCA5C-D222-4B8A-A432-C088DDB88336}" type="parTrans" cxnId="{3C155D27-51BF-4F1D-A14C-5B0C9FB0D7CC}">
      <dgm:prSet/>
      <dgm:spPr/>
      <dgm:t>
        <a:bodyPr/>
        <a:lstStyle/>
        <a:p>
          <a:pPr algn="ctr"/>
          <a:endParaRPr lang="es-PA"/>
        </a:p>
      </dgm:t>
    </dgm:pt>
    <dgm:pt modelId="{89BDD934-592E-4DA4-A61B-DA5FE81970B7}" type="sibTrans" cxnId="{3C155D27-51BF-4F1D-A14C-5B0C9FB0D7CC}">
      <dgm:prSet/>
      <dgm:spPr/>
      <dgm:t>
        <a:bodyPr/>
        <a:lstStyle/>
        <a:p>
          <a:pPr algn="ctr"/>
          <a:endParaRPr lang="es-PA"/>
        </a:p>
      </dgm:t>
    </dgm:pt>
    <dgm:pt modelId="{9FAA0269-F565-44D3-AE5A-97CD22D45803}">
      <dgm:prSet custT="1"/>
      <dgm:spPr/>
      <dgm:t>
        <a:bodyPr/>
        <a:lstStyle/>
        <a:p>
          <a:pPr algn="ctr" rtl="0"/>
          <a:r>
            <a:rPr lang="es-PA" sz="2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Functions</a:t>
          </a:r>
          <a:endParaRPr lang="es-PA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  <a:cs typeface="Aharoni" pitchFamily="2" charset="-79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17DF8818-BD32-49E1-BDE2-AFA1C9B0A370}" type="parTrans" cxnId="{5D9A2A73-8FB9-4D45-8CAB-867E1D69F320}">
      <dgm:prSet/>
      <dgm:spPr/>
      <dgm:t>
        <a:bodyPr/>
        <a:lstStyle/>
        <a:p>
          <a:pPr algn="ctr"/>
          <a:endParaRPr lang="es-PA"/>
        </a:p>
      </dgm:t>
    </dgm:pt>
    <dgm:pt modelId="{4971ED2A-FB6E-412C-ADA9-DB57AB16218C}" type="sibTrans" cxnId="{5D9A2A73-8FB9-4D45-8CAB-867E1D69F320}">
      <dgm:prSet/>
      <dgm:spPr/>
      <dgm:t>
        <a:bodyPr/>
        <a:lstStyle/>
        <a:p>
          <a:pPr algn="ctr"/>
          <a:endParaRPr lang="es-PA"/>
        </a:p>
      </dgm:t>
    </dgm:pt>
    <dgm:pt modelId="{FCA63D66-9670-4546-A5DA-0C8113DF1977}">
      <dgm:prSet custT="1"/>
      <dgm:spPr/>
      <dgm:t>
        <a:bodyPr/>
        <a:lstStyle/>
        <a:p>
          <a:pPr algn="ctr" rtl="0"/>
          <a:r>
            <a:rPr lang="es-PA" sz="2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Structure</a:t>
          </a:r>
          <a:endParaRPr lang="es-PA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  <a:cs typeface="Aharoni" pitchFamily="2" charset="-79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91447743-E328-4D98-A956-F8AF41E5B35F}" type="parTrans" cxnId="{244EA4D9-98C7-45C2-BCD7-00F68D4F7C36}">
      <dgm:prSet/>
      <dgm:spPr/>
      <dgm:t>
        <a:bodyPr/>
        <a:lstStyle/>
        <a:p>
          <a:pPr algn="ctr"/>
          <a:endParaRPr lang="es-PA"/>
        </a:p>
      </dgm:t>
    </dgm:pt>
    <dgm:pt modelId="{2AE2542C-D6C1-4C8E-B8C3-23C39B091DC0}" type="sibTrans" cxnId="{244EA4D9-98C7-45C2-BCD7-00F68D4F7C36}">
      <dgm:prSet/>
      <dgm:spPr/>
      <dgm:t>
        <a:bodyPr/>
        <a:lstStyle/>
        <a:p>
          <a:pPr algn="ctr"/>
          <a:endParaRPr lang="es-PA"/>
        </a:p>
      </dgm:t>
    </dgm:pt>
    <dgm:pt modelId="{4A792231-5182-4664-B263-99D7E06F13E1}" type="pres">
      <dgm:prSet presAssocID="{1688A8D3-FA8E-4EED-8C30-8D3FE4992C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6F8DD6EF-6B97-407F-ACCA-B40BF6CB571E}" type="pres">
      <dgm:prSet presAssocID="{E5A60ED8-5286-41D4-A5EE-38666400F808}" presName="hierRoot1" presStyleCnt="0">
        <dgm:presLayoutVars>
          <dgm:hierBranch val="init"/>
        </dgm:presLayoutVars>
      </dgm:prSet>
      <dgm:spPr/>
    </dgm:pt>
    <dgm:pt modelId="{A2914CF3-0133-4A74-8C35-F85D9C923529}" type="pres">
      <dgm:prSet presAssocID="{E5A60ED8-5286-41D4-A5EE-38666400F808}" presName="rootComposite1" presStyleCnt="0"/>
      <dgm:spPr/>
    </dgm:pt>
    <dgm:pt modelId="{814772C0-3EC9-4818-ABEE-DD63E81DC31D}" type="pres">
      <dgm:prSet presAssocID="{E5A60ED8-5286-41D4-A5EE-38666400F808}" presName="rootText1" presStyleLbl="node0" presStyleIdx="0" presStyleCnt="1" custScaleX="245300" custScaleY="245301" custLinFactNeighborX="-21427" custLinFactNeighborY="-58321">
        <dgm:presLayoutVars>
          <dgm:chPref val="3"/>
        </dgm:presLayoutVars>
      </dgm:prSet>
      <dgm:spPr>
        <a:prstGeom prst="cloud">
          <a:avLst/>
        </a:prstGeom>
      </dgm:spPr>
      <dgm:t>
        <a:bodyPr/>
        <a:lstStyle/>
        <a:p>
          <a:endParaRPr lang="es-MX"/>
        </a:p>
      </dgm:t>
    </dgm:pt>
    <dgm:pt modelId="{77765169-988A-4BBE-8799-4BE8D81EB1F4}" type="pres">
      <dgm:prSet presAssocID="{E5A60ED8-5286-41D4-A5EE-38666400F808}" presName="rootConnector1" presStyleLbl="node1" presStyleIdx="0" presStyleCnt="0"/>
      <dgm:spPr/>
      <dgm:t>
        <a:bodyPr/>
        <a:lstStyle/>
        <a:p>
          <a:endParaRPr lang="es-MX"/>
        </a:p>
      </dgm:t>
    </dgm:pt>
    <dgm:pt modelId="{731D59A2-18F5-4366-A6E6-E22A52648550}" type="pres">
      <dgm:prSet presAssocID="{E5A60ED8-5286-41D4-A5EE-38666400F808}" presName="hierChild2" presStyleCnt="0"/>
      <dgm:spPr/>
    </dgm:pt>
    <dgm:pt modelId="{15F5E706-964D-4DC3-9AA4-E749003E3167}" type="pres">
      <dgm:prSet presAssocID="{91447743-E328-4D98-A956-F8AF41E5B35F}" presName="Name37" presStyleLbl="parChTrans1D2" presStyleIdx="0" presStyleCnt="5"/>
      <dgm:spPr/>
      <dgm:t>
        <a:bodyPr/>
        <a:lstStyle/>
        <a:p>
          <a:endParaRPr lang="es-MX"/>
        </a:p>
      </dgm:t>
    </dgm:pt>
    <dgm:pt modelId="{14F28236-0C11-4C3D-B300-585B5F6A1C5C}" type="pres">
      <dgm:prSet presAssocID="{FCA63D66-9670-4546-A5DA-0C8113DF1977}" presName="hierRoot2" presStyleCnt="0">
        <dgm:presLayoutVars>
          <dgm:hierBranch val="init"/>
        </dgm:presLayoutVars>
      </dgm:prSet>
      <dgm:spPr/>
    </dgm:pt>
    <dgm:pt modelId="{687DC514-84B3-4D7B-B6A0-1D228CDDAA91}" type="pres">
      <dgm:prSet presAssocID="{FCA63D66-9670-4546-A5DA-0C8113DF1977}" presName="rootComposite" presStyleCnt="0"/>
      <dgm:spPr/>
    </dgm:pt>
    <dgm:pt modelId="{ED9205C9-915C-415B-8FA1-39C3454B8069}" type="pres">
      <dgm:prSet presAssocID="{FCA63D66-9670-4546-A5DA-0C8113DF1977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7BE914F-E2DB-45C9-AEE0-DE8F15D1B4A0}" type="pres">
      <dgm:prSet presAssocID="{FCA63D66-9670-4546-A5DA-0C8113DF1977}" presName="rootConnector" presStyleLbl="node2" presStyleIdx="0" presStyleCnt="5"/>
      <dgm:spPr/>
      <dgm:t>
        <a:bodyPr/>
        <a:lstStyle/>
        <a:p>
          <a:endParaRPr lang="es-MX"/>
        </a:p>
      </dgm:t>
    </dgm:pt>
    <dgm:pt modelId="{58D61F33-5708-4A8C-AC2D-DEBA446FB3D6}" type="pres">
      <dgm:prSet presAssocID="{FCA63D66-9670-4546-A5DA-0C8113DF1977}" presName="hierChild4" presStyleCnt="0"/>
      <dgm:spPr/>
    </dgm:pt>
    <dgm:pt modelId="{2359B01A-2129-4628-993B-4F94A444E113}" type="pres">
      <dgm:prSet presAssocID="{FCA63D66-9670-4546-A5DA-0C8113DF1977}" presName="hierChild5" presStyleCnt="0"/>
      <dgm:spPr/>
    </dgm:pt>
    <dgm:pt modelId="{D38519D2-97CC-49DA-8914-C122214EA9DA}" type="pres">
      <dgm:prSet presAssocID="{C7542B47-8F8E-4D88-A477-2A575BFC5E2D}" presName="Name37" presStyleLbl="parChTrans1D2" presStyleIdx="1" presStyleCnt="5"/>
      <dgm:spPr/>
      <dgm:t>
        <a:bodyPr/>
        <a:lstStyle/>
        <a:p>
          <a:endParaRPr lang="es-MX"/>
        </a:p>
      </dgm:t>
    </dgm:pt>
    <dgm:pt modelId="{996572A9-888E-4EBC-B39D-F5B3EA58EDA1}" type="pres">
      <dgm:prSet presAssocID="{407BD333-1AC6-4BEC-AA28-0D19511D1B0F}" presName="hierRoot2" presStyleCnt="0">
        <dgm:presLayoutVars>
          <dgm:hierBranch val="init"/>
        </dgm:presLayoutVars>
      </dgm:prSet>
      <dgm:spPr/>
    </dgm:pt>
    <dgm:pt modelId="{FE96C70C-67C4-42B0-BAA4-D90BE439BF46}" type="pres">
      <dgm:prSet presAssocID="{407BD333-1AC6-4BEC-AA28-0D19511D1B0F}" presName="rootComposite" presStyleCnt="0"/>
      <dgm:spPr/>
    </dgm:pt>
    <dgm:pt modelId="{2A514797-E841-4AAF-8C6E-15CD218CDED2}" type="pres">
      <dgm:prSet presAssocID="{407BD333-1AC6-4BEC-AA28-0D19511D1B0F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17538E8-5EF3-483C-81A3-2C87F15E6FD4}" type="pres">
      <dgm:prSet presAssocID="{407BD333-1AC6-4BEC-AA28-0D19511D1B0F}" presName="rootConnector" presStyleLbl="node2" presStyleIdx="1" presStyleCnt="5"/>
      <dgm:spPr/>
      <dgm:t>
        <a:bodyPr/>
        <a:lstStyle/>
        <a:p>
          <a:endParaRPr lang="es-MX"/>
        </a:p>
      </dgm:t>
    </dgm:pt>
    <dgm:pt modelId="{84BEA1C7-E4A1-404A-A182-D489939710CA}" type="pres">
      <dgm:prSet presAssocID="{407BD333-1AC6-4BEC-AA28-0D19511D1B0F}" presName="hierChild4" presStyleCnt="0"/>
      <dgm:spPr/>
    </dgm:pt>
    <dgm:pt modelId="{E14E5DFD-0A1B-40D3-B90E-E447A37C1AF3}" type="pres">
      <dgm:prSet presAssocID="{407BD333-1AC6-4BEC-AA28-0D19511D1B0F}" presName="hierChild5" presStyleCnt="0"/>
      <dgm:spPr/>
    </dgm:pt>
    <dgm:pt modelId="{B4C5C89A-5115-493B-92D3-547C2BFEEA1C}" type="pres">
      <dgm:prSet presAssocID="{85ACB7AC-0BE4-4D0D-9338-54E23DD7E662}" presName="Name37" presStyleLbl="parChTrans1D2" presStyleIdx="2" presStyleCnt="5"/>
      <dgm:spPr/>
      <dgm:t>
        <a:bodyPr/>
        <a:lstStyle/>
        <a:p>
          <a:endParaRPr lang="es-MX"/>
        </a:p>
      </dgm:t>
    </dgm:pt>
    <dgm:pt modelId="{E63D69D6-D848-4EA3-9629-D4C30EA42655}" type="pres">
      <dgm:prSet presAssocID="{A318AD5C-A31B-4FAD-B9AF-556679ABEBA3}" presName="hierRoot2" presStyleCnt="0">
        <dgm:presLayoutVars>
          <dgm:hierBranch val="init"/>
        </dgm:presLayoutVars>
      </dgm:prSet>
      <dgm:spPr/>
    </dgm:pt>
    <dgm:pt modelId="{B79C4C2C-149E-4480-A120-F9F81CDD5829}" type="pres">
      <dgm:prSet presAssocID="{A318AD5C-A31B-4FAD-B9AF-556679ABEBA3}" presName="rootComposite" presStyleCnt="0"/>
      <dgm:spPr/>
    </dgm:pt>
    <dgm:pt modelId="{68303A60-ED69-48CB-80FE-D75B2B480EC2}" type="pres">
      <dgm:prSet presAssocID="{A318AD5C-A31B-4FAD-B9AF-556679ABEBA3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25C19963-BBF3-4C01-8AD8-EA2CF15F5C55}" type="pres">
      <dgm:prSet presAssocID="{A318AD5C-A31B-4FAD-B9AF-556679ABEBA3}" presName="rootConnector" presStyleLbl="node2" presStyleIdx="2" presStyleCnt="5"/>
      <dgm:spPr/>
      <dgm:t>
        <a:bodyPr/>
        <a:lstStyle/>
        <a:p>
          <a:endParaRPr lang="es-MX"/>
        </a:p>
      </dgm:t>
    </dgm:pt>
    <dgm:pt modelId="{916534DF-E63F-4A58-B75B-90728906F30F}" type="pres">
      <dgm:prSet presAssocID="{A318AD5C-A31B-4FAD-B9AF-556679ABEBA3}" presName="hierChild4" presStyleCnt="0"/>
      <dgm:spPr/>
    </dgm:pt>
    <dgm:pt modelId="{79C62CCB-3A98-474C-9F1E-0CEE8906E55A}" type="pres">
      <dgm:prSet presAssocID="{91E2B17F-765C-474C-80AE-92FEADB03107}" presName="Name37" presStyleLbl="parChTrans1D3" presStyleIdx="0" presStyleCnt="6"/>
      <dgm:spPr/>
      <dgm:t>
        <a:bodyPr/>
        <a:lstStyle/>
        <a:p>
          <a:endParaRPr lang="es-MX"/>
        </a:p>
      </dgm:t>
    </dgm:pt>
    <dgm:pt modelId="{929D969A-8C8A-48A2-AC6C-7BC1C3141897}" type="pres">
      <dgm:prSet presAssocID="{5B442335-B525-4AC2-80FA-6B359A59CD6E}" presName="hierRoot2" presStyleCnt="0">
        <dgm:presLayoutVars>
          <dgm:hierBranch val="init"/>
        </dgm:presLayoutVars>
      </dgm:prSet>
      <dgm:spPr/>
    </dgm:pt>
    <dgm:pt modelId="{714EC1C6-84A5-409F-8442-ABEDEE62384A}" type="pres">
      <dgm:prSet presAssocID="{5B442335-B525-4AC2-80FA-6B359A59CD6E}" presName="rootComposite" presStyleCnt="0"/>
      <dgm:spPr/>
    </dgm:pt>
    <dgm:pt modelId="{F32175FE-B793-411E-9289-17852C7F4B48}" type="pres">
      <dgm:prSet presAssocID="{5B442335-B525-4AC2-80FA-6B359A59CD6E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6A9D0F53-9791-4CB3-83BA-C3E25D28C061}" type="pres">
      <dgm:prSet presAssocID="{5B442335-B525-4AC2-80FA-6B359A59CD6E}" presName="rootConnector" presStyleLbl="node3" presStyleIdx="0" presStyleCnt="6"/>
      <dgm:spPr/>
      <dgm:t>
        <a:bodyPr/>
        <a:lstStyle/>
        <a:p>
          <a:endParaRPr lang="es-MX"/>
        </a:p>
      </dgm:t>
    </dgm:pt>
    <dgm:pt modelId="{21099E10-14F0-4EB1-8F1B-88B829E7BF50}" type="pres">
      <dgm:prSet presAssocID="{5B442335-B525-4AC2-80FA-6B359A59CD6E}" presName="hierChild4" presStyleCnt="0"/>
      <dgm:spPr/>
    </dgm:pt>
    <dgm:pt modelId="{61422A55-1833-4ED4-B6E9-F41E1D051AB8}" type="pres">
      <dgm:prSet presAssocID="{5B442335-B525-4AC2-80FA-6B359A59CD6E}" presName="hierChild5" presStyleCnt="0"/>
      <dgm:spPr/>
    </dgm:pt>
    <dgm:pt modelId="{1DE60180-6977-4388-89BC-ACF9A3E530BA}" type="pres">
      <dgm:prSet presAssocID="{90BF38CB-B70B-4F8A-9A7A-6F51FA9C057D}" presName="Name37" presStyleLbl="parChTrans1D3" presStyleIdx="1" presStyleCnt="6"/>
      <dgm:spPr/>
      <dgm:t>
        <a:bodyPr/>
        <a:lstStyle/>
        <a:p>
          <a:endParaRPr lang="es-MX"/>
        </a:p>
      </dgm:t>
    </dgm:pt>
    <dgm:pt modelId="{8D2352D3-970B-479B-B6E5-52DF026F8C85}" type="pres">
      <dgm:prSet presAssocID="{AF2A9244-F31F-4E18-B4DB-366C4C6CD143}" presName="hierRoot2" presStyleCnt="0">
        <dgm:presLayoutVars>
          <dgm:hierBranch val="init"/>
        </dgm:presLayoutVars>
      </dgm:prSet>
      <dgm:spPr/>
    </dgm:pt>
    <dgm:pt modelId="{F7C8B625-C0E7-48C2-B873-DB4975013CE9}" type="pres">
      <dgm:prSet presAssocID="{AF2A9244-F31F-4E18-B4DB-366C4C6CD143}" presName="rootComposite" presStyleCnt="0"/>
      <dgm:spPr/>
    </dgm:pt>
    <dgm:pt modelId="{9D4DC50E-F58A-46DF-A29C-29125874E90A}" type="pres">
      <dgm:prSet presAssocID="{AF2A9244-F31F-4E18-B4DB-366C4C6CD143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FE44BCF5-BD33-428A-81A4-FC38D1392811}" type="pres">
      <dgm:prSet presAssocID="{AF2A9244-F31F-4E18-B4DB-366C4C6CD143}" presName="rootConnector" presStyleLbl="node3" presStyleIdx="1" presStyleCnt="6"/>
      <dgm:spPr/>
      <dgm:t>
        <a:bodyPr/>
        <a:lstStyle/>
        <a:p>
          <a:endParaRPr lang="es-MX"/>
        </a:p>
      </dgm:t>
    </dgm:pt>
    <dgm:pt modelId="{D3930C53-B626-43BC-89EB-6E33BE3C584C}" type="pres">
      <dgm:prSet presAssocID="{AF2A9244-F31F-4E18-B4DB-366C4C6CD143}" presName="hierChild4" presStyleCnt="0"/>
      <dgm:spPr/>
    </dgm:pt>
    <dgm:pt modelId="{08EAC2DE-0B9B-4E48-BD16-CB940BEF3AE5}" type="pres">
      <dgm:prSet presAssocID="{AF2A9244-F31F-4E18-B4DB-366C4C6CD143}" presName="hierChild5" presStyleCnt="0"/>
      <dgm:spPr/>
    </dgm:pt>
    <dgm:pt modelId="{BF74E2CA-1700-4B83-B32B-8ED4A4CA4F04}" type="pres">
      <dgm:prSet presAssocID="{A318AD5C-A31B-4FAD-B9AF-556679ABEBA3}" presName="hierChild5" presStyleCnt="0"/>
      <dgm:spPr/>
    </dgm:pt>
    <dgm:pt modelId="{37D52AE8-8428-42E6-8247-5AFBD0F79606}" type="pres">
      <dgm:prSet presAssocID="{5F1B28BC-B3C9-429C-8A9C-4F6DFD98D932}" presName="Name37" presStyleLbl="parChTrans1D2" presStyleIdx="3" presStyleCnt="5"/>
      <dgm:spPr/>
      <dgm:t>
        <a:bodyPr/>
        <a:lstStyle/>
        <a:p>
          <a:endParaRPr lang="es-MX"/>
        </a:p>
      </dgm:t>
    </dgm:pt>
    <dgm:pt modelId="{AEE771EF-752C-44CE-AD06-C8DD25BC044B}" type="pres">
      <dgm:prSet presAssocID="{4892A9A7-B57C-4F7D-A80E-12C69AE9AC10}" presName="hierRoot2" presStyleCnt="0">
        <dgm:presLayoutVars>
          <dgm:hierBranch val="init"/>
        </dgm:presLayoutVars>
      </dgm:prSet>
      <dgm:spPr/>
    </dgm:pt>
    <dgm:pt modelId="{3AE3285C-D1EA-4AF1-B94D-180DC645F7B7}" type="pres">
      <dgm:prSet presAssocID="{4892A9A7-B57C-4F7D-A80E-12C69AE9AC10}" presName="rootComposite" presStyleCnt="0"/>
      <dgm:spPr/>
    </dgm:pt>
    <dgm:pt modelId="{404F45ED-CC9E-4E13-9DB9-52159B95BD96}" type="pres">
      <dgm:prSet presAssocID="{4892A9A7-B57C-4F7D-A80E-12C69AE9AC10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D186F66-23CA-4FFB-9A2C-52DFEFC9FE1E}" type="pres">
      <dgm:prSet presAssocID="{4892A9A7-B57C-4F7D-A80E-12C69AE9AC10}" presName="rootConnector" presStyleLbl="node2" presStyleIdx="3" presStyleCnt="5"/>
      <dgm:spPr/>
      <dgm:t>
        <a:bodyPr/>
        <a:lstStyle/>
        <a:p>
          <a:endParaRPr lang="es-MX"/>
        </a:p>
      </dgm:t>
    </dgm:pt>
    <dgm:pt modelId="{8DB0294B-AD83-43E8-9672-63E485AA1CA1}" type="pres">
      <dgm:prSet presAssocID="{4892A9A7-B57C-4F7D-A80E-12C69AE9AC10}" presName="hierChild4" presStyleCnt="0"/>
      <dgm:spPr/>
    </dgm:pt>
    <dgm:pt modelId="{1A0B22D5-A7C4-4796-95B2-11B23909FCC2}" type="pres">
      <dgm:prSet presAssocID="{A4A00C8A-1915-43CA-906D-EF11147C853B}" presName="Name37" presStyleLbl="parChTrans1D3" presStyleIdx="2" presStyleCnt="6"/>
      <dgm:spPr/>
      <dgm:t>
        <a:bodyPr/>
        <a:lstStyle/>
        <a:p>
          <a:endParaRPr lang="es-MX"/>
        </a:p>
      </dgm:t>
    </dgm:pt>
    <dgm:pt modelId="{D506D85E-C7BE-4103-A48E-A3799261EBCB}" type="pres">
      <dgm:prSet presAssocID="{FFD63266-A275-4672-9175-A87A1A0EEBE8}" presName="hierRoot2" presStyleCnt="0">
        <dgm:presLayoutVars>
          <dgm:hierBranch val="init"/>
        </dgm:presLayoutVars>
      </dgm:prSet>
      <dgm:spPr/>
    </dgm:pt>
    <dgm:pt modelId="{3B1BD77A-6C40-4E35-B214-EAD66DA96F09}" type="pres">
      <dgm:prSet presAssocID="{FFD63266-A275-4672-9175-A87A1A0EEBE8}" presName="rootComposite" presStyleCnt="0"/>
      <dgm:spPr/>
    </dgm:pt>
    <dgm:pt modelId="{64D981D0-6BD5-42C6-A143-534DC8649F93}" type="pres">
      <dgm:prSet presAssocID="{FFD63266-A275-4672-9175-A87A1A0EEBE8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EDFFC159-F80F-4FC1-A5FD-A3E83949FC55}" type="pres">
      <dgm:prSet presAssocID="{FFD63266-A275-4672-9175-A87A1A0EEBE8}" presName="rootConnector" presStyleLbl="node3" presStyleIdx="2" presStyleCnt="6"/>
      <dgm:spPr/>
      <dgm:t>
        <a:bodyPr/>
        <a:lstStyle/>
        <a:p>
          <a:endParaRPr lang="es-MX"/>
        </a:p>
      </dgm:t>
    </dgm:pt>
    <dgm:pt modelId="{B0AEB21B-D53C-4DD9-BCF3-47C5C96E2572}" type="pres">
      <dgm:prSet presAssocID="{FFD63266-A275-4672-9175-A87A1A0EEBE8}" presName="hierChild4" presStyleCnt="0"/>
      <dgm:spPr/>
    </dgm:pt>
    <dgm:pt modelId="{9305FDBD-C17F-4197-B962-C2159F38AE70}" type="pres">
      <dgm:prSet presAssocID="{FFD63266-A275-4672-9175-A87A1A0EEBE8}" presName="hierChild5" presStyleCnt="0"/>
      <dgm:spPr/>
    </dgm:pt>
    <dgm:pt modelId="{B0A794ED-034C-4F21-BF25-A17E20D57369}" type="pres">
      <dgm:prSet presAssocID="{4D764FE6-374E-4051-ABB8-4B390CB43E87}" presName="Name37" presStyleLbl="parChTrans1D3" presStyleIdx="3" presStyleCnt="6"/>
      <dgm:spPr/>
      <dgm:t>
        <a:bodyPr/>
        <a:lstStyle/>
        <a:p>
          <a:endParaRPr lang="es-MX"/>
        </a:p>
      </dgm:t>
    </dgm:pt>
    <dgm:pt modelId="{66ABC017-CB12-4A7A-9B55-5D67CF32572B}" type="pres">
      <dgm:prSet presAssocID="{D78D97BC-BCA5-4829-AF9A-F71CBE3802C4}" presName="hierRoot2" presStyleCnt="0">
        <dgm:presLayoutVars>
          <dgm:hierBranch val="init"/>
        </dgm:presLayoutVars>
      </dgm:prSet>
      <dgm:spPr/>
    </dgm:pt>
    <dgm:pt modelId="{95B9366C-38E2-43B7-A614-A0D9A06D50E6}" type="pres">
      <dgm:prSet presAssocID="{D78D97BC-BCA5-4829-AF9A-F71CBE3802C4}" presName="rootComposite" presStyleCnt="0"/>
      <dgm:spPr/>
    </dgm:pt>
    <dgm:pt modelId="{79A24E20-CD04-4C04-A4CD-A2F0EFB9E6E5}" type="pres">
      <dgm:prSet presAssocID="{D78D97BC-BCA5-4829-AF9A-F71CBE3802C4}" presName="rootText" presStyleLbl="node3" presStyleIdx="3" presStyleCnt="6" custScaleX="112421" custScaleY="107663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AA70B7B0-8E35-4274-BAF5-3E9E0461A14F}" type="pres">
      <dgm:prSet presAssocID="{D78D97BC-BCA5-4829-AF9A-F71CBE3802C4}" presName="rootConnector" presStyleLbl="node3" presStyleIdx="3" presStyleCnt="6"/>
      <dgm:spPr/>
      <dgm:t>
        <a:bodyPr/>
        <a:lstStyle/>
        <a:p>
          <a:endParaRPr lang="es-MX"/>
        </a:p>
      </dgm:t>
    </dgm:pt>
    <dgm:pt modelId="{92F6C406-890E-4532-828E-BDC606E3F2AD}" type="pres">
      <dgm:prSet presAssocID="{D78D97BC-BCA5-4829-AF9A-F71CBE3802C4}" presName="hierChild4" presStyleCnt="0"/>
      <dgm:spPr/>
    </dgm:pt>
    <dgm:pt modelId="{0A630512-4E9D-4E11-A0F4-4213CFCD9289}" type="pres">
      <dgm:prSet presAssocID="{D78D97BC-BCA5-4829-AF9A-F71CBE3802C4}" presName="hierChild5" presStyleCnt="0"/>
      <dgm:spPr/>
    </dgm:pt>
    <dgm:pt modelId="{B676C557-4768-4F8A-9380-17E59ED69438}" type="pres">
      <dgm:prSet presAssocID="{4892A9A7-B57C-4F7D-A80E-12C69AE9AC10}" presName="hierChild5" presStyleCnt="0"/>
      <dgm:spPr/>
    </dgm:pt>
    <dgm:pt modelId="{8ECF9823-B760-4E62-A3D9-E1406FD24015}" type="pres">
      <dgm:prSet presAssocID="{B906176D-829D-4FE0-91A2-332C8E8E005C}" presName="Name37" presStyleLbl="parChTrans1D2" presStyleIdx="4" presStyleCnt="5"/>
      <dgm:spPr/>
      <dgm:t>
        <a:bodyPr/>
        <a:lstStyle/>
        <a:p>
          <a:endParaRPr lang="es-MX"/>
        </a:p>
      </dgm:t>
    </dgm:pt>
    <dgm:pt modelId="{0BB073AB-C093-4D99-9E2E-387FD67CA8C9}" type="pres">
      <dgm:prSet presAssocID="{9F09426A-F007-4840-87E5-D0F4B1FCED3E}" presName="hierRoot2" presStyleCnt="0">
        <dgm:presLayoutVars>
          <dgm:hierBranch val="init"/>
        </dgm:presLayoutVars>
      </dgm:prSet>
      <dgm:spPr/>
    </dgm:pt>
    <dgm:pt modelId="{1CC3E20D-7F8B-4790-852C-CF11F474DEF1}" type="pres">
      <dgm:prSet presAssocID="{9F09426A-F007-4840-87E5-D0F4B1FCED3E}" presName="rootComposite" presStyleCnt="0"/>
      <dgm:spPr/>
    </dgm:pt>
    <dgm:pt modelId="{A79A50C9-77F8-43B2-9C11-7A62CF1322A4}" type="pres">
      <dgm:prSet presAssocID="{9F09426A-F007-4840-87E5-D0F4B1FCED3E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AB3FE48-3224-4C84-A3A8-BD8E5B18D5E2}" type="pres">
      <dgm:prSet presAssocID="{9F09426A-F007-4840-87E5-D0F4B1FCED3E}" presName="rootConnector" presStyleLbl="node2" presStyleIdx="4" presStyleCnt="5"/>
      <dgm:spPr/>
      <dgm:t>
        <a:bodyPr/>
        <a:lstStyle/>
        <a:p>
          <a:endParaRPr lang="es-MX"/>
        </a:p>
      </dgm:t>
    </dgm:pt>
    <dgm:pt modelId="{9BB98B0A-5767-48E2-924B-A56175E3AF7A}" type="pres">
      <dgm:prSet presAssocID="{9F09426A-F007-4840-87E5-D0F4B1FCED3E}" presName="hierChild4" presStyleCnt="0"/>
      <dgm:spPr/>
    </dgm:pt>
    <dgm:pt modelId="{D5F6A771-569B-4479-94F5-CB64C3CF9F88}" type="pres">
      <dgm:prSet presAssocID="{FE9CCA5C-D222-4B8A-A432-C088DDB88336}" presName="Name37" presStyleLbl="parChTrans1D3" presStyleIdx="4" presStyleCnt="6"/>
      <dgm:spPr/>
      <dgm:t>
        <a:bodyPr/>
        <a:lstStyle/>
        <a:p>
          <a:endParaRPr lang="es-MX"/>
        </a:p>
      </dgm:t>
    </dgm:pt>
    <dgm:pt modelId="{FC746BA7-C0D1-4B37-9479-BB06E3ECEFE1}" type="pres">
      <dgm:prSet presAssocID="{4B09C823-7E07-409C-9FF5-727D61BD87EF}" presName="hierRoot2" presStyleCnt="0">
        <dgm:presLayoutVars>
          <dgm:hierBranch val="init"/>
        </dgm:presLayoutVars>
      </dgm:prSet>
      <dgm:spPr/>
    </dgm:pt>
    <dgm:pt modelId="{EE9A4DAE-C229-4940-B630-CA39FD956139}" type="pres">
      <dgm:prSet presAssocID="{4B09C823-7E07-409C-9FF5-727D61BD87EF}" presName="rootComposite" presStyleCnt="0"/>
      <dgm:spPr/>
    </dgm:pt>
    <dgm:pt modelId="{3DF7F88F-1074-4988-9EFC-8D0E9F2C4450}" type="pres">
      <dgm:prSet presAssocID="{4B09C823-7E07-409C-9FF5-727D61BD87EF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89E23B99-A558-4ECB-AE30-52BE87FB93F9}" type="pres">
      <dgm:prSet presAssocID="{4B09C823-7E07-409C-9FF5-727D61BD87EF}" presName="rootConnector" presStyleLbl="node3" presStyleIdx="4" presStyleCnt="6"/>
      <dgm:spPr/>
      <dgm:t>
        <a:bodyPr/>
        <a:lstStyle/>
        <a:p>
          <a:endParaRPr lang="es-MX"/>
        </a:p>
      </dgm:t>
    </dgm:pt>
    <dgm:pt modelId="{9D11E345-3880-4DB3-A172-27A4DD65DE51}" type="pres">
      <dgm:prSet presAssocID="{4B09C823-7E07-409C-9FF5-727D61BD87EF}" presName="hierChild4" presStyleCnt="0"/>
      <dgm:spPr/>
    </dgm:pt>
    <dgm:pt modelId="{337017E8-F64D-4D4F-AAEE-4C9268CC1F3D}" type="pres">
      <dgm:prSet presAssocID="{4B09C823-7E07-409C-9FF5-727D61BD87EF}" presName="hierChild5" presStyleCnt="0"/>
      <dgm:spPr/>
    </dgm:pt>
    <dgm:pt modelId="{DBD86F3F-FA19-473F-A4CA-591341A57A2B}" type="pres">
      <dgm:prSet presAssocID="{17DF8818-BD32-49E1-BDE2-AFA1C9B0A370}" presName="Name37" presStyleLbl="parChTrans1D3" presStyleIdx="5" presStyleCnt="6"/>
      <dgm:spPr/>
      <dgm:t>
        <a:bodyPr/>
        <a:lstStyle/>
        <a:p>
          <a:endParaRPr lang="es-MX"/>
        </a:p>
      </dgm:t>
    </dgm:pt>
    <dgm:pt modelId="{9B089227-9DAE-4C71-8B88-BD5C479A01C0}" type="pres">
      <dgm:prSet presAssocID="{9FAA0269-F565-44D3-AE5A-97CD22D45803}" presName="hierRoot2" presStyleCnt="0">
        <dgm:presLayoutVars>
          <dgm:hierBranch val="init"/>
        </dgm:presLayoutVars>
      </dgm:prSet>
      <dgm:spPr/>
    </dgm:pt>
    <dgm:pt modelId="{D4C6D9D4-0497-4C2F-A5F7-6A30AF6DAA88}" type="pres">
      <dgm:prSet presAssocID="{9FAA0269-F565-44D3-AE5A-97CD22D45803}" presName="rootComposite" presStyleCnt="0"/>
      <dgm:spPr/>
    </dgm:pt>
    <dgm:pt modelId="{2265F171-82BD-4726-8AE2-7C8E5C97EDB1}" type="pres">
      <dgm:prSet presAssocID="{9FAA0269-F565-44D3-AE5A-97CD22D45803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C85E685E-E00B-4771-B720-EF95C56699E1}" type="pres">
      <dgm:prSet presAssocID="{9FAA0269-F565-44D3-AE5A-97CD22D45803}" presName="rootConnector" presStyleLbl="node3" presStyleIdx="5" presStyleCnt="6"/>
      <dgm:spPr/>
      <dgm:t>
        <a:bodyPr/>
        <a:lstStyle/>
        <a:p>
          <a:endParaRPr lang="es-MX"/>
        </a:p>
      </dgm:t>
    </dgm:pt>
    <dgm:pt modelId="{714FF832-9266-40A4-957F-510897CB7104}" type="pres">
      <dgm:prSet presAssocID="{9FAA0269-F565-44D3-AE5A-97CD22D45803}" presName="hierChild4" presStyleCnt="0"/>
      <dgm:spPr/>
    </dgm:pt>
    <dgm:pt modelId="{DAC24BD5-0E0B-47AC-B05E-DD6C7B67902C}" type="pres">
      <dgm:prSet presAssocID="{9FAA0269-F565-44D3-AE5A-97CD22D45803}" presName="hierChild5" presStyleCnt="0"/>
      <dgm:spPr/>
    </dgm:pt>
    <dgm:pt modelId="{AE350627-817A-4D69-A538-A52B075C02D8}" type="pres">
      <dgm:prSet presAssocID="{9F09426A-F007-4840-87E5-D0F4B1FCED3E}" presName="hierChild5" presStyleCnt="0"/>
      <dgm:spPr/>
    </dgm:pt>
    <dgm:pt modelId="{0690E8EF-FB90-44B2-B45A-4059D050E931}" type="pres">
      <dgm:prSet presAssocID="{E5A60ED8-5286-41D4-A5EE-38666400F808}" presName="hierChild3" presStyleCnt="0"/>
      <dgm:spPr/>
    </dgm:pt>
  </dgm:ptLst>
  <dgm:cxnLst>
    <dgm:cxn modelId="{DB70F68A-A793-42DF-A6C1-98F2DF943863}" type="presOf" srcId="{9F09426A-F007-4840-87E5-D0F4B1FCED3E}" destId="{A79A50C9-77F8-43B2-9C11-7A62CF1322A4}" srcOrd="0" destOrd="0" presId="urn:microsoft.com/office/officeart/2005/8/layout/orgChart1"/>
    <dgm:cxn modelId="{A8D2C723-9A09-46B2-87B1-0466A95FD0B1}" type="presOf" srcId="{AF2A9244-F31F-4E18-B4DB-366C4C6CD143}" destId="{9D4DC50E-F58A-46DF-A29C-29125874E90A}" srcOrd="0" destOrd="0" presId="urn:microsoft.com/office/officeart/2005/8/layout/orgChart1"/>
    <dgm:cxn modelId="{8E024555-B504-4853-AB42-1149C8718F00}" srcId="{E5A60ED8-5286-41D4-A5EE-38666400F808}" destId="{4892A9A7-B57C-4F7D-A80E-12C69AE9AC10}" srcOrd="3" destOrd="0" parTransId="{5F1B28BC-B3C9-429C-8A9C-4F6DFD98D932}" sibTransId="{A6936A05-66B5-4AAF-9BC1-B8934C7646EB}"/>
    <dgm:cxn modelId="{61A0EE56-83C3-4B7F-87C9-16025B0DB1E7}" type="presOf" srcId="{4B09C823-7E07-409C-9FF5-727D61BD87EF}" destId="{3DF7F88F-1074-4988-9EFC-8D0E9F2C4450}" srcOrd="0" destOrd="0" presId="urn:microsoft.com/office/officeart/2005/8/layout/orgChart1"/>
    <dgm:cxn modelId="{067BA8C8-1B08-4A1C-B00C-C6724F586FF5}" type="presOf" srcId="{90BF38CB-B70B-4F8A-9A7A-6F51FA9C057D}" destId="{1DE60180-6977-4388-89BC-ACF9A3E530BA}" srcOrd="0" destOrd="0" presId="urn:microsoft.com/office/officeart/2005/8/layout/orgChart1"/>
    <dgm:cxn modelId="{8FB4082D-0A30-4C5B-A55B-6ADDA7054CD1}" type="presOf" srcId="{4892A9A7-B57C-4F7D-A80E-12C69AE9AC10}" destId="{CD186F66-23CA-4FFB-9A2C-52DFEFC9FE1E}" srcOrd="1" destOrd="0" presId="urn:microsoft.com/office/officeart/2005/8/layout/orgChart1"/>
    <dgm:cxn modelId="{60347EC6-9837-4200-AC2A-D59B5BF08929}" type="presOf" srcId="{FFD63266-A275-4672-9175-A87A1A0EEBE8}" destId="{64D981D0-6BD5-42C6-A143-534DC8649F93}" srcOrd="0" destOrd="0" presId="urn:microsoft.com/office/officeart/2005/8/layout/orgChart1"/>
    <dgm:cxn modelId="{31ACD8E9-A80C-4EA9-811B-B55C7671D72B}" type="presOf" srcId="{407BD333-1AC6-4BEC-AA28-0D19511D1B0F}" destId="{617538E8-5EF3-483C-81A3-2C87F15E6FD4}" srcOrd="1" destOrd="0" presId="urn:microsoft.com/office/officeart/2005/8/layout/orgChart1"/>
    <dgm:cxn modelId="{C0D8B8CC-1BEB-4EF7-985A-2CE2178327ED}" type="presOf" srcId="{A318AD5C-A31B-4FAD-B9AF-556679ABEBA3}" destId="{25C19963-BBF3-4C01-8AD8-EA2CF15F5C55}" srcOrd="1" destOrd="0" presId="urn:microsoft.com/office/officeart/2005/8/layout/orgChart1"/>
    <dgm:cxn modelId="{DA5A6395-0CAC-4C46-8F9C-1ABC8D18A3CF}" srcId="{E5A60ED8-5286-41D4-A5EE-38666400F808}" destId="{9F09426A-F007-4840-87E5-D0F4B1FCED3E}" srcOrd="4" destOrd="0" parTransId="{B906176D-829D-4FE0-91A2-332C8E8E005C}" sibTransId="{2B132F0B-9D05-4E2F-A073-D9BE5085D731}"/>
    <dgm:cxn modelId="{FDEB42CD-DB8C-4E03-8B57-10D36611134B}" srcId="{4892A9A7-B57C-4F7D-A80E-12C69AE9AC10}" destId="{D78D97BC-BCA5-4829-AF9A-F71CBE3802C4}" srcOrd="1" destOrd="0" parTransId="{4D764FE6-374E-4051-ABB8-4B390CB43E87}" sibTransId="{66D447B7-F24F-4DB7-83CC-7B8BCC89CE19}"/>
    <dgm:cxn modelId="{3194ACE5-6E6B-47BB-8208-0C22D55B5FAA}" type="presOf" srcId="{5B442335-B525-4AC2-80FA-6B359A59CD6E}" destId="{6A9D0F53-9791-4CB3-83BA-C3E25D28C061}" srcOrd="1" destOrd="0" presId="urn:microsoft.com/office/officeart/2005/8/layout/orgChart1"/>
    <dgm:cxn modelId="{7B461014-3B91-45E8-AAFC-4A0943173B85}" type="presOf" srcId="{4892A9A7-B57C-4F7D-A80E-12C69AE9AC10}" destId="{404F45ED-CC9E-4E13-9DB9-52159B95BD96}" srcOrd="0" destOrd="0" presId="urn:microsoft.com/office/officeart/2005/8/layout/orgChart1"/>
    <dgm:cxn modelId="{163E5570-48FA-4802-8381-ED09F5720ABC}" type="presOf" srcId="{D78D97BC-BCA5-4829-AF9A-F71CBE3802C4}" destId="{AA70B7B0-8E35-4274-BAF5-3E9E0461A14F}" srcOrd="1" destOrd="0" presId="urn:microsoft.com/office/officeart/2005/8/layout/orgChart1"/>
    <dgm:cxn modelId="{1EF9101B-4983-4890-8FC1-E1B5BA88DCB3}" srcId="{A318AD5C-A31B-4FAD-B9AF-556679ABEBA3}" destId="{5B442335-B525-4AC2-80FA-6B359A59CD6E}" srcOrd="0" destOrd="0" parTransId="{91E2B17F-765C-474C-80AE-92FEADB03107}" sibTransId="{21063EB2-421E-46B6-BDF3-A52C3CC4898D}"/>
    <dgm:cxn modelId="{5684D90D-D1C2-42ED-AE56-E65AD20A2FA1}" type="presOf" srcId="{A4A00C8A-1915-43CA-906D-EF11147C853B}" destId="{1A0B22D5-A7C4-4796-95B2-11B23909FCC2}" srcOrd="0" destOrd="0" presId="urn:microsoft.com/office/officeart/2005/8/layout/orgChart1"/>
    <dgm:cxn modelId="{5D9A2A73-8FB9-4D45-8CAB-867E1D69F320}" srcId="{9F09426A-F007-4840-87E5-D0F4B1FCED3E}" destId="{9FAA0269-F565-44D3-AE5A-97CD22D45803}" srcOrd="1" destOrd="0" parTransId="{17DF8818-BD32-49E1-BDE2-AFA1C9B0A370}" sibTransId="{4971ED2A-FB6E-412C-ADA9-DB57AB16218C}"/>
    <dgm:cxn modelId="{EB3D7BB4-DF3B-4ABD-AEE8-295A8D41FAEF}" type="presOf" srcId="{4D764FE6-374E-4051-ABB8-4B390CB43E87}" destId="{B0A794ED-034C-4F21-BF25-A17E20D57369}" srcOrd="0" destOrd="0" presId="urn:microsoft.com/office/officeart/2005/8/layout/orgChart1"/>
    <dgm:cxn modelId="{56079D4A-1D08-4C00-BAFA-2B96FA69063F}" type="presOf" srcId="{1688A8D3-FA8E-4EED-8C30-8D3FE4992CC3}" destId="{4A792231-5182-4664-B263-99D7E06F13E1}" srcOrd="0" destOrd="0" presId="urn:microsoft.com/office/officeart/2005/8/layout/orgChart1"/>
    <dgm:cxn modelId="{C23AA2AE-5AD8-4743-A4A7-A733579D1A47}" type="presOf" srcId="{B906176D-829D-4FE0-91A2-332C8E8E005C}" destId="{8ECF9823-B760-4E62-A3D9-E1406FD24015}" srcOrd="0" destOrd="0" presId="urn:microsoft.com/office/officeart/2005/8/layout/orgChart1"/>
    <dgm:cxn modelId="{A81CFD41-A417-48CE-B12C-136BA29D8871}" type="presOf" srcId="{FFD63266-A275-4672-9175-A87A1A0EEBE8}" destId="{EDFFC159-F80F-4FC1-A5FD-A3E83949FC55}" srcOrd="1" destOrd="0" presId="urn:microsoft.com/office/officeart/2005/8/layout/orgChart1"/>
    <dgm:cxn modelId="{4AA98ABE-1217-49E4-90EC-231052B379DF}" type="presOf" srcId="{FCA63D66-9670-4546-A5DA-0C8113DF1977}" destId="{ED9205C9-915C-415B-8FA1-39C3454B8069}" srcOrd="0" destOrd="0" presId="urn:microsoft.com/office/officeart/2005/8/layout/orgChart1"/>
    <dgm:cxn modelId="{2238CFD6-B8BB-44B0-AF5F-2A019086CCD1}" type="presOf" srcId="{A318AD5C-A31B-4FAD-B9AF-556679ABEBA3}" destId="{68303A60-ED69-48CB-80FE-D75B2B480EC2}" srcOrd="0" destOrd="0" presId="urn:microsoft.com/office/officeart/2005/8/layout/orgChart1"/>
    <dgm:cxn modelId="{A6D0F5D5-7AC3-4847-B1E7-C6099CE6F051}" srcId="{E5A60ED8-5286-41D4-A5EE-38666400F808}" destId="{A318AD5C-A31B-4FAD-B9AF-556679ABEBA3}" srcOrd="2" destOrd="0" parTransId="{85ACB7AC-0BE4-4D0D-9338-54E23DD7E662}" sibTransId="{336017CD-0F2B-4494-B64E-1B1DBF612B1A}"/>
    <dgm:cxn modelId="{549E4387-717E-4BA5-8768-CE6856572A47}" type="presOf" srcId="{407BD333-1AC6-4BEC-AA28-0D19511D1B0F}" destId="{2A514797-E841-4AAF-8C6E-15CD218CDED2}" srcOrd="0" destOrd="0" presId="urn:microsoft.com/office/officeart/2005/8/layout/orgChart1"/>
    <dgm:cxn modelId="{A2C7FD54-7E8C-474F-AED3-72BA6C844401}" srcId="{A318AD5C-A31B-4FAD-B9AF-556679ABEBA3}" destId="{AF2A9244-F31F-4E18-B4DB-366C4C6CD143}" srcOrd="1" destOrd="0" parTransId="{90BF38CB-B70B-4F8A-9A7A-6F51FA9C057D}" sibTransId="{47742AF4-3F28-4ADA-A883-82BF38006B40}"/>
    <dgm:cxn modelId="{3DD3CE56-7BD8-4149-8A65-B41F7B7A678D}" type="presOf" srcId="{5F1B28BC-B3C9-429C-8A9C-4F6DFD98D932}" destId="{37D52AE8-8428-42E6-8247-5AFBD0F79606}" srcOrd="0" destOrd="0" presId="urn:microsoft.com/office/officeart/2005/8/layout/orgChart1"/>
    <dgm:cxn modelId="{8EDFA658-2158-44CA-91C9-20802B75AC46}" type="presOf" srcId="{FE9CCA5C-D222-4B8A-A432-C088DDB88336}" destId="{D5F6A771-569B-4479-94F5-CB64C3CF9F88}" srcOrd="0" destOrd="0" presId="urn:microsoft.com/office/officeart/2005/8/layout/orgChart1"/>
    <dgm:cxn modelId="{997E9251-4463-4030-8348-0B278E8F8DB7}" srcId="{4892A9A7-B57C-4F7D-A80E-12C69AE9AC10}" destId="{FFD63266-A275-4672-9175-A87A1A0EEBE8}" srcOrd="0" destOrd="0" parTransId="{A4A00C8A-1915-43CA-906D-EF11147C853B}" sibTransId="{FD9E33EB-6517-4164-844C-70CD5DC378CF}"/>
    <dgm:cxn modelId="{0A9DC003-2171-4CE2-854E-C11D704D8D50}" type="presOf" srcId="{D78D97BC-BCA5-4829-AF9A-F71CBE3802C4}" destId="{79A24E20-CD04-4C04-A4CD-A2F0EFB9E6E5}" srcOrd="0" destOrd="0" presId="urn:microsoft.com/office/officeart/2005/8/layout/orgChart1"/>
    <dgm:cxn modelId="{83C0E391-0CEF-4AB9-803A-803A59F24E8E}" type="presOf" srcId="{FCA63D66-9670-4546-A5DA-0C8113DF1977}" destId="{C7BE914F-E2DB-45C9-AEE0-DE8F15D1B4A0}" srcOrd="1" destOrd="0" presId="urn:microsoft.com/office/officeart/2005/8/layout/orgChart1"/>
    <dgm:cxn modelId="{470BC272-5EDE-433D-870D-431CD9021D6A}" type="presOf" srcId="{9FAA0269-F565-44D3-AE5A-97CD22D45803}" destId="{C85E685E-E00B-4771-B720-EF95C56699E1}" srcOrd="1" destOrd="0" presId="urn:microsoft.com/office/officeart/2005/8/layout/orgChart1"/>
    <dgm:cxn modelId="{244EA4D9-98C7-45C2-BCD7-00F68D4F7C36}" srcId="{E5A60ED8-5286-41D4-A5EE-38666400F808}" destId="{FCA63D66-9670-4546-A5DA-0C8113DF1977}" srcOrd="0" destOrd="0" parTransId="{91447743-E328-4D98-A956-F8AF41E5B35F}" sibTransId="{2AE2542C-D6C1-4C8E-B8C3-23C39B091DC0}"/>
    <dgm:cxn modelId="{0B57CC2E-6977-48FD-9DB9-BCA057180719}" type="presOf" srcId="{91E2B17F-765C-474C-80AE-92FEADB03107}" destId="{79C62CCB-3A98-474C-9F1E-0CEE8906E55A}" srcOrd="0" destOrd="0" presId="urn:microsoft.com/office/officeart/2005/8/layout/orgChart1"/>
    <dgm:cxn modelId="{F558FE0F-3710-4B36-855F-C3834C8430ED}" type="presOf" srcId="{9F09426A-F007-4840-87E5-D0F4B1FCED3E}" destId="{BAB3FE48-3224-4C84-A3A8-BD8E5B18D5E2}" srcOrd="1" destOrd="0" presId="urn:microsoft.com/office/officeart/2005/8/layout/orgChart1"/>
    <dgm:cxn modelId="{3C155D27-51BF-4F1D-A14C-5B0C9FB0D7CC}" srcId="{9F09426A-F007-4840-87E5-D0F4B1FCED3E}" destId="{4B09C823-7E07-409C-9FF5-727D61BD87EF}" srcOrd="0" destOrd="0" parTransId="{FE9CCA5C-D222-4B8A-A432-C088DDB88336}" sibTransId="{89BDD934-592E-4DA4-A61B-DA5FE81970B7}"/>
    <dgm:cxn modelId="{95B21B30-CFE0-4CC2-BDAA-92E2A775C6DB}" type="presOf" srcId="{E5A60ED8-5286-41D4-A5EE-38666400F808}" destId="{77765169-988A-4BBE-8799-4BE8D81EB1F4}" srcOrd="1" destOrd="0" presId="urn:microsoft.com/office/officeart/2005/8/layout/orgChart1"/>
    <dgm:cxn modelId="{1E874358-93D3-4CB5-A520-7AD408CC12FA}" type="presOf" srcId="{C7542B47-8F8E-4D88-A477-2A575BFC5E2D}" destId="{D38519D2-97CC-49DA-8914-C122214EA9DA}" srcOrd="0" destOrd="0" presId="urn:microsoft.com/office/officeart/2005/8/layout/orgChart1"/>
    <dgm:cxn modelId="{4E73C4DC-B30A-47E8-AC39-AD620D675FD4}" type="presOf" srcId="{4B09C823-7E07-409C-9FF5-727D61BD87EF}" destId="{89E23B99-A558-4ECB-AE30-52BE87FB93F9}" srcOrd="1" destOrd="0" presId="urn:microsoft.com/office/officeart/2005/8/layout/orgChart1"/>
    <dgm:cxn modelId="{EF54D05D-B46B-4DFC-BE72-9802953C3F27}" type="presOf" srcId="{5B442335-B525-4AC2-80FA-6B359A59CD6E}" destId="{F32175FE-B793-411E-9289-17852C7F4B48}" srcOrd="0" destOrd="0" presId="urn:microsoft.com/office/officeart/2005/8/layout/orgChart1"/>
    <dgm:cxn modelId="{DDAEBD73-61ED-49F5-8162-02207B89B4A0}" type="presOf" srcId="{17DF8818-BD32-49E1-BDE2-AFA1C9B0A370}" destId="{DBD86F3F-FA19-473F-A4CA-591341A57A2B}" srcOrd="0" destOrd="0" presId="urn:microsoft.com/office/officeart/2005/8/layout/orgChart1"/>
    <dgm:cxn modelId="{A49EDF5E-88A4-4231-B566-52960D3B264D}" type="presOf" srcId="{9FAA0269-F565-44D3-AE5A-97CD22D45803}" destId="{2265F171-82BD-4726-8AE2-7C8E5C97EDB1}" srcOrd="0" destOrd="0" presId="urn:microsoft.com/office/officeart/2005/8/layout/orgChart1"/>
    <dgm:cxn modelId="{68694166-3581-4B30-BCEC-410967E24F69}" srcId="{E5A60ED8-5286-41D4-A5EE-38666400F808}" destId="{407BD333-1AC6-4BEC-AA28-0D19511D1B0F}" srcOrd="1" destOrd="0" parTransId="{C7542B47-8F8E-4D88-A477-2A575BFC5E2D}" sibTransId="{E47CB16B-5526-40B2-8F20-8317F73906C7}"/>
    <dgm:cxn modelId="{D0232672-9BD6-4331-BDD8-2AE3B0C52B39}" type="presOf" srcId="{E5A60ED8-5286-41D4-A5EE-38666400F808}" destId="{814772C0-3EC9-4818-ABEE-DD63E81DC31D}" srcOrd="0" destOrd="0" presId="urn:microsoft.com/office/officeart/2005/8/layout/orgChart1"/>
    <dgm:cxn modelId="{1897017F-6367-46F7-85A5-0A63365452C4}" srcId="{1688A8D3-FA8E-4EED-8C30-8D3FE4992CC3}" destId="{E5A60ED8-5286-41D4-A5EE-38666400F808}" srcOrd="0" destOrd="0" parTransId="{17EFEE43-4649-4558-BCD6-E62725690818}" sibTransId="{DBE70590-4210-4313-B0AA-E84AA8E96061}"/>
    <dgm:cxn modelId="{B483095C-0445-46B4-80CD-224DE14511A7}" type="presOf" srcId="{85ACB7AC-0BE4-4D0D-9338-54E23DD7E662}" destId="{B4C5C89A-5115-493B-92D3-547C2BFEEA1C}" srcOrd="0" destOrd="0" presId="urn:microsoft.com/office/officeart/2005/8/layout/orgChart1"/>
    <dgm:cxn modelId="{C57C242C-48B7-4E34-B644-7AE0AD1A70C6}" type="presOf" srcId="{91447743-E328-4D98-A956-F8AF41E5B35F}" destId="{15F5E706-964D-4DC3-9AA4-E749003E3167}" srcOrd="0" destOrd="0" presId="urn:microsoft.com/office/officeart/2005/8/layout/orgChart1"/>
    <dgm:cxn modelId="{9423BB63-5490-4FFE-9ACD-928D985C1399}" type="presOf" srcId="{AF2A9244-F31F-4E18-B4DB-366C4C6CD143}" destId="{FE44BCF5-BD33-428A-81A4-FC38D1392811}" srcOrd="1" destOrd="0" presId="urn:microsoft.com/office/officeart/2005/8/layout/orgChart1"/>
    <dgm:cxn modelId="{BF1CE252-D4AD-42C2-924C-751B98B210F6}" type="presParOf" srcId="{4A792231-5182-4664-B263-99D7E06F13E1}" destId="{6F8DD6EF-6B97-407F-ACCA-B40BF6CB571E}" srcOrd="0" destOrd="0" presId="urn:microsoft.com/office/officeart/2005/8/layout/orgChart1"/>
    <dgm:cxn modelId="{92189E74-2E01-42F2-8B7E-419AE77F30FD}" type="presParOf" srcId="{6F8DD6EF-6B97-407F-ACCA-B40BF6CB571E}" destId="{A2914CF3-0133-4A74-8C35-F85D9C923529}" srcOrd="0" destOrd="0" presId="urn:microsoft.com/office/officeart/2005/8/layout/orgChart1"/>
    <dgm:cxn modelId="{882DCB6C-C597-4EFC-883D-BD321997C345}" type="presParOf" srcId="{A2914CF3-0133-4A74-8C35-F85D9C923529}" destId="{814772C0-3EC9-4818-ABEE-DD63E81DC31D}" srcOrd="0" destOrd="0" presId="urn:microsoft.com/office/officeart/2005/8/layout/orgChart1"/>
    <dgm:cxn modelId="{0BE954C0-3EE6-49D9-9F62-921D6155C001}" type="presParOf" srcId="{A2914CF3-0133-4A74-8C35-F85D9C923529}" destId="{77765169-988A-4BBE-8799-4BE8D81EB1F4}" srcOrd="1" destOrd="0" presId="urn:microsoft.com/office/officeart/2005/8/layout/orgChart1"/>
    <dgm:cxn modelId="{D62FEFC7-749E-4AE8-8EE1-1D617EA8E205}" type="presParOf" srcId="{6F8DD6EF-6B97-407F-ACCA-B40BF6CB571E}" destId="{731D59A2-18F5-4366-A6E6-E22A52648550}" srcOrd="1" destOrd="0" presId="urn:microsoft.com/office/officeart/2005/8/layout/orgChart1"/>
    <dgm:cxn modelId="{298DFD6D-7DE0-40C5-A2F6-D5513F2D8597}" type="presParOf" srcId="{731D59A2-18F5-4366-A6E6-E22A52648550}" destId="{15F5E706-964D-4DC3-9AA4-E749003E3167}" srcOrd="0" destOrd="0" presId="urn:microsoft.com/office/officeart/2005/8/layout/orgChart1"/>
    <dgm:cxn modelId="{B00F63A0-C3E2-497C-992C-7F5BF62D306E}" type="presParOf" srcId="{731D59A2-18F5-4366-A6E6-E22A52648550}" destId="{14F28236-0C11-4C3D-B300-585B5F6A1C5C}" srcOrd="1" destOrd="0" presId="urn:microsoft.com/office/officeart/2005/8/layout/orgChart1"/>
    <dgm:cxn modelId="{B9D0065E-AD71-4FE6-AFA1-900C93EB01C0}" type="presParOf" srcId="{14F28236-0C11-4C3D-B300-585B5F6A1C5C}" destId="{687DC514-84B3-4D7B-B6A0-1D228CDDAA91}" srcOrd="0" destOrd="0" presId="urn:microsoft.com/office/officeart/2005/8/layout/orgChart1"/>
    <dgm:cxn modelId="{BC22297B-BBDB-4C1A-A4B0-E2B67E29953C}" type="presParOf" srcId="{687DC514-84B3-4D7B-B6A0-1D228CDDAA91}" destId="{ED9205C9-915C-415B-8FA1-39C3454B8069}" srcOrd="0" destOrd="0" presId="urn:microsoft.com/office/officeart/2005/8/layout/orgChart1"/>
    <dgm:cxn modelId="{D66C4B53-68A7-4E73-A8D7-36CE8EF2B36F}" type="presParOf" srcId="{687DC514-84B3-4D7B-B6A0-1D228CDDAA91}" destId="{C7BE914F-E2DB-45C9-AEE0-DE8F15D1B4A0}" srcOrd="1" destOrd="0" presId="urn:microsoft.com/office/officeart/2005/8/layout/orgChart1"/>
    <dgm:cxn modelId="{76CEE6B3-3854-4959-8EAD-023EE798E5C7}" type="presParOf" srcId="{14F28236-0C11-4C3D-B300-585B5F6A1C5C}" destId="{58D61F33-5708-4A8C-AC2D-DEBA446FB3D6}" srcOrd="1" destOrd="0" presId="urn:microsoft.com/office/officeart/2005/8/layout/orgChart1"/>
    <dgm:cxn modelId="{858C1EF3-CFC6-431F-993A-B9DEFD914DCB}" type="presParOf" srcId="{14F28236-0C11-4C3D-B300-585B5F6A1C5C}" destId="{2359B01A-2129-4628-993B-4F94A444E113}" srcOrd="2" destOrd="0" presId="urn:microsoft.com/office/officeart/2005/8/layout/orgChart1"/>
    <dgm:cxn modelId="{7E49574F-0FA6-41C7-A419-6311785CBB66}" type="presParOf" srcId="{731D59A2-18F5-4366-A6E6-E22A52648550}" destId="{D38519D2-97CC-49DA-8914-C122214EA9DA}" srcOrd="2" destOrd="0" presId="urn:microsoft.com/office/officeart/2005/8/layout/orgChart1"/>
    <dgm:cxn modelId="{6F09CE73-89A0-4BE2-892B-6350E671DF87}" type="presParOf" srcId="{731D59A2-18F5-4366-A6E6-E22A52648550}" destId="{996572A9-888E-4EBC-B39D-F5B3EA58EDA1}" srcOrd="3" destOrd="0" presId="urn:microsoft.com/office/officeart/2005/8/layout/orgChart1"/>
    <dgm:cxn modelId="{33A3EE39-49CA-44FD-A533-0A1E0BFB8664}" type="presParOf" srcId="{996572A9-888E-4EBC-B39D-F5B3EA58EDA1}" destId="{FE96C70C-67C4-42B0-BAA4-D90BE439BF46}" srcOrd="0" destOrd="0" presId="urn:microsoft.com/office/officeart/2005/8/layout/orgChart1"/>
    <dgm:cxn modelId="{7E10104B-990D-4D4B-B7DD-35D6F6E1E118}" type="presParOf" srcId="{FE96C70C-67C4-42B0-BAA4-D90BE439BF46}" destId="{2A514797-E841-4AAF-8C6E-15CD218CDED2}" srcOrd="0" destOrd="0" presId="urn:microsoft.com/office/officeart/2005/8/layout/orgChart1"/>
    <dgm:cxn modelId="{50CE64B0-7829-41D8-A70B-0BB6FC83E801}" type="presParOf" srcId="{FE96C70C-67C4-42B0-BAA4-D90BE439BF46}" destId="{617538E8-5EF3-483C-81A3-2C87F15E6FD4}" srcOrd="1" destOrd="0" presId="urn:microsoft.com/office/officeart/2005/8/layout/orgChart1"/>
    <dgm:cxn modelId="{1391E90F-E7B9-47F1-95B8-BD4563B09B74}" type="presParOf" srcId="{996572A9-888E-4EBC-B39D-F5B3EA58EDA1}" destId="{84BEA1C7-E4A1-404A-A182-D489939710CA}" srcOrd="1" destOrd="0" presId="urn:microsoft.com/office/officeart/2005/8/layout/orgChart1"/>
    <dgm:cxn modelId="{57D5E363-80EA-4EE4-A214-25276C41CD56}" type="presParOf" srcId="{996572A9-888E-4EBC-B39D-F5B3EA58EDA1}" destId="{E14E5DFD-0A1B-40D3-B90E-E447A37C1AF3}" srcOrd="2" destOrd="0" presId="urn:microsoft.com/office/officeart/2005/8/layout/orgChart1"/>
    <dgm:cxn modelId="{7F3DFB4E-01CF-4F4F-9114-279F8776556E}" type="presParOf" srcId="{731D59A2-18F5-4366-A6E6-E22A52648550}" destId="{B4C5C89A-5115-493B-92D3-547C2BFEEA1C}" srcOrd="4" destOrd="0" presId="urn:microsoft.com/office/officeart/2005/8/layout/orgChart1"/>
    <dgm:cxn modelId="{D0E0EB24-4335-497A-A362-37E87DF044DF}" type="presParOf" srcId="{731D59A2-18F5-4366-A6E6-E22A52648550}" destId="{E63D69D6-D848-4EA3-9629-D4C30EA42655}" srcOrd="5" destOrd="0" presId="urn:microsoft.com/office/officeart/2005/8/layout/orgChart1"/>
    <dgm:cxn modelId="{2214E736-6081-4AA9-A337-51645EF5D666}" type="presParOf" srcId="{E63D69D6-D848-4EA3-9629-D4C30EA42655}" destId="{B79C4C2C-149E-4480-A120-F9F81CDD5829}" srcOrd="0" destOrd="0" presId="urn:microsoft.com/office/officeart/2005/8/layout/orgChart1"/>
    <dgm:cxn modelId="{EFC9360C-E3B8-48D9-8391-5372D7AC2817}" type="presParOf" srcId="{B79C4C2C-149E-4480-A120-F9F81CDD5829}" destId="{68303A60-ED69-48CB-80FE-D75B2B480EC2}" srcOrd="0" destOrd="0" presId="urn:microsoft.com/office/officeart/2005/8/layout/orgChart1"/>
    <dgm:cxn modelId="{0C732FB4-3A5E-430B-807E-00ADB72A4098}" type="presParOf" srcId="{B79C4C2C-149E-4480-A120-F9F81CDD5829}" destId="{25C19963-BBF3-4C01-8AD8-EA2CF15F5C55}" srcOrd="1" destOrd="0" presId="urn:microsoft.com/office/officeart/2005/8/layout/orgChart1"/>
    <dgm:cxn modelId="{A98DFD76-F7A1-4018-90A5-5E50DF1619A2}" type="presParOf" srcId="{E63D69D6-D848-4EA3-9629-D4C30EA42655}" destId="{916534DF-E63F-4A58-B75B-90728906F30F}" srcOrd="1" destOrd="0" presId="urn:microsoft.com/office/officeart/2005/8/layout/orgChart1"/>
    <dgm:cxn modelId="{06368D45-74A5-451F-B2DA-45B2D0E70C1F}" type="presParOf" srcId="{916534DF-E63F-4A58-B75B-90728906F30F}" destId="{79C62CCB-3A98-474C-9F1E-0CEE8906E55A}" srcOrd="0" destOrd="0" presId="urn:microsoft.com/office/officeart/2005/8/layout/orgChart1"/>
    <dgm:cxn modelId="{6CC37F1F-BC0A-4C94-8CB2-11DF93A8881A}" type="presParOf" srcId="{916534DF-E63F-4A58-B75B-90728906F30F}" destId="{929D969A-8C8A-48A2-AC6C-7BC1C3141897}" srcOrd="1" destOrd="0" presId="urn:microsoft.com/office/officeart/2005/8/layout/orgChart1"/>
    <dgm:cxn modelId="{393DE749-A104-405E-946B-41199F794C41}" type="presParOf" srcId="{929D969A-8C8A-48A2-AC6C-7BC1C3141897}" destId="{714EC1C6-84A5-409F-8442-ABEDEE62384A}" srcOrd="0" destOrd="0" presId="urn:microsoft.com/office/officeart/2005/8/layout/orgChart1"/>
    <dgm:cxn modelId="{83992112-6E61-44E8-A5A9-D673B078CDAE}" type="presParOf" srcId="{714EC1C6-84A5-409F-8442-ABEDEE62384A}" destId="{F32175FE-B793-411E-9289-17852C7F4B48}" srcOrd="0" destOrd="0" presId="urn:microsoft.com/office/officeart/2005/8/layout/orgChart1"/>
    <dgm:cxn modelId="{EF08D9DC-5C5C-48DE-B3B2-31A90387F883}" type="presParOf" srcId="{714EC1C6-84A5-409F-8442-ABEDEE62384A}" destId="{6A9D0F53-9791-4CB3-83BA-C3E25D28C061}" srcOrd="1" destOrd="0" presId="urn:microsoft.com/office/officeart/2005/8/layout/orgChart1"/>
    <dgm:cxn modelId="{DA6F8133-8C4B-464E-A48F-49561F56A32E}" type="presParOf" srcId="{929D969A-8C8A-48A2-AC6C-7BC1C3141897}" destId="{21099E10-14F0-4EB1-8F1B-88B829E7BF50}" srcOrd="1" destOrd="0" presId="urn:microsoft.com/office/officeart/2005/8/layout/orgChart1"/>
    <dgm:cxn modelId="{2582799A-1F1B-4C07-87EB-36D466AE9646}" type="presParOf" srcId="{929D969A-8C8A-48A2-AC6C-7BC1C3141897}" destId="{61422A55-1833-4ED4-B6E9-F41E1D051AB8}" srcOrd="2" destOrd="0" presId="urn:microsoft.com/office/officeart/2005/8/layout/orgChart1"/>
    <dgm:cxn modelId="{1338B489-5CBC-4052-BFE7-ACEA85C39BAB}" type="presParOf" srcId="{916534DF-E63F-4A58-B75B-90728906F30F}" destId="{1DE60180-6977-4388-89BC-ACF9A3E530BA}" srcOrd="2" destOrd="0" presId="urn:microsoft.com/office/officeart/2005/8/layout/orgChart1"/>
    <dgm:cxn modelId="{7371F448-B942-4850-85FB-A33AAC2AA5A9}" type="presParOf" srcId="{916534DF-E63F-4A58-B75B-90728906F30F}" destId="{8D2352D3-970B-479B-B6E5-52DF026F8C85}" srcOrd="3" destOrd="0" presId="urn:microsoft.com/office/officeart/2005/8/layout/orgChart1"/>
    <dgm:cxn modelId="{4BAD6F73-3BB2-4920-897A-42EB878F625E}" type="presParOf" srcId="{8D2352D3-970B-479B-B6E5-52DF026F8C85}" destId="{F7C8B625-C0E7-48C2-B873-DB4975013CE9}" srcOrd="0" destOrd="0" presId="urn:microsoft.com/office/officeart/2005/8/layout/orgChart1"/>
    <dgm:cxn modelId="{CACE032C-44B7-40B5-951D-E9C8C097752E}" type="presParOf" srcId="{F7C8B625-C0E7-48C2-B873-DB4975013CE9}" destId="{9D4DC50E-F58A-46DF-A29C-29125874E90A}" srcOrd="0" destOrd="0" presId="urn:microsoft.com/office/officeart/2005/8/layout/orgChart1"/>
    <dgm:cxn modelId="{77200945-82A1-4224-9315-B7D0E919353E}" type="presParOf" srcId="{F7C8B625-C0E7-48C2-B873-DB4975013CE9}" destId="{FE44BCF5-BD33-428A-81A4-FC38D1392811}" srcOrd="1" destOrd="0" presId="urn:microsoft.com/office/officeart/2005/8/layout/orgChart1"/>
    <dgm:cxn modelId="{6B057A55-DF59-4A43-B45A-620C05A1CCC8}" type="presParOf" srcId="{8D2352D3-970B-479B-B6E5-52DF026F8C85}" destId="{D3930C53-B626-43BC-89EB-6E33BE3C584C}" srcOrd="1" destOrd="0" presId="urn:microsoft.com/office/officeart/2005/8/layout/orgChart1"/>
    <dgm:cxn modelId="{F78CAA28-27BF-482C-B88E-BA949AF50A92}" type="presParOf" srcId="{8D2352D3-970B-479B-B6E5-52DF026F8C85}" destId="{08EAC2DE-0B9B-4E48-BD16-CB940BEF3AE5}" srcOrd="2" destOrd="0" presId="urn:microsoft.com/office/officeart/2005/8/layout/orgChart1"/>
    <dgm:cxn modelId="{9EC60EB1-BE23-41A9-8C9C-9C111F76A32E}" type="presParOf" srcId="{E63D69D6-D848-4EA3-9629-D4C30EA42655}" destId="{BF74E2CA-1700-4B83-B32B-8ED4A4CA4F04}" srcOrd="2" destOrd="0" presId="urn:microsoft.com/office/officeart/2005/8/layout/orgChart1"/>
    <dgm:cxn modelId="{3241600E-355C-4326-8E0E-A46145980F1A}" type="presParOf" srcId="{731D59A2-18F5-4366-A6E6-E22A52648550}" destId="{37D52AE8-8428-42E6-8247-5AFBD0F79606}" srcOrd="6" destOrd="0" presId="urn:microsoft.com/office/officeart/2005/8/layout/orgChart1"/>
    <dgm:cxn modelId="{C0061806-BFA6-43D6-B8D6-3C37F5FBABF1}" type="presParOf" srcId="{731D59A2-18F5-4366-A6E6-E22A52648550}" destId="{AEE771EF-752C-44CE-AD06-C8DD25BC044B}" srcOrd="7" destOrd="0" presId="urn:microsoft.com/office/officeart/2005/8/layout/orgChart1"/>
    <dgm:cxn modelId="{C8DC1EEC-E2F7-4ABE-AF06-FDBDB4FE96F8}" type="presParOf" srcId="{AEE771EF-752C-44CE-AD06-C8DD25BC044B}" destId="{3AE3285C-D1EA-4AF1-B94D-180DC645F7B7}" srcOrd="0" destOrd="0" presId="urn:microsoft.com/office/officeart/2005/8/layout/orgChart1"/>
    <dgm:cxn modelId="{9A1562B5-86B7-40E2-AEB2-935979FCA2BE}" type="presParOf" srcId="{3AE3285C-D1EA-4AF1-B94D-180DC645F7B7}" destId="{404F45ED-CC9E-4E13-9DB9-52159B95BD96}" srcOrd="0" destOrd="0" presId="urn:microsoft.com/office/officeart/2005/8/layout/orgChart1"/>
    <dgm:cxn modelId="{187A3F85-3F42-4772-8659-88628B724BB9}" type="presParOf" srcId="{3AE3285C-D1EA-4AF1-B94D-180DC645F7B7}" destId="{CD186F66-23CA-4FFB-9A2C-52DFEFC9FE1E}" srcOrd="1" destOrd="0" presId="urn:microsoft.com/office/officeart/2005/8/layout/orgChart1"/>
    <dgm:cxn modelId="{15552A30-2137-4837-A691-667C1285DBD9}" type="presParOf" srcId="{AEE771EF-752C-44CE-AD06-C8DD25BC044B}" destId="{8DB0294B-AD83-43E8-9672-63E485AA1CA1}" srcOrd="1" destOrd="0" presId="urn:microsoft.com/office/officeart/2005/8/layout/orgChart1"/>
    <dgm:cxn modelId="{B6F60A61-A9D9-4BAD-8699-93FBC92031E6}" type="presParOf" srcId="{8DB0294B-AD83-43E8-9672-63E485AA1CA1}" destId="{1A0B22D5-A7C4-4796-95B2-11B23909FCC2}" srcOrd="0" destOrd="0" presId="urn:microsoft.com/office/officeart/2005/8/layout/orgChart1"/>
    <dgm:cxn modelId="{27E584A8-7B2C-410F-9A75-7962C4B184EF}" type="presParOf" srcId="{8DB0294B-AD83-43E8-9672-63E485AA1CA1}" destId="{D506D85E-C7BE-4103-A48E-A3799261EBCB}" srcOrd="1" destOrd="0" presId="urn:microsoft.com/office/officeart/2005/8/layout/orgChart1"/>
    <dgm:cxn modelId="{D1F7459E-8BE3-4164-8A38-0698BC5E3C03}" type="presParOf" srcId="{D506D85E-C7BE-4103-A48E-A3799261EBCB}" destId="{3B1BD77A-6C40-4E35-B214-EAD66DA96F09}" srcOrd="0" destOrd="0" presId="urn:microsoft.com/office/officeart/2005/8/layout/orgChart1"/>
    <dgm:cxn modelId="{594BB93B-3D95-45A9-9AEB-4CDAF7A706A9}" type="presParOf" srcId="{3B1BD77A-6C40-4E35-B214-EAD66DA96F09}" destId="{64D981D0-6BD5-42C6-A143-534DC8649F93}" srcOrd="0" destOrd="0" presId="urn:microsoft.com/office/officeart/2005/8/layout/orgChart1"/>
    <dgm:cxn modelId="{320B8DE9-89C8-4199-9E0E-00B317651C41}" type="presParOf" srcId="{3B1BD77A-6C40-4E35-B214-EAD66DA96F09}" destId="{EDFFC159-F80F-4FC1-A5FD-A3E83949FC55}" srcOrd="1" destOrd="0" presId="urn:microsoft.com/office/officeart/2005/8/layout/orgChart1"/>
    <dgm:cxn modelId="{E414E5E7-8122-41F7-8FD4-4D0AED07609F}" type="presParOf" srcId="{D506D85E-C7BE-4103-A48E-A3799261EBCB}" destId="{B0AEB21B-D53C-4DD9-BCF3-47C5C96E2572}" srcOrd="1" destOrd="0" presId="urn:microsoft.com/office/officeart/2005/8/layout/orgChart1"/>
    <dgm:cxn modelId="{8414D38C-5979-4905-9FFC-EB07C8A33D50}" type="presParOf" srcId="{D506D85E-C7BE-4103-A48E-A3799261EBCB}" destId="{9305FDBD-C17F-4197-B962-C2159F38AE70}" srcOrd="2" destOrd="0" presId="urn:microsoft.com/office/officeart/2005/8/layout/orgChart1"/>
    <dgm:cxn modelId="{8E0EA5DB-68C3-49CA-9EAF-FB2069490B3B}" type="presParOf" srcId="{8DB0294B-AD83-43E8-9672-63E485AA1CA1}" destId="{B0A794ED-034C-4F21-BF25-A17E20D57369}" srcOrd="2" destOrd="0" presId="urn:microsoft.com/office/officeart/2005/8/layout/orgChart1"/>
    <dgm:cxn modelId="{1141DD83-AA07-47A4-8083-12CEDFC0106C}" type="presParOf" srcId="{8DB0294B-AD83-43E8-9672-63E485AA1CA1}" destId="{66ABC017-CB12-4A7A-9B55-5D67CF32572B}" srcOrd="3" destOrd="0" presId="urn:microsoft.com/office/officeart/2005/8/layout/orgChart1"/>
    <dgm:cxn modelId="{6A38BFFA-CF15-4F2B-85A4-24E0C2E13EE8}" type="presParOf" srcId="{66ABC017-CB12-4A7A-9B55-5D67CF32572B}" destId="{95B9366C-38E2-43B7-A614-A0D9A06D50E6}" srcOrd="0" destOrd="0" presId="urn:microsoft.com/office/officeart/2005/8/layout/orgChart1"/>
    <dgm:cxn modelId="{0A43F472-DF9A-4AB9-BD9C-C8C18621A4D0}" type="presParOf" srcId="{95B9366C-38E2-43B7-A614-A0D9A06D50E6}" destId="{79A24E20-CD04-4C04-A4CD-A2F0EFB9E6E5}" srcOrd="0" destOrd="0" presId="urn:microsoft.com/office/officeart/2005/8/layout/orgChart1"/>
    <dgm:cxn modelId="{74D4E7B3-961F-41B0-808B-D145FC62EF97}" type="presParOf" srcId="{95B9366C-38E2-43B7-A614-A0D9A06D50E6}" destId="{AA70B7B0-8E35-4274-BAF5-3E9E0461A14F}" srcOrd="1" destOrd="0" presId="urn:microsoft.com/office/officeart/2005/8/layout/orgChart1"/>
    <dgm:cxn modelId="{3FBA5C72-8AF3-4683-8567-9A7EBEC6DB33}" type="presParOf" srcId="{66ABC017-CB12-4A7A-9B55-5D67CF32572B}" destId="{92F6C406-890E-4532-828E-BDC606E3F2AD}" srcOrd="1" destOrd="0" presId="urn:microsoft.com/office/officeart/2005/8/layout/orgChart1"/>
    <dgm:cxn modelId="{7EA35B27-4D5B-4FBF-B732-0909A05E54BD}" type="presParOf" srcId="{66ABC017-CB12-4A7A-9B55-5D67CF32572B}" destId="{0A630512-4E9D-4E11-A0F4-4213CFCD9289}" srcOrd="2" destOrd="0" presId="urn:microsoft.com/office/officeart/2005/8/layout/orgChart1"/>
    <dgm:cxn modelId="{5FD074E7-CA74-4D4C-BD8F-6D84E43B951D}" type="presParOf" srcId="{AEE771EF-752C-44CE-AD06-C8DD25BC044B}" destId="{B676C557-4768-4F8A-9380-17E59ED69438}" srcOrd="2" destOrd="0" presId="urn:microsoft.com/office/officeart/2005/8/layout/orgChart1"/>
    <dgm:cxn modelId="{0981BCD4-67EF-4D8C-AF7B-58088268255A}" type="presParOf" srcId="{731D59A2-18F5-4366-A6E6-E22A52648550}" destId="{8ECF9823-B760-4E62-A3D9-E1406FD24015}" srcOrd="8" destOrd="0" presId="urn:microsoft.com/office/officeart/2005/8/layout/orgChart1"/>
    <dgm:cxn modelId="{0DF000C0-E535-4B8C-A156-B47336AA271A}" type="presParOf" srcId="{731D59A2-18F5-4366-A6E6-E22A52648550}" destId="{0BB073AB-C093-4D99-9E2E-387FD67CA8C9}" srcOrd="9" destOrd="0" presId="urn:microsoft.com/office/officeart/2005/8/layout/orgChart1"/>
    <dgm:cxn modelId="{C95E1622-39DC-4D68-9846-EB922023E726}" type="presParOf" srcId="{0BB073AB-C093-4D99-9E2E-387FD67CA8C9}" destId="{1CC3E20D-7F8B-4790-852C-CF11F474DEF1}" srcOrd="0" destOrd="0" presId="urn:microsoft.com/office/officeart/2005/8/layout/orgChart1"/>
    <dgm:cxn modelId="{F44C518E-C588-468A-AB05-BEAA247ACC5E}" type="presParOf" srcId="{1CC3E20D-7F8B-4790-852C-CF11F474DEF1}" destId="{A79A50C9-77F8-43B2-9C11-7A62CF1322A4}" srcOrd="0" destOrd="0" presId="urn:microsoft.com/office/officeart/2005/8/layout/orgChart1"/>
    <dgm:cxn modelId="{6F50B181-AC38-4330-B069-DFEC8D2CFC0A}" type="presParOf" srcId="{1CC3E20D-7F8B-4790-852C-CF11F474DEF1}" destId="{BAB3FE48-3224-4C84-A3A8-BD8E5B18D5E2}" srcOrd="1" destOrd="0" presId="urn:microsoft.com/office/officeart/2005/8/layout/orgChart1"/>
    <dgm:cxn modelId="{27F925C8-26E9-4552-AAC9-22A5B55CB143}" type="presParOf" srcId="{0BB073AB-C093-4D99-9E2E-387FD67CA8C9}" destId="{9BB98B0A-5767-48E2-924B-A56175E3AF7A}" srcOrd="1" destOrd="0" presId="urn:microsoft.com/office/officeart/2005/8/layout/orgChart1"/>
    <dgm:cxn modelId="{31DE48E6-2C6A-468A-B2B3-9E37CEC0823B}" type="presParOf" srcId="{9BB98B0A-5767-48E2-924B-A56175E3AF7A}" destId="{D5F6A771-569B-4479-94F5-CB64C3CF9F88}" srcOrd="0" destOrd="0" presId="urn:microsoft.com/office/officeart/2005/8/layout/orgChart1"/>
    <dgm:cxn modelId="{34263B81-F698-4FD3-8E0E-139FACCF68F0}" type="presParOf" srcId="{9BB98B0A-5767-48E2-924B-A56175E3AF7A}" destId="{FC746BA7-C0D1-4B37-9479-BB06E3ECEFE1}" srcOrd="1" destOrd="0" presId="urn:microsoft.com/office/officeart/2005/8/layout/orgChart1"/>
    <dgm:cxn modelId="{5545EF84-8552-4554-AC55-A141FEF04CBC}" type="presParOf" srcId="{FC746BA7-C0D1-4B37-9479-BB06E3ECEFE1}" destId="{EE9A4DAE-C229-4940-B630-CA39FD956139}" srcOrd="0" destOrd="0" presId="urn:microsoft.com/office/officeart/2005/8/layout/orgChart1"/>
    <dgm:cxn modelId="{CAF06931-3A6A-4E82-82A9-FCFE5B97D73E}" type="presParOf" srcId="{EE9A4DAE-C229-4940-B630-CA39FD956139}" destId="{3DF7F88F-1074-4988-9EFC-8D0E9F2C4450}" srcOrd="0" destOrd="0" presId="urn:microsoft.com/office/officeart/2005/8/layout/orgChart1"/>
    <dgm:cxn modelId="{9DE5B3D8-17E0-48B4-B6D8-9B5D1EA1687C}" type="presParOf" srcId="{EE9A4DAE-C229-4940-B630-CA39FD956139}" destId="{89E23B99-A558-4ECB-AE30-52BE87FB93F9}" srcOrd="1" destOrd="0" presId="urn:microsoft.com/office/officeart/2005/8/layout/orgChart1"/>
    <dgm:cxn modelId="{44509FEF-48FA-40C9-8539-63CF3C0FCDF4}" type="presParOf" srcId="{FC746BA7-C0D1-4B37-9479-BB06E3ECEFE1}" destId="{9D11E345-3880-4DB3-A172-27A4DD65DE51}" srcOrd="1" destOrd="0" presId="urn:microsoft.com/office/officeart/2005/8/layout/orgChart1"/>
    <dgm:cxn modelId="{54F2B9AE-3105-492E-9BFE-254353E2E4DF}" type="presParOf" srcId="{FC746BA7-C0D1-4B37-9479-BB06E3ECEFE1}" destId="{337017E8-F64D-4D4F-AAEE-4C9268CC1F3D}" srcOrd="2" destOrd="0" presId="urn:microsoft.com/office/officeart/2005/8/layout/orgChart1"/>
    <dgm:cxn modelId="{46A72C1D-29CB-4DB3-B239-BD6A57795774}" type="presParOf" srcId="{9BB98B0A-5767-48E2-924B-A56175E3AF7A}" destId="{DBD86F3F-FA19-473F-A4CA-591341A57A2B}" srcOrd="2" destOrd="0" presId="urn:microsoft.com/office/officeart/2005/8/layout/orgChart1"/>
    <dgm:cxn modelId="{737C3A9F-17CA-4551-B34B-29F8252EAE20}" type="presParOf" srcId="{9BB98B0A-5767-48E2-924B-A56175E3AF7A}" destId="{9B089227-9DAE-4C71-8B88-BD5C479A01C0}" srcOrd="3" destOrd="0" presId="urn:microsoft.com/office/officeart/2005/8/layout/orgChart1"/>
    <dgm:cxn modelId="{3661FB31-2006-4FDD-9FF5-21896C3CAA74}" type="presParOf" srcId="{9B089227-9DAE-4C71-8B88-BD5C479A01C0}" destId="{D4C6D9D4-0497-4C2F-A5F7-6A30AF6DAA88}" srcOrd="0" destOrd="0" presId="urn:microsoft.com/office/officeart/2005/8/layout/orgChart1"/>
    <dgm:cxn modelId="{8EDC3E3B-7F07-4376-BD22-7C7F86D1F7C5}" type="presParOf" srcId="{D4C6D9D4-0497-4C2F-A5F7-6A30AF6DAA88}" destId="{2265F171-82BD-4726-8AE2-7C8E5C97EDB1}" srcOrd="0" destOrd="0" presId="urn:microsoft.com/office/officeart/2005/8/layout/orgChart1"/>
    <dgm:cxn modelId="{E1D9A06A-A8DF-441A-B6BB-10658F6D0F7C}" type="presParOf" srcId="{D4C6D9D4-0497-4C2F-A5F7-6A30AF6DAA88}" destId="{C85E685E-E00B-4771-B720-EF95C56699E1}" srcOrd="1" destOrd="0" presId="urn:microsoft.com/office/officeart/2005/8/layout/orgChart1"/>
    <dgm:cxn modelId="{B47A7DB2-C4E8-495B-99A5-E186E7D4C194}" type="presParOf" srcId="{9B089227-9DAE-4C71-8B88-BD5C479A01C0}" destId="{714FF832-9266-40A4-957F-510897CB7104}" srcOrd="1" destOrd="0" presId="urn:microsoft.com/office/officeart/2005/8/layout/orgChart1"/>
    <dgm:cxn modelId="{952FD759-F07D-4CB9-A4F0-702F3BA3C7D4}" type="presParOf" srcId="{9B089227-9DAE-4C71-8B88-BD5C479A01C0}" destId="{DAC24BD5-0E0B-47AC-B05E-DD6C7B67902C}" srcOrd="2" destOrd="0" presId="urn:microsoft.com/office/officeart/2005/8/layout/orgChart1"/>
    <dgm:cxn modelId="{07DCB536-DF54-4AC3-BD67-4EBF84328574}" type="presParOf" srcId="{0BB073AB-C093-4D99-9E2E-387FD67CA8C9}" destId="{AE350627-817A-4D69-A538-A52B075C02D8}" srcOrd="2" destOrd="0" presId="urn:microsoft.com/office/officeart/2005/8/layout/orgChart1"/>
    <dgm:cxn modelId="{E7D22D82-3CA5-4CB3-BF3F-5024BA237761}" type="presParOf" srcId="{6F8DD6EF-6B97-407F-ACCA-B40BF6CB571E}" destId="{0690E8EF-FB90-44B2-B45A-4059D050E93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E802D9-9DFA-4041-9F67-A4A01D7AAD28}" type="doc">
      <dgm:prSet loTypeId="urn:microsoft.com/office/officeart/2005/8/layout/hierarchy3" loCatId="list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es-PA"/>
        </a:p>
      </dgm:t>
    </dgm:pt>
    <dgm:pt modelId="{D5C1F61C-987D-4E9E-849D-90DA982AF289}">
      <dgm:prSet phldrT="[Texto]"/>
      <dgm:spPr/>
      <dgm:t>
        <a:bodyPr/>
        <a:lstStyle/>
        <a:p>
          <a:pPr algn="ctr" rtl="0"/>
          <a:r>
            <a:rPr lang="en-US" dirty="0" smtClean="0">
              <a:latin typeface="Arial Rounded MT Bold" pitchFamily="34" charset="0"/>
            </a:rPr>
            <a:t>Structure</a:t>
          </a:r>
          <a:endParaRPr lang="es-PA" dirty="0">
            <a:latin typeface="Arial Rounded MT Bold" pitchFamily="34" charset="0"/>
          </a:endParaRPr>
        </a:p>
      </dgm:t>
    </dgm:pt>
    <dgm:pt modelId="{E88D07E0-F3EA-41A2-AFE8-D6D2D09750F7}" type="parTrans" cxnId="{BB588A7B-D3F1-4917-82CE-221764624890}">
      <dgm:prSet/>
      <dgm:spPr/>
      <dgm:t>
        <a:bodyPr/>
        <a:lstStyle/>
        <a:p>
          <a:pPr algn="ctr"/>
          <a:endParaRPr lang="es-PA"/>
        </a:p>
      </dgm:t>
    </dgm:pt>
    <dgm:pt modelId="{CFB11AD8-6077-4090-AC8B-B00BBCA10A4C}" type="sibTrans" cxnId="{BB588A7B-D3F1-4917-82CE-221764624890}">
      <dgm:prSet/>
      <dgm:spPr/>
      <dgm:t>
        <a:bodyPr/>
        <a:lstStyle/>
        <a:p>
          <a:pPr algn="ctr"/>
          <a:endParaRPr lang="es-PA"/>
        </a:p>
      </dgm:t>
    </dgm:pt>
    <dgm:pt modelId="{A7835109-7FF0-4BDF-B76A-0363D419E4FD}">
      <dgm:prSet phldrT="[Texto]"/>
      <dgm:spPr/>
      <dgm:t>
        <a:bodyPr/>
        <a:lstStyle/>
        <a:p>
          <a:pPr algn="ctr" rtl="0"/>
          <a:r>
            <a:rPr lang="en-US" dirty="0" smtClean="0">
              <a:latin typeface="Arial Rounded MT Bold" pitchFamily="34" charset="0"/>
            </a:rPr>
            <a:t> upper </a:t>
          </a:r>
          <a:br>
            <a:rPr lang="en-US" dirty="0" smtClean="0">
              <a:latin typeface="Arial Rounded MT Bold" pitchFamily="34" charset="0"/>
            </a:rPr>
          </a:br>
          <a:endParaRPr lang="es-PA" dirty="0">
            <a:latin typeface="Arial Rounded MT Bold" pitchFamily="34" charset="0"/>
          </a:endParaRPr>
        </a:p>
      </dgm:t>
    </dgm:pt>
    <dgm:pt modelId="{113A9CE1-D0AF-4120-BB41-CFB3A6C3AFBE}" type="parTrans" cxnId="{6D33E934-3A5E-43D8-9505-20F87E8A828A}">
      <dgm:prSet/>
      <dgm:spPr/>
      <dgm:t>
        <a:bodyPr/>
        <a:lstStyle/>
        <a:p>
          <a:pPr algn="ctr"/>
          <a:endParaRPr lang="es-PA"/>
        </a:p>
      </dgm:t>
    </dgm:pt>
    <dgm:pt modelId="{4C2EA7F1-46EF-4EC0-9371-E126674085A3}" type="sibTrans" cxnId="{6D33E934-3A5E-43D8-9505-20F87E8A828A}">
      <dgm:prSet/>
      <dgm:spPr/>
      <dgm:t>
        <a:bodyPr/>
        <a:lstStyle/>
        <a:p>
          <a:pPr algn="ctr"/>
          <a:endParaRPr lang="es-PA"/>
        </a:p>
      </dgm:t>
    </dgm:pt>
    <dgm:pt modelId="{59463D20-A2D9-4C32-BF02-F6FC48ADF422}">
      <dgm:prSet phldrT="[Texto]"/>
      <dgm:spPr/>
      <dgm:t>
        <a:bodyPr/>
        <a:lstStyle/>
        <a:p>
          <a:pPr algn="ctr" rtl="0"/>
          <a:r>
            <a:rPr lang="en-US" smtClean="0">
              <a:latin typeface="Arial Rounded MT Bold" pitchFamily="34" charset="0"/>
            </a:rPr>
            <a:t>lower </a:t>
          </a:r>
          <a:r>
            <a:rPr lang="en-US" dirty="0" smtClean="0">
              <a:latin typeface="Arial Rounded MT Bold" pitchFamily="34" charset="0"/>
            </a:rPr>
            <a:t/>
          </a:r>
          <a:br>
            <a:rPr lang="en-US" dirty="0" smtClean="0">
              <a:latin typeface="Arial Rounded MT Bold" pitchFamily="34" charset="0"/>
            </a:rPr>
          </a:br>
          <a:endParaRPr lang="es-PA" dirty="0">
            <a:latin typeface="Arial Rounded MT Bold" pitchFamily="34" charset="0"/>
          </a:endParaRPr>
        </a:p>
      </dgm:t>
    </dgm:pt>
    <dgm:pt modelId="{A8AE9326-3495-49E6-AE39-ACB32D241ED4}" type="parTrans" cxnId="{097FFF7D-78EC-4269-B3BD-FC5C2CEE05F2}">
      <dgm:prSet/>
      <dgm:spPr/>
      <dgm:t>
        <a:bodyPr/>
        <a:lstStyle/>
        <a:p>
          <a:pPr algn="ctr"/>
          <a:endParaRPr lang="es-PA"/>
        </a:p>
      </dgm:t>
    </dgm:pt>
    <dgm:pt modelId="{9744FBDC-6AB8-444B-AD10-756B0EABB83A}" type="sibTrans" cxnId="{097FFF7D-78EC-4269-B3BD-FC5C2CEE05F2}">
      <dgm:prSet/>
      <dgm:spPr/>
      <dgm:t>
        <a:bodyPr/>
        <a:lstStyle/>
        <a:p>
          <a:pPr algn="ctr"/>
          <a:endParaRPr lang="es-PA"/>
        </a:p>
      </dgm:t>
    </dgm:pt>
    <dgm:pt modelId="{86647675-4DC2-4C2E-98B8-5136780EC9E6}">
      <dgm:prSet phldrT="[Texto]"/>
      <dgm:spPr/>
      <dgm:t>
        <a:bodyPr/>
        <a:lstStyle/>
        <a:p>
          <a:pPr algn="ctr" rtl="0"/>
          <a:r>
            <a:rPr lang="en-US" dirty="0" smtClean="0">
              <a:latin typeface="Arial Rounded MT Bold" pitchFamily="34" charset="0"/>
            </a:rPr>
            <a:t>Function</a:t>
          </a:r>
          <a:endParaRPr lang="es-PA" dirty="0">
            <a:latin typeface="Arial Rounded MT Bold" pitchFamily="34" charset="0"/>
          </a:endParaRPr>
        </a:p>
      </dgm:t>
    </dgm:pt>
    <dgm:pt modelId="{72B57E5E-D0F0-4A09-804D-B688DE8FA12F}" type="parTrans" cxnId="{6EE56AB1-EE46-46E5-97E7-BA99F3E17D44}">
      <dgm:prSet/>
      <dgm:spPr/>
      <dgm:t>
        <a:bodyPr/>
        <a:lstStyle/>
        <a:p>
          <a:pPr algn="ctr"/>
          <a:endParaRPr lang="es-PA"/>
        </a:p>
      </dgm:t>
    </dgm:pt>
    <dgm:pt modelId="{3F5DD55B-DC40-4EAD-AAC5-E3708111F1C0}" type="sibTrans" cxnId="{6EE56AB1-EE46-46E5-97E7-BA99F3E17D44}">
      <dgm:prSet/>
      <dgm:spPr/>
      <dgm:t>
        <a:bodyPr/>
        <a:lstStyle/>
        <a:p>
          <a:pPr algn="ctr"/>
          <a:endParaRPr lang="es-PA"/>
        </a:p>
      </dgm:t>
    </dgm:pt>
    <dgm:pt modelId="{A6CEA177-48E0-4E34-9066-6AF80B7EC84C}">
      <dgm:prSet phldrT="[Texto]"/>
      <dgm:spPr/>
      <dgm:t>
        <a:bodyPr/>
        <a:lstStyle/>
        <a:p>
          <a:pPr algn="ctr" rtl="0"/>
          <a:r>
            <a:rPr lang="en-US" dirty="0" smtClean="0">
              <a:latin typeface="Arial Rounded MT Bold" pitchFamily="34" charset="0"/>
            </a:rPr>
            <a:t>Driving area (filter, heat, humidify the air and brings it to the lungs)</a:t>
          </a:r>
          <a:br>
            <a:rPr lang="en-US" dirty="0" smtClean="0">
              <a:latin typeface="Arial Rounded MT Bold" pitchFamily="34" charset="0"/>
            </a:rPr>
          </a:br>
          <a:endParaRPr lang="es-PA" dirty="0">
            <a:latin typeface="Arial Rounded MT Bold" pitchFamily="34" charset="0"/>
          </a:endParaRPr>
        </a:p>
      </dgm:t>
    </dgm:pt>
    <dgm:pt modelId="{A5B1CFBE-FE88-4715-86CB-24FEDBC5561D}" type="parTrans" cxnId="{AB91B26E-2BB3-4882-A7EF-83499681DB37}">
      <dgm:prSet/>
      <dgm:spPr/>
      <dgm:t>
        <a:bodyPr/>
        <a:lstStyle/>
        <a:p>
          <a:pPr algn="ctr"/>
          <a:endParaRPr lang="es-PA"/>
        </a:p>
      </dgm:t>
    </dgm:pt>
    <dgm:pt modelId="{8BFF877B-C3C2-490B-A9E5-A5FC2E1F20D2}" type="sibTrans" cxnId="{AB91B26E-2BB3-4882-A7EF-83499681DB37}">
      <dgm:prSet/>
      <dgm:spPr/>
      <dgm:t>
        <a:bodyPr/>
        <a:lstStyle/>
        <a:p>
          <a:pPr algn="ctr"/>
          <a:endParaRPr lang="es-PA"/>
        </a:p>
      </dgm:t>
    </dgm:pt>
    <dgm:pt modelId="{630C0B9C-6B7D-483B-BB33-1D68B1BA1FA7}">
      <dgm:prSet phldrT="[Texto]"/>
      <dgm:spPr/>
      <dgm:t>
        <a:bodyPr/>
        <a:lstStyle/>
        <a:p>
          <a:pPr algn="ctr" rtl="0"/>
          <a:r>
            <a:rPr lang="en-US" dirty="0" smtClean="0">
              <a:latin typeface="Arial Rounded MT Bold" pitchFamily="34" charset="0"/>
            </a:rPr>
            <a:t>Respiratory tract (tissue inside the lungs where gas exchange occurs</a:t>
          </a:r>
          <a:endParaRPr lang="es-PA" dirty="0">
            <a:latin typeface="Arial Rounded MT Bold" pitchFamily="34" charset="0"/>
          </a:endParaRPr>
        </a:p>
      </dgm:t>
    </dgm:pt>
    <dgm:pt modelId="{664F635C-BE89-4B13-86C5-31CCC10A0FF8}" type="parTrans" cxnId="{1C41E49F-2E9B-4AA9-B83C-5864E0EF49E3}">
      <dgm:prSet/>
      <dgm:spPr/>
      <dgm:t>
        <a:bodyPr/>
        <a:lstStyle/>
        <a:p>
          <a:pPr algn="ctr"/>
          <a:endParaRPr lang="es-PA"/>
        </a:p>
      </dgm:t>
    </dgm:pt>
    <dgm:pt modelId="{2A01B81E-ACF4-4B3E-9C5F-F798E4B16D1A}" type="sibTrans" cxnId="{1C41E49F-2E9B-4AA9-B83C-5864E0EF49E3}">
      <dgm:prSet/>
      <dgm:spPr/>
      <dgm:t>
        <a:bodyPr/>
        <a:lstStyle/>
        <a:p>
          <a:pPr algn="ctr"/>
          <a:endParaRPr lang="es-PA"/>
        </a:p>
      </dgm:t>
    </dgm:pt>
    <dgm:pt modelId="{D43130A8-55EE-4400-B3DD-D11FFD0D96BC}" type="pres">
      <dgm:prSet presAssocID="{F2E802D9-9DFA-4041-9F67-A4A01D7AAD2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A"/>
        </a:p>
      </dgm:t>
    </dgm:pt>
    <dgm:pt modelId="{EECDAF80-CCAB-40D4-8D9D-EDB72BCFBF9F}" type="pres">
      <dgm:prSet presAssocID="{D5C1F61C-987D-4E9E-849D-90DA982AF289}" presName="root" presStyleCnt="0"/>
      <dgm:spPr/>
    </dgm:pt>
    <dgm:pt modelId="{04E0D4F0-2470-42FC-9B4A-CF450DA0F719}" type="pres">
      <dgm:prSet presAssocID="{D5C1F61C-987D-4E9E-849D-90DA982AF289}" presName="rootComposite" presStyleCnt="0"/>
      <dgm:spPr/>
    </dgm:pt>
    <dgm:pt modelId="{4ED14BEC-749F-4B00-89F9-B6444CBC7836}" type="pres">
      <dgm:prSet presAssocID="{D5C1F61C-987D-4E9E-849D-90DA982AF289}" presName="rootText" presStyleLbl="node1" presStyleIdx="0" presStyleCnt="2" custLinFactNeighborX="-3739" custLinFactNeighborY="-43"/>
      <dgm:spPr/>
      <dgm:t>
        <a:bodyPr/>
        <a:lstStyle/>
        <a:p>
          <a:endParaRPr lang="es-PA"/>
        </a:p>
      </dgm:t>
    </dgm:pt>
    <dgm:pt modelId="{F4333F7C-3928-4D90-839F-359A9CBFAA71}" type="pres">
      <dgm:prSet presAssocID="{D5C1F61C-987D-4E9E-849D-90DA982AF289}" presName="rootConnector" presStyleLbl="node1" presStyleIdx="0" presStyleCnt="2"/>
      <dgm:spPr/>
      <dgm:t>
        <a:bodyPr/>
        <a:lstStyle/>
        <a:p>
          <a:endParaRPr lang="es-PA"/>
        </a:p>
      </dgm:t>
    </dgm:pt>
    <dgm:pt modelId="{B5413E10-6AC1-4A23-A8BF-397AD34ADB0F}" type="pres">
      <dgm:prSet presAssocID="{D5C1F61C-987D-4E9E-849D-90DA982AF289}" presName="childShape" presStyleCnt="0"/>
      <dgm:spPr/>
    </dgm:pt>
    <dgm:pt modelId="{BD6FFDA3-38EB-4F57-B65E-5D0722310B3B}" type="pres">
      <dgm:prSet presAssocID="{113A9CE1-D0AF-4120-BB41-CFB3A6C3AFBE}" presName="Name13" presStyleLbl="parChTrans1D2" presStyleIdx="0" presStyleCnt="4"/>
      <dgm:spPr/>
      <dgm:t>
        <a:bodyPr/>
        <a:lstStyle/>
        <a:p>
          <a:endParaRPr lang="es-PA"/>
        </a:p>
      </dgm:t>
    </dgm:pt>
    <dgm:pt modelId="{CF9B1C5D-81E8-4596-9900-9E2BBCF11D76}" type="pres">
      <dgm:prSet presAssocID="{A7835109-7FF0-4BDF-B76A-0363D419E4FD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20DB796F-6CF9-4EAB-87CD-B85D3C40DD16}" type="pres">
      <dgm:prSet presAssocID="{A8AE9326-3495-49E6-AE39-ACB32D241ED4}" presName="Name13" presStyleLbl="parChTrans1D2" presStyleIdx="1" presStyleCnt="4"/>
      <dgm:spPr/>
      <dgm:t>
        <a:bodyPr/>
        <a:lstStyle/>
        <a:p>
          <a:endParaRPr lang="es-PA"/>
        </a:p>
      </dgm:t>
    </dgm:pt>
    <dgm:pt modelId="{5339A057-5619-42D4-89F6-12DBCAE67D44}" type="pres">
      <dgm:prSet presAssocID="{59463D20-A2D9-4C32-BF02-F6FC48ADF422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5BF94787-86CC-4720-A02D-888B77A7C3CA}" type="pres">
      <dgm:prSet presAssocID="{86647675-4DC2-4C2E-98B8-5136780EC9E6}" presName="root" presStyleCnt="0"/>
      <dgm:spPr/>
    </dgm:pt>
    <dgm:pt modelId="{DDF1ED96-04D8-451C-80C4-59C864877C55}" type="pres">
      <dgm:prSet presAssocID="{86647675-4DC2-4C2E-98B8-5136780EC9E6}" presName="rootComposite" presStyleCnt="0"/>
      <dgm:spPr/>
    </dgm:pt>
    <dgm:pt modelId="{8CFCFA86-9458-40FF-AF1F-EEB8DFE595FC}" type="pres">
      <dgm:prSet presAssocID="{86647675-4DC2-4C2E-98B8-5136780EC9E6}" presName="rootText" presStyleLbl="node1" presStyleIdx="1" presStyleCnt="2"/>
      <dgm:spPr/>
      <dgm:t>
        <a:bodyPr/>
        <a:lstStyle/>
        <a:p>
          <a:endParaRPr lang="es-PA"/>
        </a:p>
      </dgm:t>
    </dgm:pt>
    <dgm:pt modelId="{6055168B-698A-4D9F-9AF2-4C2FC5F4429F}" type="pres">
      <dgm:prSet presAssocID="{86647675-4DC2-4C2E-98B8-5136780EC9E6}" presName="rootConnector" presStyleLbl="node1" presStyleIdx="1" presStyleCnt="2"/>
      <dgm:spPr/>
      <dgm:t>
        <a:bodyPr/>
        <a:lstStyle/>
        <a:p>
          <a:endParaRPr lang="es-PA"/>
        </a:p>
      </dgm:t>
    </dgm:pt>
    <dgm:pt modelId="{FB23500D-61A5-480A-B07B-EED1564A0BF9}" type="pres">
      <dgm:prSet presAssocID="{86647675-4DC2-4C2E-98B8-5136780EC9E6}" presName="childShape" presStyleCnt="0"/>
      <dgm:spPr/>
    </dgm:pt>
    <dgm:pt modelId="{4284E76E-BACC-4794-B77F-5A2EA6140990}" type="pres">
      <dgm:prSet presAssocID="{A5B1CFBE-FE88-4715-86CB-24FEDBC5561D}" presName="Name13" presStyleLbl="parChTrans1D2" presStyleIdx="2" presStyleCnt="4"/>
      <dgm:spPr/>
      <dgm:t>
        <a:bodyPr/>
        <a:lstStyle/>
        <a:p>
          <a:endParaRPr lang="es-PA"/>
        </a:p>
      </dgm:t>
    </dgm:pt>
    <dgm:pt modelId="{A396891A-D8CC-4F95-94A5-EB7D5AD82FCE}" type="pres">
      <dgm:prSet presAssocID="{A6CEA177-48E0-4E34-9066-6AF80B7EC84C}" presName="childText" presStyleLbl="bgAcc1" presStyleIdx="2" presStyleCnt="4" custLinFactNeighborX="-765" custLinFactNeighborY="-738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BCDB9869-4C85-4A3D-9229-92C7A56DF810}" type="pres">
      <dgm:prSet presAssocID="{664F635C-BE89-4B13-86C5-31CCC10A0FF8}" presName="Name13" presStyleLbl="parChTrans1D2" presStyleIdx="3" presStyleCnt="4"/>
      <dgm:spPr/>
      <dgm:t>
        <a:bodyPr/>
        <a:lstStyle/>
        <a:p>
          <a:endParaRPr lang="es-PA"/>
        </a:p>
      </dgm:t>
    </dgm:pt>
    <dgm:pt modelId="{95A9AAB8-9927-4F82-BE82-E6451F24ED99}" type="pres">
      <dgm:prSet presAssocID="{630C0B9C-6B7D-483B-BB33-1D68B1BA1FA7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6EE56AB1-EE46-46E5-97E7-BA99F3E17D44}" srcId="{F2E802D9-9DFA-4041-9F67-A4A01D7AAD28}" destId="{86647675-4DC2-4C2E-98B8-5136780EC9E6}" srcOrd="1" destOrd="0" parTransId="{72B57E5E-D0F0-4A09-804D-B688DE8FA12F}" sibTransId="{3F5DD55B-DC40-4EAD-AAC5-E3708111F1C0}"/>
    <dgm:cxn modelId="{3390D3AD-FE34-4175-BAE7-3A3DF0EA2168}" type="presOf" srcId="{113A9CE1-D0AF-4120-BB41-CFB3A6C3AFBE}" destId="{BD6FFDA3-38EB-4F57-B65E-5D0722310B3B}" srcOrd="0" destOrd="0" presId="urn:microsoft.com/office/officeart/2005/8/layout/hierarchy3"/>
    <dgm:cxn modelId="{E4F99ECD-788A-4C21-8E97-8E936F287DE4}" type="presOf" srcId="{F2E802D9-9DFA-4041-9F67-A4A01D7AAD28}" destId="{D43130A8-55EE-4400-B3DD-D11FFD0D96BC}" srcOrd="0" destOrd="0" presId="urn:microsoft.com/office/officeart/2005/8/layout/hierarchy3"/>
    <dgm:cxn modelId="{6D49D773-7974-4C14-A500-3BDBE97D1AC5}" type="presOf" srcId="{59463D20-A2D9-4C32-BF02-F6FC48ADF422}" destId="{5339A057-5619-42D4-89F6-12DBCAE67D44}" srcOrd="0" destOrd="0" presId="urn:microsoft.com/office/officeart/2005/8/layout/hierarchy3"/>
    <dgm:cxn modelId="{BB4709CE-8AC5-4A30-AFEA-4B03480BAD8E}" type="presOf" srcId="{A7835109-7FF0-4BDF-B76A-0363D419E4FD}" destId="{CF9B1C5D-81E8-4596-9900-9E2BBCF11D76}" srcOrd="0" destOrd="0" presId="urn:microsoft.com/office/officeart/2005/8/layout/hierarchy3"/>
    <dgm:cxn modelId="{097FFF7D-78EC-4269-B3BD-FC5C2CEE05F2}" srcId="{D5C1F61C-987D-4E9E-849D-90DA982AF289}" destId="{59463D20-A2D9-4C32-BF02-F6FC48ADF422}" srcOrd="1" destOrd="0" parTransId="{A8AE9326-3495-49E6-AE39-ACB32D241ED4}" sibTransId="{9744FBDC-6AB8-444B-AD10-756B0EABB83A}"/>
    <dgm:cxn modelId="{C86E8E24-B299-4515-91C3-6C4789E868FD}" type="presOf" srcId="{D5C1F61C-987D-4E9E-849D-90DA982AF289}" destId="{4ED14BEC-749F-4B00-89F9-B6444CBC7836}" srcOrd="0" destOrd="0" presId="urn:microsoft.com/office/officeart/2005/8/layout/hierarchy3"/>
    <dgm:cxn modelId="{B5B3E605-FA91-4969-A4C7-CD023C1EDE16}" type="presOf" srcId="{86647675-4DC2-4C2E-98B8-5136780EC9E6}" destId="{6055168B-698A-4D9F-9AF2-4C2FC5F4429F}" srcOrd="1" destOrd="0" presId="urn:microsoft.com/office/officeart/2005/8/layout/hierarchy3"/>
    <dgm:cxn modelId="{A4419B5B-7D84-46E6-9127-2A2E02E4456F}" type="presOf" srcId="{86647675-4DC2-4C2E-98B8-5136780EC9E6}" destId="{8CFCFA86-9458-40FF-AF1F-EEB8DFE595FC}" srcOrd="0" destOrd="0" presId="urn:microsoft.com/office/officeart/2005/8/layout/hierarchy3"/>
    <dgm:cxn modelId="{20EA32AE-12D9-4C3B-A3A4-215E492D83DB}" type="presOf" srcId="{630C0B9C-6B7D-483B-BB33-1D68B1BA1FA7}" destId="{95A9AAB8-9927-4F82-BE82-E6451F24ED99}" srcOrd="0" destOrd="0" presId="urn:microsoft.com/office/officeart/2005/8/layout/hierarchy3"/>
    <dgm:cxn modelId="{0C9C6AB8-2C3E-49FF-9856-77BCF4C46D35}" type="presOf" srcId="{D5C1F61C-987D-4E9E-849D-90DA982AF289}" destId="{F4333F7C-3928-4D90-839F-359A9CBFAA71}" srcOrd="1" destOrd="0" presId="urn:microsoft.com/office/officeart/2005/8/layout/hierarchy3"/>
    <dgm:cxn modelId="{386E4E44-02AC-43F3-BFC4-9A2525439438}" type="presOf" srcId="{664F635C-BE89-4B13-86C5-31CCC10A0FF8}" destId="{BCDB9869-4C85-4A3D-9229-92C7A56DF810}" srcOrd="0" destOrd="0" presId="urn:microsoft.com/office/officeart/2005/8/layout/hierarchy3"/>
    <dgm:cxn modelId="{3072AC31-9CFB-4896-8D77-F4965FF6C4CE}" type="presOf" srcId="{A6CEA177-48E0-4E34-9066-6AF80B7EC84C}" destId="{A396891A-D8CC-4F95-94A5-EB7D5AD82FCE}" srcOrd="0" destOrd="0" presId="urn:microsoft.com/office/officeart/2005/8/layout/hierarchy3"/>
    <dgm:cxn modelId="{BB588A7B-D3F1-4917-82CE-221764624890}" srcId="{F2E802D9-9DFA-4041-9F67-A4A01D7AAD28}" destId="{D5C1F61C-987D-4E9E-849D-90DA982AF289}" srcOrd="0" destOrd="0" parTransId="{E88D07E0-F3EA-41A2-AFE8-D6D2D09750F7}" sibTransId="{CFB11AD8-6077-4090-AC8B-B00BBCA10A4C}"/>
    <dgm:cxn modelId="{6D33E934-3A5E-43D8-9505-20F87E8A828A}" srcId="{D5C1F61C-987D-4E9E-849D-90DA982AF289}" destId="{A7835109-7FF0-4BDF-B76A-0363D419E4FD}" srcOrd="0" destOrd="0" parTransId="{113A9CE1-D0AF-4120-BB41-CFB3A6C3AFBE}" sibTransId="{4C2EA7F1-46EF-4EC0-9371-E126674085A3}"/>
    <dgm:cxn modelId="{B4617D89-7E48-4B56-84D3-0A60E6EAAA9B}" type="presOf" srcId="{A8AE9326-3495-49E6-AE39-ACB32D241ED4}" destId="{20DB796F-6CF9-4EAB-87CD-B85D3C40DD16}" srcOrd="0" destOrd="0" presId="urn:microsoft.com/office/officeart/2005/8/layout/hierarchy3"/>
    <dgm:cxn modelId="{1C41E49F-2E9B-4AA9-B83C-5864E0EF49E3}" srcId="{86647675-4DC2-4C2E-98B8-5136780EC9E6}" destId="{630C0B9C-6B7D-483B-BB33-1D68B1BA1FA7}" srcOrd="1" destOrd="0" parTransId="{664F635C-BE89-4B13-86C5-31CCC10A0FF8}" sibTransId="{2A01B81E-ACF4-4B3E-9C5F-F798E4B16D1A}"/>
    <dgm:cxn modelId="{D4AA650B-D6DF-44B6-9B79-E053BF70700B}" type="presOf" srcId="{A5B1CFBE-FE88-4715-86CB-24FEDBC5561D}" destId="{4284E76E-BACC-4794-B77F-5A2EA6140990}" srcOrd="0" destOrd="0" presId="urn:microsoft.com/office/officeart/2005/8/layout/hierarchy3"/>
    <dgm:cxn modelId="{AB91B26E-2BB3-4882-A7EF-83499681DB37}" srcId="{86647675-4DC2-4C2E-98B8-5136780EC9E6}" destId="{A6CEA177-48E0-4E34-9066-6AF80B7EC84C}" srcOrd="0" destOrd="0" parTransId="{A5B1CFBE-FE88-4715-86CB-24FEDBC5561D}" sibTransId="{8BFF877B-C3C2-490B-A9E5-A5FC2E1F20D2}"/>
    <dgm:cxn modelId="{D5EE7A70-8973-4D19-BCAD-0E2BDDE86827}" type="presParOf" srcId="{D43130A8-55EE-4400-B3DD-D11FFD0D96BC}" destId="{EECDAF80-CCAB-40D4-8D9D-EDB72BCFBF9F}" srcOrd="0" destOrd="0" presId="urn:microsoft.com/office/officeart/2005/8/layout/hierarchy3"/>
    <dgm:cxn modelId="{3038280B-0DEB-40FE-AD7F-6F28D472FA8D}" type="presParOf" srcId="{EECDAF80-CCAB-40D4-8D9D-EDB72BCFBF9F}" destId="{04E0D4F0-2470-42FC-9B4A-CF450DA0F719}" srcOrd="0" destOrd="0" presId="urn:microsoft.com/office/officeart/2005/8/layout/hierarchy3"/>
    <dgm:cxn modelId="{A6AC9C1A-F77D-4D31-9B46-2D0730D758F0}" type="presParOf" srcId="{04E0D4F0-2470-42FC-9B4A-CF450DA0F719}" destId="{4ED14BEC-749F-4B00-89F9-B6444CBC7836}" srcOrd="0" destOrd="0" presId="urn:microsoft.com/office/officeart/2005/8/layout/hierarchy3"/>
    <dgm:cxn modelId="{05855AB7-B38F-4393-ACAA-CD96339FED04}" type="presParOf" srcId="{04E0D4F0-2470-42FC-9B4A-CF450DA0F719}" destId="{F4333F7C-3928-4D90-839F-359A9CBFAA71}" srcOrd="1" destOrd="0" presId="urn:microsoft.com/office/officeart/2005/8/layout/hierarchy3"/>
    <dgm:cxn modelId="{5E2461AE-CE36-4A1B-B229-D245F15E8F4A}" type="presParOf" srcId="{EECDAF80-CCAB-40D4-8D9D-EDB72BCFBF9F}" destId="{B5413E10-6AC1-4A23-A8BF-397AD34ADB0F}" srcOrd="1" destOrd="0" presId="urn:microsoft.com/office/officeart/2005/8/layout/hierarchy3"/>
    <dgm:cxn modelId="{7F81F3E7-63D1-44F6-ABB8-B413EEB2F097}" type="presParOf" srcId="{B5413E10-6AC1-4A23-A8BF-397AD34ADB0F}" destId="{BD6FFDA3-38EB-4F57-B65E-5D0722310B3B}" srcOrd="0" destOrd="0" presId="urn:microsoft.com/office/officeart/2005/8/layout/hierarchy3"/>
    <dgm:cxn modelId="{1C15A5D6-3921-4847-AFC8-3E2714843E52}" type="presParOf" srcId="{B5413E10-6AC1-4A23-A8BF-397AD34ADB0F}" destId="{CF9B1C5D-81E8-4596-9900-9E2BBCF11D76}" srcOrd="1" destOrd="0" presId="urn:microsoft.com/office/officeart/2005/8/layout/hierarchy3"/>
    <dgm:cxn modelId="{EE5719F6-4269-4AF7-B862-23119C4C6E45}" type="presParOf" srcId="{B5413E10-6AC1-4A23-A8BF-397AD34ADB0F}" destId="{20DB796F-6CF9-4EAB-87CD-B85D3C40DD16}" srcOrd="2" destOrd="0" presId="urn:microsoft.com/office/officeart/2005/8/layout/hierarchy3"/>
    <dgm:cxn modelId="{D1E17214-11D0-4715-97A1-D0A152213FC0}" type="presParOf" srcId="{B5413E10-6AC1-4A23-A8BF-397AD34ADB0F}" destId="{5339A057-5619-42D4-89F6-12DBCAE67D44}" srcOrd="3" destOrd="0" presId="urn:microsoft.com/office/officeart/2005/8/layout/hierarchy3"/>
    <dgm:cxn modelId="{A0199D39-4C84-4A8E-902A-6C1F77660940}" type="presParOf" srcId="{D43130A8-55EE-4400-B3DD-D11FFD0D96BC}" destId="{5BF94787-86CC-4720-A02D-888B77A7C3CA}" srcOrd="1" destOrd="0" presId="urn:microsoft.com/office/officeart/2005/8/layout/hierarchy3"/>
    <dgm:cxn modelId="{47291302-8DE0-4D47-BA63-95CB7FBA1E1A}" type="presParOf" srcId="{5BF94787-86CC-4720-A02D-888B77A7C3CA}" destId="{DDF1ED96-04D8-451C-80C4-59C864877C55}" srcOrd="0" destOrd="0" presId="urn:microsoft.com/office/officeart/2005/8/layout/hierarchy3"/>
    <dgm:cxn modelId="{BDC1C971-0AF7-453A-9E98-8D213E6DE18A}" type="presParOf" srcId="{DDF1ED96-04D8-451C-80C4-59C864877C55}" destId="{8CFCFA86-9458-40FF-AF1F-EEB8DFE595FC}" srcOrd="0" destOrd="0" presId="urn:microsoft.com/office/officeart/2005/8/layout/hierarchy3"/>
    <dgm:cxn modelId="{BB2351D5-7CC0-4549-B1C4-41977316217B}" type="presParOf" srcId="{DDF1ED96-04D8-451C-80C4-59C864877C55}" destId="{6055168B-698A-4D9F-9AF2-4C2FC5F4429F}" srcOrd="1" destOrd="0" presId="urn:microsoft.com/office/officeart/2005/8/layout/hierarchy3"/>
    <dgm:cxn modelId="{F9FC1D6D-6F30-4D4C-8D64-40B21B416CAA}" type="presParOf" srcId="{5BF94787-86CC-4720-A02D-888B77A7C3CA}" destId="{FB23500D-61A5-480A-B07B-EED1564A0BF9}" srcOrd="1" destOrd="0" presId="urn:microsoft.com/office/officeart/2005/8/layout/hierarchy3"/>
    <dgm:cxn modelId="{46DB6A99-9629-4CA5-9555-1DA95E20DC37}" type="presParOf" srcId="{FB23500D-61A5-480A-B07B-EED1564A0BF9}" destId="{4284E76E-BACC-4794-B77F-5A2EA6140990}" srcOrd="0" destOrd="0" presId="urn:microsoft.com/office/officeart/2005/8/layout/hierarchy3"/>
    <dgm:cxn modelId="{4445F83C-388C-4DCF-822D-58D328206FE3}" type="presParOf" srcId="{FB23500D-61A5-480A-B07B-EED1564A0BF9}" destId="{A396891A-D8CC-4F95-94A5-EB7D5AD82FCE}" srcOrd="1" destOrd="0" presId="urn:microsoft.com/office/officeart/2005/8/layout/hierarchy3"/>
    <dgm:cxn modelId="{D4B733B8-7164-4B30-8F87-E7187C11DCCF}" type="presParOf" srcId="{FB23500D-61A5-480A-B07B-EED1564A0BF9}" destId="{BCDB9869-4C85-4A3D-9229-92C7A56DF810}" srcOrd="2" destOrd="0" presId="urn:microsoft.com/office/officeart/2005/8/layout/hierarchy3"/>
    <dgm:cxn modelId="{22CB5445-8495-43E4-923C-09FF7431AC78}" type="presParOf" srcId="{FB23500D-61A5-480A-B07B-EED1564A0BF9}" destId="{95A9AAB8-9927-4F82-BE82-E6451F24ED9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653683-A667-4FC5-AC8B-78BDFCD99846}" type="doc">
      <dgm:prSet loTypeId="urn:microsoft.com/office/officeart/2005/8/layout/arrow2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PA"/>
        </a:p>
      </dgm:t>
    </dgm:pt>
    <dgm:pt modelId="{18C4900E-C45F-4C36-BFCC-260927CBC0C4}">
      <dgm:prSet phldrT="[Texto]" custT="1"/>
      <dgm:spPr/>
      <dgm:t>
        <a:bodyPr/>
        <a:lstStyle/>
        <a:p>
          <a:r>
            <a:rPr lang="en-US" sz="2400" b="0" dirty="0" smtClean="0">
              <a:latin typeface="Arial Rounded MT Bold" pitchFamily="34" charset="0"/>
            </a:rPr>
            <a:t>Coated with skeletal muscle and mucosa</a:t>
          </a:r>
          <a:endParaRPr lang="es-PA" sz="2400" b="0" dirty="0">
            <a:latin typeface="Arial Rounded MT Bold" pitchFamily="34" charset="0"/>
          </a:endParaRPr>
        </a:p>
      </dgm:t>
    </dgm:pt>
    <dgm:pt modelId="{FF52B03D-7BA9-42A7-A014-E607CC85752A}" type="parTrans" cxnId="{5996411A-FE1C-45BC-ADCC-89856802D72A}">
      <dgm:prSet/>
      <dgm:spPr/>
      <dgm:t>
        <a:bodyPr/>
        <a:lstStyle/>
        <a:p>
          <a:endParaRPr lang="es-PA"/>
        </a:p>
      </dgm:t>
    </dgm:pt>
    <dgm:pt modelId="{A31369CE-A225-4544-A3D6-6F4FBB565688}" type="sibTrans" cxnId="{5996411A-FE1C-45BC-ADCC-89856802D72A}">
      <dgm:prSet/>
      <dgm:spPr/>
      <dgm:t>
        <a:bodyPr/>
        <a:lstStyle/>
        <a:p>
          <a:endParaRPr lang="es-PA"/>
        </a:p>
      </dgm:t>
    </dgm:pt>
    <dgm:pt modelId="{21EC91C2-4248-47BA-B381-8A5503BF1C5C}">
      <dgm:prSet phldrT="[Texto]" custT="1"/>
      <dgm:spPr/>
      <dgm:t>
        <a:bodyPr/>
        <a:lstStyle/>
        <a:p>
          <a:r>
            <a:rPr lang="en-US" sz="2400" b="0" dirty="0" smtClean="0">
              <a:latin typeface="Arial Rounded MT Bold" pitchFamily="34" charset="0"/>
            </a:rPr>
            <a:t>Funnel shaped canal.</a:t>
          </a:r>
          <a:endParaRPr lang="es-PA" sz="2400" b="0" dirty="0">
            <a:latin typeface="Arial Rounded MT Bold" pitchFamily="34" charset="0"/>
          </a:endParaRPr>
        </a:p>
      </dgm:t>
    </dgm:pt>
    <dgm:pt modelId="{EC7C256C-BA17-4CBD-A4DF-65865773222A}" type="parTrans" cxnId="{A2C09EB0-33FD-49B0-8215-D83889C841C6}">
      <dgm:prSet/>
      <dgm:spPr/>
      <dgm:t>
        <a:bodyPr/>
        <a:lstStyle/>
        <a:p>
          <a:endParaRPr lang="es-PA"/>
        </a:p>
      </dgm:t>
    </dgm:pt>
    <dgm:pt modelId="{A9B51F86-1A88-473B-A6B2-D75DCD3924F8}" type="sibTrans" cxnId="{A2C09EB0-33FD-49B0-8215-D83889C841C6}">
      <dgm:prSet/>
      <dgm:spPr/>
      <dgm:t>
        <a:bodyPr/>
        <a:lstStyle/>
        <a:p>
          <a:endParaRPr lang="es-PA"/>
        </a:p>
      </dgm:t>
    </dgm:pt>
    <dgm:pt modelId="{B5B2BFB3-970E-439B-A54D-46B43F8D6191}">
      <dgm:prSet phldrT="[Texto]" custT="1"/>
      <dgm:spPr/>
      <dgm:t>
        <a:bodyPr/>
        <a:lstStyle/>
        <a:p>
          <a:r>
            <a:rPr lang="en-US" sz="2400" dirty="0" smtClean="0">
              <a:latin typeface="Arial Rounded MT Bold" pitchFamily="34" charset="0"/>
            </a:rPr>
            <a:t>It is divided into three regions: </a:t>
          </a:r>
          <a:r>
            <a:rPr lang="en-US" sz="2400" dirty="0" err="1" smtClean="0">
              <a:latin typeface="Arial Rounded MT Bold" pitchFamily="34" charset="0"/>
            </a:rPr>
            <a:t>nasopharynx</a:t>
          </a:r>
          <a:r>
            <a:rPr lang="en-US" sz="2400" dirty="0" smtClean="0">
              <a:latin typeface="Arial Rounded MT Bold" pitchFamily="34" charset="0"/>
            </a:rPr>
            <a:t> </a:t>
          </a:r>
          <a:r>
            <a:rPr lang="en-US" sz="2400" dirty="0" err="1" smtClean="0">
              <a:latin typeface="Arial Rounded MT Bold" pitchFamily="34" charset="0"/>
            </a:rPr>
            <a:t>oropharynx</a:t>
          </a:r>
          <a:r>
            <a:rPr lang="en-US" sz="2400" dirty="0" smtClean="0">
              <a:latin typeface="Arial Rounded MT Bold" pitchFamily="34" charset="0"/>
            </a:rPr>
            <a:t> and </a:t>
          </a:r>
          <a:r>
            <a:rPr lang="en-US" sz="2400" dirty="0" err="1" smtClean="0">
              <a:latin typeface="Arial Rounded MT Bold" pitchFamily="34" charset="0"/>
            </a:rPr>
            <a:t>laryngopharynx</a:t>
          </a:r>
          <a:endParaRPr lang="es-PA" sz="2400" b="0" dirty="0">
            <a:latin typeface="Arial Rounded MT Bold" pitchFamily="34" charset="0"/>
          </a:endParaRPr>
        </a:p>
      </dgm:t>
    </dgm:pt>
    <dgm:pt modelId="{9D7AEEC9-2A00-4450-80C0-52DC463C1A1B}" type="parTrans" cxnId="{CDFA1854-4937-4FF7-9C0E-48E1EA46B477}">
      <dgm:prSet/>
      <dgm:spPr/>
      <dgm:t>
        <a:bodyPr/>
        <a:lstStyle/>
        <a:p>
          <a:endParaRPr lang="es-PA"/>
        </a:p>
      </dgm:t>
    </dgm:pt>
    <dgm:pt modelId="{7A855D59-9A14-41F3-8105-C110212311AB}" type="sibTrans" cxnId="{CDFA1854-4937-4FF7-9C0E-48E1EA46B477}">
      <dgm:prSet/>
      <dgm:spPr/>
      <dgm:t>
        <a:bodyPr/>
        <a:lstStyle/>
        <a:p>
          <a:endParaRPr lang="es-PA"/>
        </a:p>
      </dgm:t>
    </dgm:pt>
    <dgm:pt modelId="{A43106A8-5802-40F0-ADC9-F69B55CC3F28}">
      <dgm:prSet phldrT="[Texto]" custT="1"/>
      <dgm:spPr/>
      <dgm:t>
        <a:bodyPr/>
        <a:lstStyle/>
        <a:p>
          <a:r>
            <a:rPr lang="en-US" sz="2400" b="0" dirty="0" smtClean="0">
              <a:latin typeface="Arial Rounded MT Bold" pitchFamily="34" charset="0"/>
            </a:rPr>
            <a:t>13 cm long</a:t>
          </a:r>
          <a:endParaRPr lang="es-PA" sz="2400" b="0" dirty="0">
            <a:latin typeface="Arial Rounded MT Bold" pitchFamily="34" charset="0"/>
          </a:endParaRPr>
        </a:p>
      </dgm:t>
    </dgm:pt>
    <dgm:pt modelId="{82DAB857-0AE0-420C-ABBF-2CAF80655B77}" type="parTrans" cxnId="{A5B31F02-A569-43E9-AFBE-085858703A20}">
      <dgm:prSet/>
      <dgm:spPr/>
      <dgm:t>
        <a:bodyPr/>
        <a:lstStyle/>
        <a:p>
          <a:endParaRPr lang="es-PA"/>
        </a:p>
      </dgm:t>
    </dgm:pt>
    <dgm:pt modelId="{CAA15E5E-BA16-443E-AC1D-5C01C293246E}" type="sibTrans" cxnId="{A5B31F02-A569-43E9-AFBE-085858703A20}">
      <dgm:prSet/>
      <dgm:spPr/>
      <dgm:t>
        <a:bodyPr/>
        <a:lstStyle/>
        <a:p>
          <a:endParaRPr lang="es-PA"/>
        </a:p>
      </dgm:t>
    </dgm:pt>
    <dgm:pt modelId="{C8AAEADF-AF04-4C6F-B673-37A7A5D7E9D1}">
      <dgm:prSet phldrT="[Texto]" custT="1"/>
      <dgm:spPr/>
      <dgm:t>
        <a:bodyPr/>
        <a:lstStyle/>
        <a:p>
          <a:r>
            <a:rPr lang="en-US" sz="2400" b="0" dirty="0" smtClean="0">
              <a:latin typeface="Arial Rounded MT Bold" pitchFamily="34" charset="0"/>
            </a:rPr>
            <a:t>Through passage of air and food</a:t>
          </a:r>
          <a:endParaRPr lang="es-PA" sz="3200" b="0" dirty="0">
            <a:latin typeface="Arial Rounded MT Bold" pitchFamily="34" charset="0"/>
          </a:endParaRPr>
        </a:p>
      </dgm:t>
    </dgm:pt>
    <dgm:pt modelId="{FEEFC434-46AD-4229-855D-34FB977CF252}" type="parTrans" cxnId="{5585CF50-4C12-4D82-8161-D659B8A2EE58}">
      <dgm:prSet/>
      <dgm:spPr/>
      <dgm:t>
        <a:bodyPr/>
        <a:lstStyle/>
        <a:p>
          <a:endParaRPr lang="es-PA"/>
        </a:p>
      </dgm:t>
    </dgm:pt>
    <dgm:pt modelId="{9DAA3869-0F11-4143-A950-0623B20F61DD}" type="sibTrans" cxnId="{5585CF50-4C12-4D82-8161-D659B8A2EE58}">
      <dgm:prSet/>
      <dgm:spPr/>
      <dgm:t>
        <a:bodyPr/>
        <a:lstStyle/>
        <a:p>
          <a:endParaRPr lang="es-PA"/>
        </a:p>
      </dgm:t>
    </dgm:pt>
    <dgm:pt modelId="{798F1637-3F29-486A-8779-A59D96621CF4}" type="pres">
      <dgm:prSet presAssocID="{B6653683-A667-4FC5-AC8B-78BDFCD9984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753DB7D9-7916-482F-9207-9756CE8B2352}" type="pres">
      <dgm:prSet presAssocID="{B6653683-A667-4FC5-AC8B-78BDFCD99846}" presName="arrow" presStyleLbl="bgShp" presStyleIdx="0" presStyleCnt="1"/>
      <dgm:spPr/>
    </dgm:pt>
    <dgm:pt modelId="{F1E71155-D7BA-41F5-9390-571F1793CD2D}" type="pres">
      <dgm:prSet presAssocID="{B6653683-A667-4FC5-AC8B-78BDFCD99846}" presName="arrowDiagram3" presStyleCnt="0"/>
      <dgm:spPr/>
    </dgm:pt>
    <dgm:pt modelId="{C2BDBF07-CAE4-4812-9ED8-660B5551FFE2}" type="pres">
      <dgm:prSet presAssocID="{18C4900E-C45F-4C36-BFCC-260927CBC0C4}" presName="bullet3a" presStyleLbl="node1" presStyleIdx="0" presStyleCnt="3"/>
      <dgm:spPr/>
    </dgm:pt>
    <dgm:pt modelId="{A39F9D38-2AD2-42E0-B87D-B8C9C3128E53}" type="pres">
      <dgm:prSet presAssocID="{18C4900E-C45F-4C36-BFCC-260927CBC0C4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D5A01029-70FE-43B4-B8E1-A3B25E05A784}" type="pres">
      <dgm:prSet presAssocID="{21EC91C2-4248-47BA-B381-8A5503BF1C5C}" presName="bullet3b" presStyleLbl="node1" presStyleIdx="1" presStyleCnt="3"/>
      <dgm:spPr/>
    </dgm:pt>
    <dgm:pt modelId="{2A2A93A1-F58E-415C-8B6B-EAFB05C2B90F}" type="pres">
      <dgm:prSet presAssocID="{21EC91C2-4248-47BA-B381-8A5503BF1C5C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076A9CB1-E553-480E-B49E-F181942DE65B}" type="pres">
      <dgm:prSet presAssocID="{B5B2BFB3-970E-439B-A54D-46B43F8D6191}" presName="bullet3c" presStyleLbl="node1" presStyleIdx="2" presStyleCnt="3"/>
      <dgm:spPr/>
    </dgm:pt>
    <dgm:pt modelId="{32125A56-B368-4BC4-8310-85DBA5B49DC6}" type="pres">
      <dgm:prSet presAssocID="{B5B2BFB3-970E-439B-A54D-46B43F8D6191}" presName="textBox3c" presStyleLbl="revTx" presStyleIdx="2" presStyleCnt="3" custScaleX="12999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9E80953E-0773-49A1-AED0-61CF7DB01E63}" type="presOf" srcId="{21EC91C2-4248-47BA-B381-8A5503BF1C5C}" destId="{2A2A93A1-F58E-415C-8B6B-EAFB05C2B90F}" srcOrd="0" destOrd="0" presId="urn:microsoft.com/office/officeart/2005/8/layout/arrow2"/>
    <dgm:cxn modelId="{398D4C34-CC16-4F3B-9726-6F67CE4DF5AA}" type="presOf" srcId="{B5B2BFB3-970E-439B-A54D-46B43F8D6191}" destId="{32125A56-B368-4BC4-8310-85DBA5B49DC6}" srcOrd="0" destOrd="0" presId="urn:microsoft.com/office/officeart/2005/8/layout/arrow2"/>
    <dgm:cxn modelId="{AC60DEF8-BA90-4CE7-9D48-7EC47CE74677}" type="presOf" srcId="{18C4900E-C45F-4C36-BFCC-260927CBC0C4}" destId="{A39F9D38-2AD2-42E0-B87D-B8C9C3128E53}" srcOrd="0" destOrd="0" presId="urn:microsoft.com/office/officeart/2005/8/layout/arrow2"/>
    <dgm:cxn modelId="{A2C09EB0-33FD-49B0-8215-D83889C841C6}" srcId="{B6653683-A667-4FC5-AC8B-78BDFCD99846}" destId="{21EC91C2-4248-47BA-B381-8A5503BF1C5C}" srcOrd="1" destOrd="0" parTransId="{EC7C256C-BA17-4CBD-A4DF-65865773222A}" sibTransId="{A9B51F86-1A88-473B-A6B2-D75DCD3924F8}"/>
    <dgm:cxn modelId="{A5B31F02-A569-43E9-AFBE-085858703A20}" srcId="{21EC91C2-4248-47BA-B381-8A5503BF1C5C}" destId="{A43106A8-5802-40F0-ADC9-F69B55CC3F28}" srcOrd="0" destOrd="0" parTransId="{82DAB857-0AE0-420C-ABBF-2CAF80655B77}" sibTransId="{CAA15E5E-BA16-443E-AC1D-5C01C293246E}"/>
    <dgm:cxn modelId="{9C43DFD2-62DA-4ED4-A318-35086743A5B6}" type="presOf" srcId="{B6653683-A667-4FC5-AC8B-78BDFCD99846}" destId="{798F1637-3F29-486A-8779-A59D96621CF4}" srcOrd="0" destOrd="0" presId="urn:microsoft.com/office/officeart/2005/8/layout/arrow2"/>
    <dgm:cxn modelId="{7F59F515-EDB5-401B-BFAF-E282D878D63A}" type="presOf" srcId="{A43106A8-5802-40F0-ADC9-F69B55CC3F28}" destId="{2A2A93A1-F58E-415C-8B6B-EAFB05C2B90F}" srcOrd="0" destOrd="1" presId="urn:microsoft.com/office/officeart/2005/8/layout/arrow2"/>
    <dgm:cxn modelId="{629A0553-BE6C-48EB-B4E6-2C942AEC43CA}" type="presOf" srcId="{C8AAEADF-AF04-4C6F-B673-37A7A5D7E9D1}" destId="{2A2A93A1-F58E-415C-8B6B-EAFB05C2B90F}" srcOrd="0" destOrd="2" presId="urn:microsoft.com/office/officeart/2005/8/layout/arrow2"/>
    <dgm:cxn modelId="{5585CF50-4C12-4D82-8161-D659B8A2EE58}" srcId="{21EC91C2-4248-47BA-B381-8A5503BF1C5C}" destId="{C8AAEADF-AF04-4C6F-B673-37A7A5D7E9D1}" srcOrd="1" destOrd="0" parTransId="{FEEFC434-46AD-4229-855D-34FB977CF252}" sibTransId="{9DAA3869-0F11-4143-A950-0623B20F61DD}"/>
    <dgm:cxn modelId="{CDFA1854-4937-4FF7-9C0E-48E1EA46B477}" srcId="{B6653683-A667-4FC5-AC8B-78BDFCD99846}" destId="{B5B2BFB3-970E-439B-A54D-46B43F8D6191}" srcOrd="2" destOrd="0" parTransId="{9D7AEEC9-2A00-4450-80C0-52DC463C1A1B}" sibTransId="{7A855D59-9A14-41F3-8105-C110212311AB}"/>
    <dgm:cxn modelId="{5996411A-FE1C-45BC-ADCC-89856802D72A}" srcId="{B6653683-A667-4FC5-AC8B-78BDFCD99846}" destId="{18C4900E-C45F-4C36-BFCC-260927CBC0C4}" srcOrd="0" destOrd="0" parTransId="{FF52B03D-7BA9-42A7-A014-E607CC85752A}" sibTransId="{A31369CE-A225-4544-A3D6-6F4FBB565688}"/>
    <dgm:cxn modelId="{E6C145F1-0429-4B27-9BF2-21E22DF5EC0A}" type="presParOf" srcId="{798F1637-3F29-486A-8779-A59D96621CF4}" destId="{753DB7D9-7916-482F-9207-9756CE8B2352}" srcOrd="0" destOrd="0" presId="urn:microsoft.com/office/officeart/2005/8/layout/arrow2"/>
    <dgm:cxn modelId="{1E5C3969-7DA1-40B9-8F5E-1948654F191D}" type="presParOf" srcId="{798F1637-3F29-486A-8779-A59D96621CF4}" destId="{F1E71155-D7BA-41F5-9390-571F1793CD2D}" srcOrd="1" destOrd="0" presId="urn:microsoft.com/office/officeart/2005/8/layout/arrow2"/>
    <dgm:cxn modelId="{B479C696-A1F6-406C-8529-A946859B0D5D}" type="presParOf" srcId="{F1E71155-D7BA-41F5-9390-571F1793CD2D}" destId="{C2BDBF07-CAE4-4812-9ED8-660B5551FFE2}" srcOrd="0" destOrd="0" presId="urn:microsoft.com/office/officeart/2005/8/layout/arrow2"/>
    <dgm:cxn modelId="{D2CA1867-85A9-4569-8504-2DC4D3EAC4E5}" type="presParOf" srcId="{F1E71155-D7BA-41F5-9390-571F1793CD2D}" destId="{A39F9D38-2AD2-42E0-B87D-B8C9C3128E53}" srcOrd="1" destOrd="0" presId="urn:microsoft.com/office/officeart/2005/8/layout/arrow2"/>
    <dgm:cxn modelId="{2D8837DB-D670-44D5-8D7A-2EEBFBD3BF8A}" type="presParOf" srcId="{F1E71155-D7BA-41F5-9390-571F1793CD2D}" destId="{D5A01029-70FE-43B4-B8E1-A3B25E05A784}" srcOrd="2" destOrd="0" presId="urn:microsoft.com/office/officeart/2005/8/layout/arrow2"/>
    <dgm:cxn modelId="{30C4309A-ACE6-4065-AA54-3AA190874B58}" type="presParOf" srcId="{F1E71155-D7BA-41F5-9390-571F1793CD2D}" destId="{2A2A93A1-F58E-415C-8B6B-EAFB05C2B90F}" srcOrd="3" destOrd="0" presId="urn:microsoft.com/office/officeart/2005/8/layout/arrow2"/>
    <dgm:cxn modelId="{D327D5A3-9E9A-455D-95D7-BB4AB9921C5A}" type="presParOf" srcId="{F1E71155-D7BA-41F5-9390-571F1793CD2D}" destId="{076A9CB1-E553-480E-B49E-F181942DE65B}" srcOrd="4" destOrd="0" presId="urn:microsoft.com/office/officeart/2005/8/layout/arrow2"/>
    <dgm:cxn modelId="{B9E61192-378D-4660-9EED-FA0C06BA3611}" type="presParOf" srcId="{F1E71155-D7BA-41F5-9390-571F1793CD2D}" destId="{32125A56-B368-4BC4-8310-85DBA5B49DC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A35109-D2C8-4011-919D-65BE06F094D5}" type="doc">
      <dgm:prSet loTypeId="urn:microsoft.com/office/officeart/2005/8/layout/cycle1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PA"/>
        </a:p>
      </dgm:t>
    </dgm:pt>
    <dgm:pt modelId="{4AFC6D53-D00F-4DF4-B217-CD55B9BB8031}">
      <dgm:prSet phldrT="[Texto]"/>
      <dgm:spPr/>
      <dgm:t>
        <a:bodyPr/>
        <a:lstStyle/>
        <a:p>
          <a:pPr rtl="0"/>
          <a:r>
            <a:rPr lang="en-US" dirty="0" smtClean="0">
              <a:solidFill>
                <a:schemeClr val="accent3"/>
              </a:solidFill>
              <a:latin typeface="Arial Rounded MT Bold" pitchFamily="34" charset="0"/>
            </a:rPr>
            <a:t>Connect the </a:t>
          </a:r>
          <a:r>
            <a:rPr lang="en-US" dirty="0" err="1" smtClean="0">
              <a:solidFill>
                <a:schemeClr val="accent3"/>
              </a:solidFill>
              <a:latin typeface="Arial Rounded MT Bold" pitchFamily="34" charset="0"/>
            </a:rPr>
            <a:t>laryngopharynx</a:t>
          </a:r>
          <a:r>
            <a:rPr lang="en-US" dirty="0" smtClean="0">
              <a:solidFill>
                <a:schemeClr val="accent3"/>
              </a:solidFill>
              <a:latin typeface="Arial Rounded MT Bold" pitchFamily="34" charset="0"/>
            </a:rPr>
            <a:t> to the trachea.</a:t>
          </a:r>
          <a:endParaRPr lang="es-PA" dirty="0">
            <a:solidFill>
              <a:schemeClr val="accent3"/>
            </a:solidFill>
            <a:latin typeface="Arial Rounded MT Bold" pitchFamily="34" charset="0"/>
          </a:endParaRPr>
        </a:p>
      </dgm:t>
    </dgm:pt>
    <dgm:pt modelId="{B51D78FE-5169-44E0-84B2-E4B9758F51D6}" type="parTrans" cxnId="{8C63FFEE-4B65-4C02-9DA5-3E374D1AEDAA}">
      <dgm:prSet/>
      <dgm:spPr/>
      <dgm:t>
        <a:bodyPr/>
        <a:lstStyle/>
        <a:p>
          <a:endParaRPr lang="es-PA"/>
        </a:p>
      </dgm:t>
    </dgm:pt>
    <dgm:pt modelId="{36BAE3CC-1764-4F41-8101-1B9C541B24F4}" type="sibTrans" cxnId="{8C63FFEE-4B65-4C02-9DA5-3E374D1AEDAA}">
      <dgm:prSet/>
      <dgm:spPr/>
      <dgm:t>
        <a:bodyPr/>
        <a:lstStyle/>
        <a:p>
          <a:endParaRPr lang="es-PA"/>
        </a:p>
      </dgm:t>
    </dgm:pt>
    <dgm:pt modelId="{C7AAF78F-C4D1-46CB-8237-8B1839619D2D}">
      <dgm:prSet phldrT="[Texto]"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  <a:latin typeface="Arial Rounded MT Bold" pitchFamily="34" charset="0"/>
            </a:rPr>
            <a:t>Made up of 9 pieces of cartilage</a:t>
          </a:r>
          <a:endParaRPr lang="es-PA" dirty="0">
            <a:solidFill>
              <a:srgbClr val="FF0000"/>
            </a:solidFill>
            <a:latin typeface="Arial Rounded MT Bold" pitchFamily="34" charset="0"/>
          </a:endParaRPr>
        </a:p>
      </dgm:t>
    </dgm:pt>
    <dgm:pt modelId="{518C61BF-07BB-44D8-8184-EADEE2A33394}" type="parTrans" cxnId="{303E3CCF-3055-4B90-B1C7-127515C1D7E0}">
      <dgm:prSet/>
      <dgm:spPr/>
      <dgm:t>
        <a:bodyPr/>
        <a:lstStyle/>
        <a:p>
          <a:endParaRPr lang="es-PA"/>
        </a:p>
      </dgm:t>
    </dgm:pt>
    <dgm:pt modelId="{95D63A70-3339-4161-A8E8-1A8AE08ED505}" type="sibTrans" cxnId="{303E3CCF-3055-4B90-B1C7-127515C1D7E0}">
      <dgm:prSet/>
      <dgm:spPr/>
      <dgm:t>
        <a:bodyPr/>
        <a:lstStyle/>
        <a:p>
          <a:endParaRPr lang="es-PA"/>
        </a:p>
      </dgm:t>
    </dgm:pt>
    <dgm:pt modelId="{BE7FA262-5AC5-4B05-8F4A-F75B741B632F}">
      <dgm:prSet phldrT="[Texto]"/>
      <dgm:spPr/>
      <dgm:t>
        <a:bodyPr/>
        <a:lstStyle/>
        <a:p>
          <a:pPr rtl="0"/>
          <a:r>
            <a:rPr lang="en-US" dirty="0" smtClean="0">
              <a:solidFill>
                <a:schemeClr val="accent1"/>
              </a:solidFill>
              <a:latin typeface="Arial Rounded MT Bold" pitchFamily="34" charset="0"/>
            </a:rPr>
            <a:t>The most important </a:t>
          </a:r>
          <a:r>
            <a:rPr lang="en-US" dirty="0" err="1" smtClean="0">
              <a:solidFill>
                <a:schemeClr val="accent1"/>
              </a:solidFill>
              <a:latin typeface="Arial Rounded MT Bold" pitchFamily="34" charset="0"/>
            </a:rPr>
            <a:t>arytenoid</a:t>
          </a:r>
          <a:r>
            <a:rPr lang="en-US" dirty="0" smtClean="0">
              <a:solidFill>
                <a:schemeClr val="accent1"/>
              </a:solidFill>
              <a:latin typeface="Arial Rounded MT Bold" pitchFamily="34" charset="0"/>
            </a:rPr>
            <a:t> (influence changes in position and tension of the vocal folds).</a:t>
          </a:r>
          <a:endParaRPr lang="es-PA" dirty="0">
            <a:solidFill>
              <a:schemeClr val="accent1"/>
            </a:solidFill>
            <a:latin typeface="Arial Rounded MT Bold" pitchFamily="34" charset="0"/>
          </a:endParaRPr>
        </a:p>
      </dgm:t>
    </dgm:pt>
    <dgm:pt modelId="{3CA52FD0-C187-46EA-8B95-D54A7EEAC403}" type="parTrans" cxnId="{7DE225AB-67F4-4248-BA63-B5E307978F84}">
      <dgm:prSet/>
      <dgm:spPr/>
      <dgm:t>
        <a:bodyPr/>
        <a:lstStyle/>
        <a:p>
          <a:endParaRPr lang="es-PA"/>
        </a:p>
      </dgm:t>
    </dgm:pt>
    <dgm:pt modelId="{55BFB674-0374-49D4-9C14-B69B29F61A27}" type="sibTrans" cxnId="{7DE225AB-67F4-4248-BA63-B5E307978F84}">
      <dgm:prSet/>
      <dgm:spPr/>
      <dgm:t>
        <a:bodyPr/>
        <a:lstStyle/>
        <a:p>
          <a:endParaRPr lang="es-PA"/>
        </a:p>
      </dgm:t>
    </dgm:pt>
    <dgm:pt modelId="{DB10C976-7471-4F58-A94F-15124D83002A}" type="pres">
      <dgm:prSet presAssocID="{3BA35109-D2C8-4011-919D-65BE06F094D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B0FD9648-1D8B-41E0-A8DF-C8B1C5F6D7E9}" type="pres">
      <dgm:prSet presAssocID="{4AFC6D53-D00F-4DF4-B217-CD55B9BB8031}" presName="dummy" presStyleCnt="0"/>
      <dgm:spPr/>
      <dgm:t>
        <a:bodyPr/>
        <a:lstStyle/>
        <a:p>
          <a:endParaRPr lang="es-PA"/>
        </a:p>
      </dgm:t>
    </dgm:pt>
    <dgm:pt modelId="{7A97F74F-E2D3-4E7D-AB20-8FFE9A544737}" type="pres">
      <dgm:prSet presAssocID="{4AFC6D53-D00F-4DF4-B217-CD55B9BB8031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5446A0F2-69D0-444D-9CF8-5205CBB3933F}" type="pres">
      <dgm:prSet presAssocID="{36BAE3CC-1764-4F41-8101-1B9C541B24F4}" presName="sibTrans" presStyleLbl="node1" presStyleIdx="0" presStyleCnt="3"/>
      <dgm:spPr/>
      <dgm:t>
        <a:bodyPr/>
        <a:lstStyle/>
        <a:p>
          <a:endParaRPr lang="es-PA"/>
        </a:p>
      </dgm:t>
    </dgm:pt>
    <dgm:pt modelId="{75E845D7-6E6B-4B0B-B2D9-F49DA740C80D}" type="pres">
      <dgm:prSet presAssocID="{C7AAF78F-C4D1-46CB-8237-8B1839619D2D}" presName="dummy" presStyleCnt="0"/>
      <dgm:spPr/>
      <dgm:t>
        <a:bodyPr/>
        <a:lstStyle/>
        <a:p>
          <a:endParaRPr lang="es-PA"/>
        </a:p>
      </dgm:t>
    </dgm:pt>
    <dgm:pt modelId="{431096FA-E30A-4356-B1E5-005947120DFB}" type="pres">
      <dgm:prSet presAssocID="{C7AAF78F-C4D1-46CB-8237-8B1839619D2D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78E2FDA5-350F-431D-AC8B-94E11AD7ED6E}" type="pres">
      <dgm:prSet presAssocID="{95D63A70-3339-4161-A8E8-1A8AE08ED505}" presName="sibTrans" presStyleLbl="node1" presStyleIdx="1" presStyleCnt="3"/>
      <dgm:spPr/>
      <dgm:t>
        <a:bodyPr/>
        <a:lstStyle/>
        <a:p>
          <a:endParaRPr lang="es-PA"/>
        </a:p>
      </dgm:t>
    </dgm:pt>
    <dgm:pt modelId="{29539773-5A7D-466F-B4D1-5E7BAAFFE1B0}" type="pres">
      <dgm:prSet presAssocID="{BE7FA262-5AC5-4B05-8F4A-F75B741B632F}" presName="dummy" presStyleCnt="0"/>
      <dgm:spPr/>
      <dgm:t>
        <a:bodyPr/>
        <a:lstStyle/>
        <a:p>
          <a:endParaRPr lang="es-PA"/>
        </a:p>
      </dgm:t>
    </dgm:pt>
    <dgm:pt modelId="{4EA2D496-7AE8-4542-A580-424F21A0B693}" type="pres">
      <dgm:prSet presAssocID="{BE7FA262-5AC5-4B05-8F4A-F75B741B632F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3436B76C-37A1-42E8-8C3F-B7398D462DCF}" type="pres">
      <dgm:prSet presAssocID="{55BFB674-0374-49D4-9C14-B69B29F61A27}" presName="sibTrans" presStyleLbl="node1" presStyleIdx="2" presStyleCnt="3"/>
      <dgm:spPr/>
      <dgm:t>
        <a:bodyPr/>
        <a:lstStyle/>
        <a:p>
          <a:endParaRPr lang="es-PA"/>
        </a:p>
      </dgm:t>
    </dgm:pt>
  </dgm:ptLst>
  <dgm:cxnLst>
    <dgm:cxn modelId="{7DE225AB-67F4-4248-BA63-B5E307978F84}" srcId="{3BA35109-D2C8-4011-919D-65BE06F094D5}" destId="{BE7FA262-5AC5-4B05-8F4A-F75B741B632F}" srcOrd="2" destOrd="0" parTransId="{3CA52FD0-C187-46EA-8B95-D54A7EEAC403}" sibTransId="{55BFB674-0374-49D4-9C14-B69B29F61A27}"/>
    <dgm:cxn modelId="{702C7A96-D850-44DD-BC5E-054788E61952}" type="presOf" srcId="{36BAE3CC-1764-4F41-8101-1B9C541B24F4}" destId="{5446A0F2-69D0-444D-9CF8-5205CBB3933F}" srcOrd="0" destOrd="0" presId="urn:microsoft.com/office/officeart/2005/8/layout/cycle1"/>
    <dgm:cxn modelId="{CA2E8679-D1B8-4383-85EA-42F37B8E2642}" type="presOf" srcId="{3BA35109-D2C8-4011-919D-65BE06F094D5}" destId="{DB10C976-7471-4F58-A94F-15124D83002A}" srcOrd="0" destOrd="0" presId="urn:microsoft.com/office/officeart/2005/8/layout/cycle1"/>
    <dgm:cxn modelId="{3FEF0AB7-56B8-4954-8294-4D9C761889C9}" type="presOf" srcId="{C7AAF78F-C4D1-46CB-8237-8B1839619D2D}" destId="{431096FA-E30A-4356-B1E5-005947120DFB}" srcOrd="0" destOrd="0" presId="urn:microsoft.com/office/officeart/2005/8/layout/cycle1"/>
    <dgm:cxn modelId="{46E7F76A-97F1-4A61-A080-CD5FB5283487}" type="presOf" srcId="{55BFB674-0374-49D4-9C14-B69B29F61A27}" destId="{3436B76C-37A1-42E8-8C3F-B7398D462DCF}" srcOrd="0" destOrd="0" presId="urn:microsoft.com/office/officeart/2005/8/layout/cycle1"/>
    <dgm:cxn modelId="{87E8BE26-5999-412F-88AD-68A5B9276B58}" type="presOf" srcId="{95D63A70-3339-4161-A8E8-1A8AE08ED505}" destId="{78E2FDA5-350F-431D-AC8B-94E11AD7ED6E}" srcOrd="0" destOrd="0" presId="urn:microsoft.com/office/officeart/2005/8/layout/cycle1"/>
    <dgm:cxn modelId="{6CBE993A-DC38-4E75-8B10-CBFD65001691}" type="presOf" srcId="{BE7FA262-5AC5-4B05-8F4A-F75B741B632F}" destId="{4EA2D496-7AE8-4542-A580-424F21A0B693}" srcOrd="0" destOrd="0" presId="urn:microsoft.com/office/officeart/2005/8/layout/cycle1"/>
    <dgm:cxn modelId="{8C63FFEE-4B65-4C02-9DA5-3E374D1AEDAA}" srcId="{3BA35109-D2C8-4011-919D-65BE06F094D5}" destId="{4AFC6D53-D00F-4DF4-B217-CD55B9BB8031}" srcOrd="0" destOrd="0" parTransId="{B51D78FE-5169-44E0-84B2-E4B9758F51D6}" sibTransId="{36BAE3CC-1764-4F41-8101-1B9C541B24F4}"/>
    <dgm:cxn modelId="{303E3CCF-3055-4B90-B1C7-127515C1D7E0}" srcId="{3BA35109-D2C8-4011-919D-65BE06F094D5}" destId="{C7AAF78F-C4D1-46CB-8237-8B1839619D2D}" srcOrd="1" destOrd="0" parTransId="{518C61BF-07BB-44D8-8184-EADEE2A33394}" sibTransId="{95D63A70-3339-4161-A8E8-1A8AE08ED505}"/>
    <dgm:cxn modelId="{E978A374-4CC0-48E7-9D3B-792C12607CA1}" type="presOf" srcId="{4AFC6D53-D00F-4DF4-B217-CD55B9BB8031}" destId="{7A97F74F-E2D3-4E7D-AB20-8FFE9A544737}" srcOrd="0" destOrd="0" presId="urn:microsoft.com/office/officeart/2005/8/layout/cycle1"/>
    <dgm:cxn modelId="{A02E0E30-D2DF-4B90-B727-FB7C26BEE4CB}" type="presParOf" srcId="{DB10C976-7471-4F58-A94F-15124D83002A}" destId="{B0FD9648-1D8B-41E0-A8DF-C8B1C5F6D7E9}" srcOrd="0" destOrd="0" presId="urn:microsoft.com/office/officeart/2005/8/layout/cycle1"/>
    <dgm:cxn modelId="{1508F513-5C30-40B7-8139-C491F74DA180}" type="presParOf" srcId="{DB10C976-7471-4F58-A94F-15124D83002A}" destId="{7A97F74F-E2D3-4E7D-AB20-8FFE9A544737}" srcOrd="1" destOrd="0" presId="urn:microsoft.com/office/officeart/2005/8/layout/cycle1"/>
    <dgm:cxn modelId="{35C107BB-3BA4-47DC-88C8-020E22CFD8B1}" type="presParOf" srcId="{DB10C976-7471-4F58-A94F-15124D83002A}" destId="{5446A0F2-69D0-444D-9CF8-5205CBB3933F}" srcOrd="2" destOrd="0" presId="urn:microsoft.com/office/officeart/2005/8/layout/cycle1"/>
    <dgm:cxn modelId="{EDBC2D68-C3A3-4E27-AF86-0235C11AAD4B}" type="presParOf" srcId="{DB10C976-7471-4F58-A94F-15124D83002A}" destId="{75E845D7-6E6B-4B0B-B2D9-F49DA740C80D}" srcOrd="3" destOrd="0" presId="urn:microsoft.com/office/officeart/2005/8/layout/cycle1"/>
    <dgm:cxn modelId="{D384A856-BC05-4C83-89D9-E1727471EC17}" type="presParOf" srcId="{DB10C976-7471-4F58-A94F-15124D83002A}" destId="{431096FA-E30A-4356-B1E5-005947120DFB}" srcOrd="4" destOrd="0" presId="urn:microsoft.com/office/officeart/2005/8/layout/cycle1"/>
    <dgm:cxn modelId="{E6EEDD48-FE17-4BDD-80DA-9CD26D3F3479}" type="presParOf" srcId="{DB10C976-7471-4F58-A94F-15124D83002A}" destId="{78E2FDA5-350F-431D-AC8B-94E11AD7ED6E}" srcOrd="5" destOrd="0" presId="urn:microsoft.com/office/officeart/2005/8/layout/cycle1"/>
    <dgm:cxn modelId="{00AF95EA-6718-4509-A21A-536A4053BDE5}" type="presParOf" srcId="{DB10C976-7471-4F58-A94F-15124D83002A}" destId="{29539773-5A7D-466F-B4D1-5E7BAAFFE1B0}" srcOrd="6" destOrd="0" presId="urn:microsoft.com/office/officeart/2005/8/layout/cycle1"/>
    <dgm:cxn modelId="{C20FE174-A7B0-4D2F-BC1C-9E6E5AEE303E}" type="presParOf" srcId="{DB10C976-7471-4F58-A94F-15124D83002A}" destId="{4EA2D496-7AE8-4542-A580-424F21A0B693}" srcOrd="7" destOrd="0" presId="urn:microsoft.com/office/officeart/2005/8/layout/cycle1"/>
    <dgm:cxn modelId="{0C77E619-1B35-4EA9-B111-6407B5E31B27}" type="presParOf" srcId="{DB10C976-7471-4F58-A94F-15124D83002A}" destId="{3436B76C-37A1-42E8-8C3F-B7398D462DCF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A09A27-12C0-4D52-890A-7E79B5AB2E5F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PA"/>
        </a:p>
      </dgm:t>
    </dgm:pt>
    <dgm:pt modelId="{C4EA0D3B-0726-48B2-B6DA-F82371DEB827}">
      <dgm:prSet phldrT="[Texto]"/>
      <dgm:spPr/>
      <dgm:t>
        <a:bodyPr/>
        <a:lstStyle/>
        <a:p>
          <a:r>
            <a:rPr lang="es-PA" dirty="0" smtClean="0"/>
            <a:t>LUNGS</a:t>
          </a:r>
          <a:endParaRPr lang="es-PA" dirty="0"/>
        </a:p>
      </dgm:t>
    </dgm:pt>
    <dgm:pt modelId="{DBAF2760-245A-4D2C-A3B6-76CD4C5AD18A}" type="parTrans" cxnId="{9BB822FF-E600-42A0-B57B-DE82D719C6F2}">
      <dgm:prSet/>
      <dgm:spPr/>
      <dgm:t>
        <a:bodyPr/>
        <a:lstStyle/>
        <a:p>
          <a:endParaRPr lang="es-PA"/>
        </a:p>
      </dgm:t>
    </dgm:pt>
    <dgm:pt modelId="{3F605C56-80C4-4090-B7C5-26B6B8C96953}" type="sibTrans" cxnId="{9BB822FF-E600-42A0-B57B-DE82D719C6F2}">
      <dgm:prSet/>
      <dgm:spPr/>
      <dgm:t>
        <a:bodyPr/>
        <a:lstStyle/>
        <a:p>
          <a:endParaRPr lang="es-PA"/>
        </a:p>
      </dgm:t>
    </dgm:pt>
    <dgm:pt modelId="{8BE36670-3566-4BEC-854B-7187FBFDC371}">
      <dgm:prSet phldrT="[Texto]"/>
      <dgm:spPr/>
      <dgm:t>
        <a:bodyPr/>
        <a:lstStyle/>
        <a:p>
          <a:r>
            <a:rPr lang="es-PA" dirty="0" smtClean="0"/>
            <a:t>ESSENTIAL RESPIRATORY ORGAN</a:t>
          </a:r>
          <a:endParaRPr lang="es-PA" dirty="0"/>
        </a:p>
      </dgm:t>
    </dgm:pt>
    <dgm:pt modelId="{7F849EDF-19ED-4B80-8E22-3DC023E2EA63}" type="parTrans" cxnId="{E786AB01-A806-4BF8-B5DC-6A135732ADF6}">
      <dgm:prSet/>
      <dgm:spPr/>
      <dgm:t>
        <a:bodyPr/>
        <a:lstStyle/>
        <a:p>
          <a:endParaRPr lang="es-PA" dirty="0"/>
        </a:p>
      </dgm:t>
    </dgm:pt>
    <dgm:pt modelId="{2B234F8A-88F7-48FD-A2AE-3C293ABB4DA6}" type="sibTrans" cxnId="{E786AB01-A806-4BF8-B5DC-6A135732ADF6}">
      <dgm:prSet/>
      <dgm:spPr/>
      <dgm:t>
        <a:bodyPr/>
        <a:lstStyle/>
        <a:p>
          <a:endParaRPr lang="es-PA"/>
        </a:p>
      </dgm:t>
    </dgm:pt>
    <dgm:pt modelId="{9B491A31-B0E2-4AED-80B9-DC5F41104EC3}">
      <dgm:prSet phldrT="[Texto]"/>
      <dgm:spPr/>
      <dgm:t>
        <a:bodyPr/>
        <a:lstStyle/>
        <a:p>
          <a:r>
            <a:rPr lang="es-PA" dirty="0" smtClean="0"/>
            <a:t>TRANSPORT OXYGEN FROM THE ATMOSPHERE</a:t>
          </a:r>
          <a:endParaRPr lang="es-PA" dirty="0"/>
        </a:p>
      </dgm:t>
    </dgm:pt>
    <dgm:pt modelId="{EF33F4BF-75C0-4487-8711-70B137379A08}" type="parTrans" cxnId="{0CC533EA-C70C-4A4B-9501-D9F1E9B2A71C}">
      <dgm:prSet/>
      <dgm:spPr/>
      <dgm:t>
        <a:bodyPr/>
        <a:lstStyle/>
        <a:p>
          <a:endParaRPr lang="es-PA" dirty="0"/>
        </a:p>
      </dgm:t>
    </dgm:pt>
    <dgm:pt modelId="{CABE7DBC-CFE7-418F-A7AD-4B77F013D341}" type="sibTrans" cxnId="{0CC533EA-C70C-4A4B-9501-D9F1E9B2A71C}">
      <dgm:prSet/>
      <dgm:spPr/>
      <dgm:t>
        <a:bodyPr/>
        <a:lstStyle/>
        <a:p>
          <a:endParaRPr lang="es-PA"/>
        </a:p>
      </dgm:t>
    </dgm:pt>
    <dgm:pt modelId="{294C6B3E-4F67-454D-944C-0DCE2B45AD23}">
      <dgm:prSet phldrT="[Texto]"/>
      <dgm:spPr/>
      <dgm:t>
        <a:bodyPr/>
        <a:lstStyle/>
        <a:p>
          <a:r>
            <a:rPr lang="es-PA" dirty="0" smtClean="0"/>
            <a:t>THE RIGTH IS BIGGER THAN LEFT</a:t>
          </a:r>
          <a:endParaRPr lang="es-PA" dirty="0"/>
        </a:p>
      </dgm:t>
    </dgm:pt>
    <dgm:pt modelId="{7220292A-4B83-4774-AD4E-45EE623F5EE4}" type="parTrans" cxnId="{3C51E664-250E-4F4B-8967-80931CD6A1E5}">
      <dgm:prSet/>
      <dgm:spPr/>
      <dgm:t>
        <a:bodyPr/>
        <a:lstStyle/>
        <a:p>
          <a:endParaRPr lang="es-PA" dirty="0"/>
        </a:p>
      </dgm:t>
    </dgm:pt>
    <dgm:pt modelId="{63449919-3C08-4361-AF41-63384D3F7BFA}" type="sibTrans" cxnId="{3C51E664-250E-4F4B-8967-80931CD6A1E5}">
      <dgm:prSet/>
      <dgm:spPr/>
      <dgm:t>
        <a:bodyPr/>
        <a:lstStyle/>
        <a:p>
          <a:endParaRPr lang="es-PA"/>
        </a:p>
      </dgm:t>
    </dgm:pt>
    <dgm:pt modelId="{2CA129C4-40C5-4F46-9DC6-384634F16CEA}">
      <dgm:prSet phldrT="[Texto]"/>
      <dgm:spPr/>
      <dgm:t>
        <a:bodyPr/>
        <a:lstStyle/>
        <a:p>
          <a:r>
            <a:rPr lang="es-PA" dirty="0" smtClean="0"/>
            <a:t>2 TISSUE SACS</a:t>
          </a:r>
          <a:endParaRPr lang="es-PA" dirty="0"/>
        </a:p>
      </dgm:t>
    </dgm:pt>
    <dgm:pt modelId="{869DEDBA-44BD-4CC3-95E5-64E4025EC4B9}" type="parTrans" cxnId="{F8C47FB0-2075-4EDC-AB9E-D4FBAA73F1D7}">
      <dgm:prSet/>
      <dgm:spPr/>
      <dgm:t>
        <a:bodyPr/>
        <a:lstStyle/>
        <a:p>
          <a:endParaRPr lang="es-PA" dirty="0"/>
        </a:p>
      </dgm:t>
    </dgm:pt>
    <dgm:pt modelId="{7258FEA1-E531-43D0-9DD9-C8C16C9A8E4A}" type="sibTrans" cxnId="{F8C47FB0-2075-4EDC-AB9E-D4FBAA73F1D7}">
      <dgm:prSet/>
      <dgm:spPr/>
      <dgm:t>
        <a:bodyPr/>
        <a:lstStyle/>
        <a:p>
          <a:endParaRPr lang="es-PA"/>
        </a:p>
      </dgm:t>
    </dgm:pt>
    <dgm:pt modelId="{3BE97643-61D0-4AF0-AA98-AE58880F2B2C}" type="pres">
      <dgm:prSet presAssocID="{8CA09A27-12C0-4D52-890A-7E79B5AB2E5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77B6FE97-5BB1-4CDF-9AD4-0DFFBC878F78}" type="pres">
      <dgm:prSet presAssocID="{C4EA0D3B-0726-48B2-B6DA-F82371DEB827}" presName="centerShape" presStyleLbl="node0" presStyleIdx="0" presStyleCnt="1"/>
      <dgm:spPr/>
      <dgm:t>
        <a:bodyPr/>
        <a:lstStyle/>
        <a:p>
          <a:endParaRPr lang="es-PA"/>
        </a:p>
      </dgm:t>
    </dgm:pt>
    <dgm:pt modelId="{8FFD3350-D3BF-4B15-920E-4F005EB1051C}" type="pres">
      <dgm:prSet presAssocID="{7F849EDF-19ED-4B80-8E22-3DC023E2EA63}" presName="parTrans" presStyleLbl="sibTrans2D1" presStyleIdx="0" presStyleCnt="4"/>
      <dgm:spPr/>
      <dgm:t>
        <a:bodyPr/>
        <a:lstStyle/>
        <a:p>
          <a:endParaRPr lang="es-PA"/>
        </a:p>
      </dgm:t>
    </dgm:pt>
    <dgm:pt modelId="{A78E869F-449C-406A-9361-AF824A1D929C}" type="pres">
      <dgm:prSet presAssocID="{7F849EDF-19ED-4B80-8E22-3DC023E2EA63}" presName="connectorText" presStyleLbl="sibTrans2D1" presStyleIdx="0" presStyleCnt="4"/>
      <dgm:spPr/>
      <dgm:t>
        <a:bodyPr/>
        <a:lstStyle/>
        <a:p>
          <a:endParaRPr lang="es-PA"/>
        </a:p>
      </dgm:t>
    </dgm:pt>
    <dgm:pt modelId="{57008AE9-BE9E-4F7C-860F-44C8B4B9CD84}" type="pres">
      <dgm:prSet presAssocID="{8BE36670-3566-4BEC-854B-7187FBFDC371}" presName="node" presStyleLbl="node1" presStyleIdx="0" presStyleCnt="4" custScaleX="181619" custScaleY="98009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658C0A81-BD31-48D8-8D07-3AA0C817FB85}" type="pres">
      <dgm:prSet presAssocID="{EF33F4BF-75C0-4487-8711-70B137379A08}" presName="parTrans" presStyleLbl="sibTrans2D1" presStyleIdx="1" presStyleCnt="4"/>
      <dgm:spPr/>
      <dgm:t>
        <a:bodyPr/>
        <a:lstStyle/>
        <a:p>
          <a:endParaRPr lang="es-PA"/>
        </a:p>
      </dgm:t>
    </dgm:pt>
    <dgm:pt modelId="{ADA0C524-3CEB-4355-9DDA-256791AB71F4}" type="pres">
      <dgm:prSet presAssocID="{EF33F4BF-75C0-4487-8711-70B137379A08}" presName="connectorText" presStyleLbl="sibTrans2D1" presStyleIdx="1" presStyleCnt="4"/>
      <dgm:spPr/>
      <dgm:t>
        <a:bodyPr/>
        <a:lstStyle/>
        <a:p>
          <a:endParaRPr lang="es-PA"/>
        </a:p>
      </dgm:t>
    </dgm:pt>
    <dgm:pt modelId="{3F73A967-48C2-4726-9A59-C8195FBAB178}" type="pres">
      <dgm:prSet presAssocID="{9B491A31-B0E2-4AED-80B9-DC5F41104EC3}" presName="node" presStyleLbl="node1" presStyleIdx="1" presStyleCnt="4" custScaleX="181619" custScaleY="98009" custRadScaleRad="129734" custRadScaleInc="276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53007C50-6002-4C22-9561-72DAEC830676}" type="pres">
      <dgm:prSet presAssocID="{7220292A-4B83-4774-AD4E-45EE623F5EE4}" presName="parTrans" presStyleLbl="sibTrans2D1" presStyleIdx="2" presStyleCnt="4"/>
      <dgm:spPr/>
      <dgm:t>
        <a:bodyPr/>
        <a:lstStyle/>
        <a:p>
          <a:endParaRPr lang="es-PA"/>
        </a:p>
      </dgm:t>
    </dgm:pt>
    <dgm:pt modelId="{EB3C4ECD-82BA-494A-A263-D30B79176111}" type="pres">
      <dgm:prSet presAssocID="{7220292A-4B83-4774-AD4E-45EE623F5EE4}" presName="connectorText" presStyleLbl="sibTrans2D1" presStyleIdx="2" presStyleCnt="4"/>
      <dgm:spPr/>
      <dgm:t>
        <a:bodyPr/>
        <a:lstStyle/>
        <a:p>
          <a:endParaRPr lang="es-PA"/>
        </a:p>
      </dgm:t>
    </dgm:pt>
    <dgm:pt modelId="{013CDB0F-D307-4809-ACE4-EC64ADD1CD0C}" type="pres">
      <dgm:prSet presAssocID="{294C6B3E-4F67-454D-944C-0DCE2B45AD23}" presName="node" presStyleLbl="node1" presStyleIdx="2" presStyleCnt="4" custScaleX="181619" custScaleY="98009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B1074FF7-40F2-4600-8369-540772CB0240}" type="pres">
      <dgm:prSet presAssocID="{869DEDBA-44BD-4CC3-95E5-64E4025EC4B9}" presName="parTrans" presStyleLbl="sibTrans2D1" presStyleIdx="3" presStyleCnt="4"/>
      <dgm:spPr/>
      <dgm:t>
        <a:bodyPr/>
        <a:lstStyle/>
        <a:p>
          <a:endParaRPr lang="es-PA"/>
        </a:p>
      </dgm:t>
    </dgm:pt>
    <dgm:pt modelId="{688CC51F-95F5-4A72-9DD6-91BDB187265F}" type="pres">
      <dgm:prSet presAssocID="{869DEDBA-44BD-4CC3-95E5-64E4025EC4B9}" presName="connectorText" presStyleLbl="sibTrans2D1" presStyleIdx="3" presStyleCnt="4"/>
      <dgm:spPr/>
      <dgm:t>
        <a:bodyPr/>
        <a:lstStyle/>
        <a:p>
          <a:endParaRPr lang="es-PA"/>
        </a:p>
      </dgm:t>
    </dgm:pt>
    <dgm:pt modelId="{F8888ED7-D061-4D8F-B39B-8F5EA034D15E}" type="pres">
      <dgm:prSet presAssocID="{2CA129C4-40C5-4F46-9DC6-384634F16CEA}" presName="node" presStyleLbl="node1" presStyleIdx="3" presStyleCnt="4" custScaleX="181619" custScaleY="98009" custRadScaleRad="125410" custRadScaleInc="-28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3C51E664-250E-4F4B-8967-80931CD6A1E5}" srcId="{C4EA0D3B-0726-48B2-B6DA-F82371DEB827}" destId="{294C6B3E-4F67-454D-944C-0DCE2B45AD23}" srcOrd="2" destOrd="0" parTransId="{7220292A-4B83-4774-AD4E-45EE623F5EE4}" sibTransId="{63449919-3C08-4361-AF41-63384D3F7BFA}"/>
    <dgm:cxn modelId="{0CC533EA-C70C-4A4B-9501-D9F1E9B2A71C}" srcId="{C4EA0D3B-0726-48B2-B6DA-F82371DEB827}" destId="{9B491A31-B0E2-4AED-80B9-DC5F41104EC3}" srcOrd="1" destOrd="0" parTransId="{EF33F4BF-75C0-4487-8711-70B137379A08}" sibTransId="{CABE7DBC-CFE7-418F-A7AD-4B77F013D341}"/>
    <dgm:cxn modelId="{B025AAE8-096E-4543-ADC9-F627DE5BDEE4}" type="presOf" srcId="{7220292A-4B83-4774-AD4E-45EE623F5EE4}" destId="{EB3C4ECD-82BA-494A-A263-D30B79176111}" srcOrd="1" destOrd="0" presId="urn:microsoft.com/office/officeart/2005/8/layout/radial5"/>
    <dgm:cxn modelId="{F8C47FB0-2075-4EDC-AB9E-D4FBAA73F1D7}" srcId="{C4EA0D3B-0726-48B2-B6DA-F82371DEB827}" destId="{2CA129C4-40C5-4F46-9DC6-384634F16CEA}" srcOrd="3" destOrd="0" parTransId="{869DEDBA-44BD-4CC3-95E5-64E4025EC4B9}" sibTransId="{7258FEA1-E531-43D0-9DD9-C8C16C9A8E4A}"/>
    <dgm:cxn modelId="{CD0D52AD-6880-40D1-B864-B51C8421F11F}" type="presOf" srcId="{C4EA0D3B-0726-48B2-B6DA-F82371DEB827}" destId="{77B6FE97-5BB1-4CDF-9AD4-0DFFBC878F78}" srcOrd="0" destOrd="0" presId="urn:microsoft.com/office/officeart/2005/8/layout/radial5"/>
    <dgm:cxn modelId="{3EB61DB8-C217-4D04-869D-F50719B69F5C}" type="presOf" srcId="{EF33F4BF-75C0-4487-8711-70B137379A08}" destId="{ADA0C524-3CEB-4355-9DDA-256791AB71F4}" srcOrd="1" destOrd="0" presId="urn:microsoft.com/office/officeart/2005/8/layout/radial5"/>
    <dgm:cxn modelId="{4FF5D68A-D603-4D20-934E-97E979C06155}" type="presOf" srcId="{8CA09A27-12C0-4D52-890A-7E79B5AB2E5F}" destId="{3BE97643-61D0-4AF0-AA98-AE58880F2B2C}" srcOrd="0" destOrd="0" presId="urn:microsoft.com/office/officeart/2005/8/layout/radial5"/>
    <dgm:cxn modelId="{A00D79C4-BE7A-431E-87C7-D834AB05B295}" type="presOf" srcId="{7F849EDF-19ED-4B80-8E22-3DC023E2EA63}" destId="{A78E869F-449C-406A-9361-AF824A1D929C}" srcOrd="1" destOrd="0" presId="urn:microsoft.com/office/officeart/2005/8/layout/radial5"/>
    <dgm:cxn modelId="{3FB6BA24-258C-489C-ABB4-9984D16DCBF1}" type="presOf" srcId="{7220292A-4B83-4774-AD4E-45EE623F5EE4}" destId="{53007C50-6002-4C22-9561-72DAEC830676}" srcOrd="0" destOrd="0" presId="urn:microsoft.com/office/officeart/2005/8/layout/radial5"/>
    <dgm:cxn modelId="{E786AB01-A806-4BF8-B5DC-6A135732ADF6}" srcId="{C4EA0D3B-0726-48B2-B6DA-F82371DEB827}" destId="{8BE36670-3566-4BEC-854B-7187FBFDC371}" srcOrd="0" destOrd="0" parTransId="{7F849EDF-19ED-4B80-8E22-3DC023E2EA63}" sibTransId="{2B234F8A-88F7-48FD-A2AE-3C293ABB4DA6}"/>
    <dgm:cxn modelId="{52740DC9-0FD3-4185-8257-D70AB02D2562}" type="presOf" srcId="{294C6B3E-4F67-454D-944C-0DCE2B45AD23}" destId="{013CDB0F-D307-4809-ACE4-EC64ADD1CD0C}" srcOrd="0" destOrd="0" presId="urn:microsoft.com/office/officeart/2005/8/layout/radial5"/>
    <dgm:cxn modelId="{9BB822FF-E600-42A0-B57B-DE82D719C6F2}" srcId="{8CA09A27-12C0-4D52-890A-7E79B5AB2E5F}" destId="{C4EA0D3B-0726-48B2-B6DA-F82371DEB827}" srcOrd="0" destOrd="0" parTransId="{DBAF2760-245A-4D2C-A3B6-76CD4C5AD18A}" sibTransId="{3F605C56-80C4-4090-B7C5-26B6B8C96953}"/>
    <dgm:cxn modelId="{B027A698-7BE1-4107-AAE6-BED3253E5E4A}" type="presOf" srcId="{2CA129C4-40C5-4F46-9DC6-384634F16CEA}" destId="{F8888ED7-D061-4D8F-B39B-8F5EA034D15E}" srcOrd="0" destOrd="0" presId="urn:microsoft.com/office/officeart/2005/8/layout/radial5"/>
    <dgm:cxn modelId="{EE6FB860-C4E5-4AA9-9BDE-2772227C98FA}" type="presOf" srcId="{9B491A31-B0E2-4AED-80B9-DC5F41104EC3}" destId="{3F73A967-48C2-4726-9A59-C8195FBAB178}" srcOrd="0" destOrd="0" presId="urn:microsoft.com/office/officeart/2005/8/layout/radial5"/>
    <dgm:cxn modelId="{FBD6AAED-B00F-4801-ABD4-5C6A50180782}" type="presOf" srcId="{EF33F4BF-75C0-4487-8711-70B137379A08}" destId="{658C0A81-BD31-48D8-8D07-3AA0C817FB85}" srcOrd="0" destOrd="0" presId="urn:microsoft.com/office/officeart/2005/8/layout/radial5"/>
    <dgm:cxn modelId="{021A3A96-0CE9-4470-A6C9-A965DB59079A}" type="presOf" srcId="{869DEDBA-44BD-4CC3-95E5-64E4025EC4B9}" destId="{B1074FF7-40F2-4600-8369-540772CB0240}" srcOrd="0" destOrd="0" presId="urn:microsoft.com/office/officeart/2005/8/layout/radial5"/>
    <dgm:cxn modelId="{10291FEB-3D99-43F9-9125-91B67656F1B6}" type="presOf" srcId="{8BE36670-3566-4BEC-854B-7187FBFDC371}" destId="{57008AE9-BE9E-4F7C-860F-44C8B4B9CD84}" srcOrd="0" destOrd="0" presId="urn:microsoft.com/office/officeart/2005/8/layout/radial5"/>
    <dgm:cxn modelId="{D5F48581-F057-41B8-B269-B4CB1F1BC3C2}" type="presOf" srcId="{7F849EDF-19ED-4B80-8E22-3DC023E2EA63}" destId="{8FFD3350-D3BF-4B15-920E-4F005EB1051C}" srcOrd="0" destOrd="0" presId="urn:microsoft.com/office/officeart/2005/8/layout/radial5"/>
    <dgm:cxn modelId="{BF232C38-8095-4F4D-ABBD-CD6CFD2F0DC9}" type="presOf" srcId="{869DEDBA-44BD-4CC3-95E5-64E4025EC4B9}" destId="{688CC51F-95F5-4A72-9DD6-91BDB187265F}" srcOrd="1" destOrd="0" presId="urn:microsoft.com/office/officeart/2005/8/layout/radial5"/>
    <dgm:cxn modelId="{0C7AB8C4-E016-4370-ACD7-C05B27D8656F}" type="presParOf" srcId="{3BE97643-61D0-4AF0-AA98-AE58880F2B2C}" destId="{77B6FE97-5BB1-4CDF-9AD4-0DFFBC878F78}" srcOrd="0" destOrd="0" presId="urn:microsoft.com/office/officeart/2005/8/layout/radial5"/>
    <dgm:cxn modelId="{22C282C8-83C2-4811-830A-2C8F7159917F}" type="presParOf" srcId="{3BE97643-61D0-4AF0-AA98-AE58880F2B2C}" destId="{8FFD3350-D3BF-4B15-920E-4F005EB1051C}" srcOrd="1" destOrd="0" presId="urn:microsoft.com/office/officeart/2005/8/layout/radial5"/>
    <dgm:cxn modelId="{AD27D14B-25D4-45E0-9DD4-630BF97E002E}" type="presParOf" srcId="{8FFD3350-D3BF-4B15-920E-4F005EB1051C}" destId="{A78E869F-449C-406A-9361-AF824A1D929C}" srcOrd="0" destOrd="0" presId="urn:microsoft.com/office/officeart/2005/8/layout/radial5"/>
    <dgm:cxn modelId="{B3FC8DAA-9F6D-4B79-9B8E-C0D6FDE7D84C}" type="presParOf" srcId="{3BE97643-61D0-4AF0-AA98-AE58880F2B2C}" destId="{57008AE9-BE9E-4F7C-860F-44C8B4B9CD84}" srcOrd="2" destOrd="0" presId="urn:microsoft.com/office/officeart/2005/8/layout/radial5"/>
    <dgm:cxn modelId="{5BBA9E6A-2A3F-471E-BFCE-94A2C8EBDA1A}" type="presParOf" srcId="{3BE97643-61D0-4AF0-AA98-AE58880F2B2C}" destId="{658C0A81-BD31-48D8-8D07-3AA0C817FB85}" srcOrd="3" destOrd="0" presId="urn:microsoft.com/office/officeart/2005/8/layout/radial5"/>
    <dgm:cxn modelId="{AB6A0C57-5D11-42B1-B47E-8428E74FC834}" type="presParOf" srcId="{658C0A81-BD31-48D8-8D07-3AA0C817FB85}" destId="{ADA0C524-3CEB-4355-9DDA-256791AB71F4}" srcOrd="0" destOrd="0" presId="urn:microsoft.com/office/officeart/2005/8/layout/radial5"/>
    <dgm:cxn modelId="{86786241-31EE-46A5-AC3A-BF888ED5F2C9}" type="presParOf" srcId="{3BE97643-61D0-4AF0-AA98-AE58880F2B2C}" destId="{3F73A967-48C2-4726-9A59-C8195FBAB178}" srcOrd="4" destOrd="0" presId="urn:microsoft.com/office/officeart/2005/8/layout/radial5"/>
    <dgm:cxn modelId="{71A01435-6EB7-4ABD-8E16-7243339E23CA}" type="presParOf" srcId="{3BE97643-61D0-4AF0-AA98-AE58880F2B2C}" destId="{53007C50-6002-4C22-9561-72DAEC830676}" srcOrd="5" destOrd="0" presId="urn:microsoft.com/office/officeart/2005/8/layout/radial5"/>
    <dgm:cxn modelId="{40AFCFD3-6FF9-438F-9320-AADB910F3CDC}" type="presParOf" srcId="{53007C50-6002-4C22-9561-72DAEC830676}" destId="{EB3C4ECD-82BA-494A-A263-D30B79176111}" srcOrd="0" destOrd="0" presId="urn:microsoft.com/office/officeart/2005/8/layout/radial5"/>
    <dgm:cxn modelId="{CEA26CED-23E3-4537-9F5B-A5152CFEF325}" type="presParOf" srcId="{3BE97643-61D0-4AF0-AA98-AE58880F2B2C}" destId="{013CDB0F-D307-4809-ACE4-EC64ADD1CD0C}" srcOrd="6" destOrd="0" presId="urn:microsoft.com/office/officeart/2005/8/layout/radial5"/>
    <dgm:cxn modelId="{34A56CE8-F86D-46C8-A80A-64357B6959C3}" type="presParOf" srcId="{3BE97643-61D0-4AF0-AA98-AE58880F2B2C}" destId="{B1074FF7-40F2-4600-8369-540772CB0240}" srcOrd="7" destOrd="0" presId="urn:microsoft.com/office/officeart/2005/8/layout/radial5"/>
    <dgm:cxn modelId="{91D4D603-5308-401E-BC67-B5E6242E783A}" type="presParOf" srcId="{B1074FF7-40F2-4600-8369-540772CB0240}" destId="{688CC51F-95F5-4A72-9DD6-91BDB187265F}" srcOrd="0" destOrd="0" presId="urn:microsoft.com/office/officeart/2005/8/layout/radial5"/>
    <dgm:cxn modelId="{748DD271-3C84-4366-B123-1DE5EB004573}" type="presParOf" srcId="{3BE97643-61D0-4AF0-AA98-AE58880F2B2C}" destId="{F8888ED7-D061-4D8F-B39B-8F5EA034D15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9A1603-6EA7-4342-98FA-62562D280D8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B2240C-FAC1-4678-89ED-668264110771}">
      <dgm:prSet phldrT="[Texto]" custT="1"/>
      <dgm:spPr/>
      <dgm:t>
        <a:bodyPr/>
        <a:lstStyle/>
        <a:p>
          <a:r>
            <a:rPr lang="en-US" sz="2800" dirty="0" smtClean="0">
              <a:hlinkClick xmlns:r="http://schemas.openxmlformats.org/officeDocument/2006/relationships" r:id="rId1" action="ppaction://hlinksldjump"/>
            </a:rPr>
            <a:t>Pulmonary Ventilation</a:t>
          </a:r>
          <a:endParaRPr lang="en-US" sz="2800" dirty="0"/>
        </a:p>
      </dgm:t>
    </dgm:pt>
    <dgm:pt modelId="{819EEB22-33E4-4F40-A365-0066001C0820}" type="parTrans" cxnId="{0DFE0990-1F5C-4978-9FA4-259C4F842E7C}">
      <dgm:prSet/>
      <dgm:spPr/>
      <dgm:t>
        <a:bodyPr/>
        <a:lstStyle/>
        <a:p>
          <a:endParaRPr lang="en-US" sz="1600"/>
        </a:p>
      </dgm:t>
    </dgm:pt>
    <dgm:pt modelId="{18865364-E54A-433F-8201-5C3E8EADB7CC}" type="sibTrans" cxnId="{0DFE0990-1F5C-4978-9FA4-259C4F842E7C}">
      <dgm:prSet custT="1"/>
      <dgm:spPr/>
      <dgm:t>
        <a:bodyPr/>
        <a:lstStyle/>
        <a:p>
          <a:endParaRPr lang="en-US" sz="1600" dirty="0"/>
        </a:p>
      </dgm:t>
    </dgm:pt>
    <dgm:pt modelId="{9506D678-58C4-4642-9AE4-E51A38F3333E}">
      <dgm:prSet phldrT="[Texto]" custT="1"/>
      <dgm:spPr/>
      <dgm:t>
        <a:bodyPr/>
        <a:lstStyle/>
        <a:p>
          <a:pPr algn="ctr"/>
          <a:r>
            <a:rPr lang="en-US" sz="2800" dirty="0" smtClean="0">
              <a:hlinkClick xmlns:r="http://schemas.openxmlformats.org/officeDocument/2006/relationships" r:id="rId2" action="ppaction://hlinksldjump"/>
            </a:rPr>
            <a:t>External respiration</a:t>
          </a:r>
          <a:endParaRPr lang="en-US" sz="2800" dirty="0"/>
        </a:p>
      </dgm:t>
    </dgm:pt>
    <dgm:pt modelId="{9E221CEC-DEF1-425F-8A8D-F6B91C8D8034}" type="parTrans" cxnId="{AA94527E-E66A-46E7-9C8E-AE623CC3364D}">
      <dgm:prSet/>
      <dgm:spPr/>
      <dgm:t>
        <a:bodyPr/>
        <a:lstStyle/>
        <a:p>
          <a:endParaRPr lang="en-US" sz="1600"/>
        </a:p>
      </dgm:t>
    </dgm:pt>
    <dgm:pt modelId="{7107A17E-F7ED-47AC-85AD-E1CE04046B8B}" type="sibTrans" cxnId="{AA94527E-E66A-46E7-9C8E-AE623CC3364D}">
      <dgm:prSet custT="1"/>
      <dgm:spPr/>
      <dgm:t>
        <a:bodyPr/>
        <a:lstStyle/>
        <a:p>
          <a:endParaRPr lang="en-US" sz="1600" dirty="0"/>
        </a:p>
      </dgm:t>
    </dgm:pt>
    <dgm:pt modelId="{CD4B4811-9B1B-417A-B21A-BF81B3122D9E}">
      <dgm:prSet phldrT="[Texto]" custT="1"/>
      <dgm:spPr/>
      <dgm:t>
        <a:bodyPr/>
        <a:lstStyle/>
        <a:p>
          <a:r>
            <a:rPr lang="en-US" sz="2800" dirty="0" smtClean="0">
              <a:hlinkClick xmlns:r="http://schemas.openxmlformats.org/officeDocument/2006/relationships" r:id="rId3" action="ppaction://hlinksldjump"/>
            </a:rPr>
            <a:t>Gas Transport</a:t>
          </a:r>
          <a:endParaRPr lang="en-US" sz="2800" dirty="0"/>
        </a:p>
      </dgm:t>
    </dgm:pt>
    <dgm:pt modelId="{EACADE15-9AEB-4D2F-98A4-C40696F32268}" type="parTrans" cxnId="{6E6E1BAC-D69A-4A20-B479-99D2642315D7}">
      <dgm:prSet/>
      <dgm:spPr/>
      <dgm:t>
        <a:bodyPr/>
        <a:lstStyle/>
        <a:p>
          <a:endParaRPr lang="en-US" sz="1600"/>
        </a:p>
      </dgm:t>
    </dgm:pt>
    <dgm:pt modelId="{88DD18A2-887C-442D-BFB1-A2C45177CF01}" type="sibTrans" cxnId="{6E6E1BAC-D69A-4A20-B479-99D2642315D7}">
      <dgm:prSet custT="1"/>
      <dgm:spPr/>
      <dgm:t>
        <a:bodyPr/>
        <a:lstStyle/>
        <a:p>
          <a:endParaRPr lang="en-US" sz="1600" dirty="0"/>
        </a:p>
      </dgm:t>
    </dgm:pt>
    <dgm:pt modelId="{0D30CB50-B57F-4C69-B275-E0E9C7D33E84}">
      <dgm:prSet phldrT="[Texto]" custT="1"/>
      <dgm:spPr/>
      <dgm:t>
        <a:bodyPr/>
        <a:lstStyle/>
        <a:p>
          <a:r>
            <a:rPr lang="en-US" sz="2800" dirty="0" smtClean="0">
              <a:hlinkClick xmlns:r="http://schemas.openxmlformats.org/officeDocument/2006/relationships" r:id="rId4" action="ppaction://hlinksldjump"/>
            </a:rPr>
            <a:t>Internal respiration</a:t>
          </a:r>
          <a:endParaRPr lang="en-US" sz="2800" dirty="0"/>
        </a:p>
      </dgm:t>
    </dgm:pt>
    <dgm:pt modelId="{38F4637D-72A3-4D76-8345-47D539962BB0}" type="parTrans" cxnId="{E2A41F35-73D8-4681-9C94-12C69AC4A852}">
      <dgm:prSet/>
      <dgm:spPr/>
      <dgm:t>
        <a:bodyPr/>
        <a:lstStyle/>
        <a:p>
          <a:endParaRPr lang="en-US" sz="1600"/>
        </a:p>
      </dgm:t>
    </dgm:pt>
    <dgm:pt modelId="{27695E32-E9A0-4D25-A08F-339678F72DBF}" type="sibTrans" cxnId="{E2A41F35-73D8-4681-9C94-12C69AC4A852}">
      <dgm:prSet custT="1"/>
      <dgm:spPr/>
      <dgm:t>
        <a:bodyPr/>
        <a:lstStyle/>
        <a:p>
          <a:endParaRPr lang="en-US" sz="1600" dirty="0"/>
        </a:p>
      </dgm:t>
    </dgm:pt>
    <dgm:pt modelId="{1CD7236B-F42F-4821-A97E-5F402613E1AB}" type="pres">
      <dgm:prSet presAssocID="{429A1603-6EA7-4342-98FA-62562D280D8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7090665-38DA-4104-A9F1-F8A17E0BDB00}" type="pres">
      <dgm:prSet presAssocID="{F4B2240C-FAC1-4678-89ED-668264110771}" presName="node" presStyleLbl="node1" presStyleIdx="0" presStyleCnt="4" custScaleX="128480" custScaleY="129969" custRadScaleRad="9068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CD4C7B1-F902-4715-BD5B-3C653BF21012}" type="pres">
      <dgm:prSet presAssocID="{18865364-E54A-433F-8201-5C3E8EADB7CC}" presName="sibTrans" presStyleLbl="sibTrans2D1" presStyleIdx="0" presStyleCnt="4"/>
      <dgm:spPr/>
      <dgm:t>
        <a:bodyPr/>
        <a:lstStyle/>
        <a:p>
          <a:endParaRPr lang="es-MX"/>
        </a:p>
      </dgm:t>
    </dgm:pt>
    <dgm:pt modelId="{D93F57F4-544F-4F63-8314-4AFBD097A4F6}" type="pres">
      <dgm:prSet presAssocID="{18865364-E54A-433F-8201-5C3E8EADB7CC}" presName="connectorText" presStyleLbl="sibTrans2D1" presStyleIdx="0" presStyleCnt="4"/>
      <dgm:spPr/>
      <dgm:t>
        <a:bodyPr/>
        <a:lstStyle/>
        <a:p>
          <a:endParaRPr lang="es-MX"/>
        </a:p>
      </dgm:t>
    </dgm:pt>
    <dgm:pt modelId="{A7B70996-8FBE-4D47-985E-2FE025C19571}" type="pres">
      <dgm:prSet presAssocID="{9506D678-58C4-4642-9AE4-E51A38F3333E}" presName="node" presStyleLbl="node1" presStyleIdx="1" presStyleCnt="4" custScaleX="131250" custScaleY="130859" custRadScaleRad="11152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F0F536-3195-4D30-A282-5142C728DCCD}" type="pres">
      <dgm:prSet presAssocID="{7107A17E-F7ED-47AC-85AD-E1CE04046B8B}" presName="sibTrans" presStyleLbl="sibTrans2D1" presStyleIdx="1" presStyleCnt="4"/>
      <dgm:spPr/>
      <dgm:t>
        <a:bodyPr/>
        <a:lstStyle/>
        <a:p>
          <a:endParaRPr lang="es-MX"/>
        </a:p>
      </dgm:t>
    </dgm:pt>
    <dgm:pt modelId="{028B37EE-CA97-4D23-8C0F-E433DEFD9DED}" type="pres">
      <dgm:prSet presAssocID="{7107A17E-F7ED-47AC-85AD-E1CE04046B8B}" presName="connectorText" presStyleLbl="sibTrans2D1" presStyleIdx="1" presStyleCnt="4"/>
      <dgm:spPr/>
      <dgm:t>
        <a:bodyPr/>
        <a:lstStyle/>
        <a:p>
          <a:endParaRPr lang="es-MX"/>
        </a:p>
      </dgm:t>
    </dgm:pt>
    <dgm:pt modelId="{079FDFFA-041A-490F-9E1A-C7FA49584CA3}" type="pres">
      <dgm:prSet presAssocID="{CD4B4811-9B1B-417A-B21A-BF81B3122D9E}" presName="node" presStyleLbl="node1" presStyleIdx="2" presStyleCnt="4" custScaleX="126745" custScaleY="116215" custRadScaleRad="9073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6E80987-8298-4EE6-B7EF-3F5E6A9488B9}" type="pres">
      <dgm:prSet presAssocID="{88DD18A2-887C-442D-BFB1-A2C45177CF01}" presName="sibTrans" presStyleLbl="sibTrans2D1" presStyleIdx="2" presStyleCnt="4"/>
      <dgm:spPr/>
      <dgm:t>
        <a:bodyPr/>
        <a:lstStyle/>
        <a:p>
          <a:endParaRPr lang="es-MX"/>
        </a:p>
      </dgm:t>
    </dgm:pt>
    <dgm:pt modelId="{865E8279-82B6-4681-9265-F99DB517ADFC}" type="pres">
      <dgm:prSet presAssocID="{88DD18A2-887C-442D-BFB1-A2C45177CF01}" presName="connectorText" presStyleLbl="sibTrans2D1" presStyleIdx="2" presStyleCnt="4"/>
      <dgm:spPr/>
      <dgm:t>
        <a:bodyPr/>
        <a:lstStyle/>
        <a:p>
          <a:endParaRPr lang="es-MX"/>
        </a:p>
      </dgm:t>
    </dgm:pt>
    <dgm:pt modelId="{91F89E9B-8626-4B26-94FD-88E9C9657639}" type="pres">
      <dgm:prSet presAssocID="{0D30CB50-B57F-4C69-B275-E0E9C7D33E84}" presName="node" presStyleLbl="node1" presStyleIdx="3" presStyleCnt="4" custScaleX="129688" custScaleY="1249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725FA-5C20-494C-B931-5D3BAB4358F8}" type="pres">
      <dgm:prSet presAssocID="{27695E32-E9A0-4D25-A08F-339678F72DBF}" presName="sibTrans" presStyleLbl="sibTrans2D1" presStyleIdx="3" presStyleCnt="4"/>
      <dgm:spPr/>
      <dgm:t>
        <a:bodyPr/>
        <a:lstStyle/>
        <a:p>
          <a:endParaRPr lang="es-MX"/>
        </a:p>
      </dgm:t>
    </dgm:pt>
    <dgm:pt modelId="{2A258D84-2E49-476E-821F-7E9A0BA0F535}" type="pres">
      <dgm:prSet presAssocID="{27695E32-E9A0-4D25-A08F-339678F72DBF}" presName="connectorText" presStyleLbl="sibTrans2D1" presStyleIdx="3" presStyleCnt="4"/>
      <dgm:spPr/>
      <dgm:t>
        <a:bodyPr/>
        <a:lstStyle/>
        <a:p>
          <a:endParaRPr lang="es-MX"/>
        </a:p>
      </dgm:t>
    </dgm:pt>
  </dgm:ptLst>
  <dgm:cxnLst>
    <dgm:cxn modelId="{E2A41F35-73D8-4681-9C94-12C69AC4A852}" srcId="{429A1603-6EA7-4342-98FA-62562D280D81}" destId="{0D30CB50-B57F-4C69-B275-E0E9C7D33E84}" srcOrd="3" destOrd="0" parTransId="{38F4637D-72A3-4D76-8345-47D539962BB0}" sibTransId="{27695E32-E9A0-4D25-A08F-339678F72DBF}"/>
    <dgm:cxn modelId="{AF802B4A-1F6D-41EA-B6F9-D0847E5F0CED}" type="presOf" srcId="{27695E32-E9A0-4D25-A08F-339678F72DBF}" destId="{2A258D84-2E49-476E-821F-7E9A0BA0F535}" srcOrd="1" destOrd="0" presId="urn:microsoft.com/office/officeart/2005/8/layout/cycle2"/>
    <dgm:cxn modelId="{0DFE0990-1F5C-4978-9FA4-259C4F842E7C}" srcId="{429A1603-6EA7-4342-98FA-62562D280D81}" destId="{F4B2240C-FAC1-4678-89ED-668264110771}" srcOrd="0" destOrd="0" parTransId="{819EEB22-33E4-4F40-A365-0066001C0820}" sibTransId="{18865364-E54A-433F-8201-5C3E8EADB7CC}"/>
    <dgm:cxn modelId="{970F12C9-110D-47F9-A07C-2D41950B9B66}" type="presOf" srcId="{27695E32-E9A0-4D25-A08F-339678F72DBF}" destId="{53E725FA-5C20-494C-B931-5D3BAB4358F8}" srcOrd="0" destOrd="0" presId="urn:microsoft.com/office/officeart/2005/8/layout/cycle2"/>
    <dgm:cxn modelId="{AA94527E-E66A-46E7-9C8E-AE623CC3364D}" srcId="{429A1603-6EA7-4342-98FA-62562D280D81}" destId="{9506D678-58C4-4642-9AE4-E51A38F3333E}" srcOrd="1" destOrd="0" parTransId="{9E221CEC-DEF1-425F-8A8D-F6B91C8D8034}" sibTransId="{7107A17E-F7ED-47AC-85AD-E1CE04046B8B}"/>
    <dgm:cxn modelId="{E3CA7203-EF16-4AA4-A291-5015A5917F1A}" type="presOf" srcId="{F4B2240C-FAC1-4678-89ED-668264110771}" destId="{27090665-38DA-4104-A9F1-F8A17E0BDB00}" srcOrd="0" destOrd="0" presId="urn:microsoft.com/office/officeart/2005/8/layout/cycle2"/>
    <dgm:cxn modelId="{8386F94F-448F-4487-B16A-9D8A7AB0F1EC}" type="presOf" srcId="{7107A17E-F7ED-47AC-85AD-E1CE04046B8B}" destId="{F2F0F536-3195-4D30-A282-5142C728DCCD}" srcOrd="0" destOrd="0" presId="urn:microsoft.com/office/officeart/2005/8/layout/cycle2"/>
    <dgm:cxn modelId="{BC5FE3DB-AD88-4D9E-AFC7-5F5D9E2DC7AB}" type="presOf" srcId="{CD4B4811-9B1B-417A-B21A-BF81B3122D9E}" destId="{079FDFFA-041A-490F-9E1A-C7FA49584CA3}" srcOrd="0" destOrd="0" presId="urn:microsoft.com/office/officeart/2005/8/layout/cycle2"/>
    <dgm:cxn modelId="{4E99FD16-0BD7-472F-A96F-ABE6D0ADF118}" type="presOf" srcId="{18865364-E54A-433F-8201-5C3E8EADB7CC}" destId="{5CD4C7B1-F902-4715-BD5B-3C653BF21012}" srcOrd="0" destOrd="0" presId="urn:microsoft.com/office/officeart/2005/8/layout/cycle2"/>
    <dgm:cxn modelId="{3331E936-2A6A-4335-AC0D-8E7B93C93448}" type="presOf" srcId="{429A1603-6EA7-4342-98FA-62562D280D81}" destId="{1CD7236B-F42F-4821-A97E-5F402613E1AB}" srcOrd="0" destOrd="0" presId="urn:microsoft.com/office/officeart/2005/8/layout/cycle2"/>
    <dgm:cxn modelId="{838706C6-8D32-4720-9528-EA0C84B0D4C4}" type="presOf" srcId="{18865364-E54A-433F-8201-5C3E8EADB7CC}" destId="{D93F57F4-544F-4F63-8314-4AFBD097A4F6}" srcOrd="1" destOrd="0" presId="urn:microsoft.com/office/officeart/2005/8/layout/cycle2"/>
    <dgm:cxn modelId="{6E6E1BAC-D69A-4A20-B479-99D2642315D7}" srcId="{429A1603-6EA7-4342-98FA-62562D280D81}" destId="{CD4B4811-9B1B-417A-B21A-BF81B3122D9E}" srcOrd="2" destOrd="0" parTransId="{EACADE15-9AEB-4D2F-98A4-C40696F32268}" sibTransId="{88DD18A2-887C-442D-BFB1-A2C45177CF01}"/>
    <dgm:cxn modelId="{8202AD9A-C064-470F-A11E-B2368D828EDB}" type="presOf" srcId="{0D30CB50-B57F-4C69-B275-E0E9C7D33E84}" destId="{91F89E9B-8626-4B26-94FD-88E9C9657639}" srcOrd="0" destOrd="0" presId="urn:microsoft.com/office/officeart/2005/8/layout/cycle2"/>
    <dgm:cxn modelId="{0C02C9B0-3EBE-4B5E-BE59-E54F80E54FE4}" type="presOf" srcId="{9506D678-58C4-4642-9AE4-E51A38F3333E}" destId="{A7B70996-8FBE-4D47-985E-2FE025C19571}" srcOrd="0" destOrd="0" presId="urn:microsoft.com/office/officeart/2005/8/layout/cycle2"/>
    <dgm:cxn modelId="{1B68BB26-0114-4C1C-B9DA-984E7A6111D4}" type="presOf" srcId="{88DD18A2-887C-442D-BFB1-A2C45177CF01}" destId="{865E8279-82B6-4681-9265-F99DB517ADFC}" srcOrd="1" destOrd="0" presId="urn:microsoft.com/office/officeart/2005/8/layout/cycle2"/>
    <dgm:cxn modelId="{59589B3D-90EB-4D0D-B002-C0AFE11C4BAF}" type="presOf" srcId="{7107A17E-F7ED-47AC-85AD-E1CE04046B8B}" destId="{028B37EE-CA97-4D23-8C0F-E433DEFD9DED}" srcOrd="1" destOrd="0" presId="urn:microsoft.com/office/officeart/2005/8/layout/cycle2"/>
    <dgm:cxn modelId="{C6CD33AD-3572-4358-82C2-4BB39609518B}" type="presOf" srcId="{88DD18A2-887C-442D-BFB1-A2C45177CF01}" destId="{26E80987-8298-4EE6-B7EF-3F5E6A9488B9}" srcOrd="0" destOrd="0" presId="urn:microsoft.com/office/officeart/2005/8/layout/cycle2"/>
    <dgm:cxn modelId="{2819B0C9-011F-497A-8863-F43562940EBE}" type="presParOf" srcId="{1CD7236B-F42F-4821-A97E-5F402613E1AB}" destId="{27090665-38DA-4104-A9F1-F8A17E0BDB00}" srcOrd="0" destOrd="0" presId="urn:microsoft.com/office/officeart/2005/8/layout/cycle2"/>
    <dgm:cxn modelId="{4A402817-EF21-48DF-8BFB-FE442A7A08EB}" type="presParOf" srcId="{1CD7236B-F42F-4821-A97E-5F402613E1AB}" destId="{5CD4C7B1-F902-4715-BD5B-3C653BF21012}" srcOrd="1" destOrd="0" presId="urn:microsoft.com/office/officeart/2005/8/layout/cycle2"/>
    <dgm:cxn modelId="{8A38A961-0469-43AA-887B-6BE918C8291C}" type="presParOf" srcId="{5CD4C7B1-F902-4715-BD5B-3C653BF21012}" destId="{D93F57F4-544F-4F63-8314-4AFBD097A4F6}" srcOrd="0" destOrd="0" presId="urn:microsoft.com/office/officeart/2005/8/layout/cycle2"/>
    <dgm:cxn modelId="{DACA4573-31DD-42EC-822C-BC6994F07AE0}" type="presParOf" srcId="{1CD7236B-F42F-4821-A97E-5F402613E1AB}" destId="{A7B70996-8FBE-4D47-985E-2FE025C19571}" srcOrd="2" destOrd="0" presId="urn:microsoft.com/office/officeart/2005/8/layout/cycle2"/>
    <dgm:cxn modelId="{588DECF1-4832-4018-80DC-6C86CA1A143E}" type="presParOf" srcId="{1CD7236B-F42F-4821-A97E-5F402613E1AB}" destId="{F2F0F536-3195-4D30-A282-5142C728DCCD}" srcOrd="3" destOrd="0" presId="urn:microsoft.com/office/officeart/2005/8/layout/cycle2"/>
    <dgm:cxn modelId="{C34A4597-6056-43FB-A1B6-1F570FF1C3C9}" type="presParOf" srcId="{F2F0F536-3195-4D30-A282-5142C728DCCD}" destId="{028B37EE-CA97-4D23-8C0F-E433DEFD9DED}" srcOrd="0" destOrd="0" presId="urn:microsoft.com/office/officeart/2005/8/layout/cycle2"/>
    <dgm:cxn modelId="{8D66D651-0823-47EA-A475-FAB4FD494AFA}" type="presParOf" srcId="{1CD7236B-F42F-4821-A97E-5F402613E1AB}" destId="{079FDFFA-041A-490F-9E1A-C7FA49584CA3}" srcOrd="4" destOrd="0" presId="urn:microsoft.com/office/officeart/2005/8/layout/cycle2"/>
    <dgm:cxn modelId="{0AC6FED6-E776-4436-875B-E219D5045593}" type="presParOf" srcId="{1CD7236B-F42F-4821-A97E-5F402613E1AB}" destId="{26E80987-8298-4EE6-B7EF-3F5E6A9488B9}" srcOrd="5" destOrd="0" presId="urn:microsoft.com/office/officeart/2005/8/layout/cycle2"/>
    <dgm:cxn modelId="{0557F0AA-6D79-425E-9FCB-A63ECFDA4910}" type="presParOf" srcId="{26E80987-8298-4EE6-B7EF-3F5E6A9488B9}" destId="{865E8279-82B6-4681-9265-F99DB517ADFC}" srcOrd="0" destOrd="0" presId="urn:microsoft.com/office/officeart/2005/8/layout/cycle2"/>
    <dgm:cxn modelId="{FF859EE7-77A4-495B-AF1E-D650DB3660B7}" type="presParOf" srcId="{1CD7236B-F42F-4821-A97E-5F402613E1AB}" destId="{91F89E9B-8626-4B26-94FD-88E9C9657639}" srcOrd="6" destOrd="0" presId="urn:microsoft.com/office/officeart/2005/8/layout/cycle2"/>
    <dgm:cxn modelId="{28773041-380B-4A40-AE0E-2AA978494EB9}" type="presParOf" srcId="{1CD7236B-F42F-4821-A97E-5F402613E1AB}" destId="{53E725FA-5C20-494C-B931-5D3BAB4358F8}" srcOrd="7" destOrd="0" presId="urn:microsoft.com/office/officeart/2005/8/layout/cycle2"/>
    <dgm:cxn modelId="{4738E4F1-D042-4A04-92A8-9A1974B19379}" type="presParOf" srcId="{53E725FA-5C20-494C-B931-5D3BAB4358F8}" destId="{2A258D84-2E49-476E-821F-7E9A0BA0F53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E66048-CBA1-49B7-BADA-32EA96593B36}" type="doc">
      <dgm:prSet loTypeId="urn:microsoft.com/office/officeart/2005/8/layout/h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E7A4E3-F4D3-4F0B-890D-DF6952B57DA4}">
      <dgm:prSet phldrT="[Texto]"/>
      <dgm:spPr/>
      <dgm:t>
        <a:bodyPr/>
        <a:lstStyle/>
        <a:p>
          <a:r>
            <a:rPr lang="es-PA" dirty="0" smtClean="0"/>
            <a:t>What </a:t>
          </a:r>
          <a:r>
            <a:rPr lang="es-PA" dirty="0" err="1" smtClean="0"/>
            <a:t>happens</a:t>
          </a:r>
          <a:r>
            <a:rPr lang="es-PA" dirty="0" smtClean="0"/>
            <a:t>?</a:t>
          </a:r>
          <a:endParaRPr lang="en-US" dirty="0"/>
        </a:p>
      </dgm:t>
    </dgm:pt>
    <dgm:pt modelId="{2E942F47-4C4A-44A5-A18F-C4F1D30D1436}" type="parTrans" cxnId="{120DC472-356F-4692-97FA-CA0FF4192CB6}">
      <dgm:prSet/>
      <dgm:spPr/>
      <dgm:t>
        <a:bodyPr/>
        <a:lstStyle/>
        <a:p>
          <a:endParaRPr lang="en-US"/>
        </a:p>
      </dgm:t>
    </dgm:pt>
    <dgm:pt modelId="{6801A875-4D4E-4ED3-9529-E1853D860222}" type="sibTrans" cxnId="{120DC472-356F-4692-97FA-CA0FF4192CB6}">
      <dgm:prSet/>
      <dgm:spPr/>
      <dgm:t>
        <a:bodyPr/>
        <a:lstStyle/>
        <a:p>
          <a:endParaRPr lang="en-US"/>
        </a:p>
      </dgm:t>
    </dgm:pt>
    <dgm:pt modelId="{17BFFF82-9D7D-4AA6-990F-3454AAFF9AD0}">
      <dgm:prSet phldrT="[Texto]"/>
      <dgm:spPr/>
      <dgm:t>
        <a:bodyPr/>
        <a:lstStyle/>
        <a:p>
          <a:r>
            <a:rPr lang="en-US" dirty="0" smtClean="0"/>
            <a:t>Gas </a:t>
          </a:r>
          <a:r>
            <a:rPr lang="en-US" noProof="0" dirty="0" smtClean="0"/>
            <a:t>exchange</a:t>
          </a:r>
          <a:r>
            <a:rPr lang="en-US" dirty="0" smtClean="0"/>
            <a:t> take place to between to alveoli and pulmonary blood </a:t>
          </a:r>
          <a:endParaRPr lang="en-US" dirty="0"/>
        </a:p>
      </dgm:t>
    </dgm:pt>
    <dgm:pt modelId="{5260B31E-E7C1-4F1E-93EA-354651630950}" type="parTrans" cxnId="{E0A403AB-B162-4281-BE61-9AA6A8103965}">
      <dgm:prSet/>
      <dgm:spPr/>
      <dgm:t>
        <a:bodyPr/>
        <a:lstStyle/>
        <a:p>
          <a:endParaRPr lang="en-US"/>
        </a:p>
      </dgm:t>
    </dgm:pt>
    <dgm:pt modelId="{DFAA98B2-22DB-4CC5-9376-B2CDC46DD548}" type="sibTrans" cxnId="{E0A403AB-B162-4281-BE61-9AA6A8103965}">
      <dgm:prSet/>
      <dgm:spPr/>
      <dgm:t>
        <a:bodyPr/>
        <a:lstStyle/>
        <a:p>
          <a:endParaRPr lang="en-US"/>
        </a:p>
      </dgm:t>
    </dgm:pt>
    <dgm:pt modelId="{D0DAA9E7-7707-4681-AFF9-DA750802B064}">
      <dgm:prSet phldrT="[Texto]"/>
      <dgm:spPr/>
      <dgm:t>
        <a:bodyPr/>
        <a:lstStyle/>
        <a:p>
          <a:r>
            <a:rPr lang="en-US" noProof="0" dirty="0" smtClean="0"/>
            <a:t>Differences</a:t>
          </a:r>
          <a:r>
            <a:rPr lang="en-US" dirty="0" smtClean="0"/>
            <a:t> </a:t>
          </a:r>
          <a:endParaRPr lang="en-US" dirty="0"/>
        </a:p>
      </dgm:t>
    </dgm:pt>
    <dgm:pt modelId="{33775DE2-C80A-4A4E-9D7D-77AB00CC6542}" type="parTrans" cxnId="{6CB075CC-6E74-40ED-A75F-AADE983F869D}">
      <dgm:prSet/>
      <dgm:spPr/>
      <dgm:t>
        <a:bodyPr/>
        <a:lstStyle/>
        <a:p>
          <a:endParaRPr lang="en-US"/>
        </a:p>
      </dgm:t>
    </dgm:pt>
    <dgm:pt modelId="{E8EC70AF-7A9B-4958-B508-A70FD7CC809B}" type="sibTrans" cxnId="{6CB075CC-6E74-40ED-A75F-AADE983F869D}">
      <dgm:prSet/>
      <dgm:spPr/>
      <dgm:t>
        <a:bodyPr/>
        <a:lstStyle/>
        <a:p>
          <a:endParaRPr lang="en-US"/>
        </a:p>
      </dgm:t>
    </dgm:pt>
    <dgm:pt modelId="{3EE00EAF-A3FF-41DA-B064-292143E8E008}">
      <dgm:prSet phldrT="[Texto]"/>
      <dgm:spPr/>
      <dgm:t>
        <a:bodyPr/>
        <a:lstStyle/>
        <a:p>
          <a:r>
            <a:rPr lang="en-US" noProof="0" dirty="0" smtClean="0"/>
            <a:t>Carbon dioxide: dark red blood</a:t>
          </a:r>
          <a:endParaRPr lang="en-US" noProof="0" dirty="0"/>
        </a:p>
      </dgm:t>
    </dgm:pt>
    <dgm:pt modelId="{53619016-4937-4FEE-86BB-A043551DA299}" type="parTrans" cxnId="{FB3266D9-0150-4E8B-BD4F-7C2F8CC236DE}">
      <dgm:prSet/>
      <dgm:spPr/>
      <dgm:t>
        <a:bodyPr/>
        <a:lstStyle/>
        <a:p>
          <a:endParaRPr lang="en-US"/>
        </a:p>
      </dgm:t>
    </dgm:pt>
    <dgm:pt modelId="{25F4311B-F4E0-4A56-826D-8D5A0C6E8746}" type="sibTrans" cxnId="{FB3266D9-0150-4E8B-BD4F-7C2F8CC236DE}">
      <dgm:prSet/>
      <dgm:spPr/>
      <dgm:t>
        <a:bodyPr/>
        <a:lstStyle/>
        <a:p>
          <a:endParaRPr lang="en-US"/>
        </a:p>
      </dgm:t>
    </dgm:pt>
    <dgm:pt modelId="{337CCB3D-A8A7-430D-A420-88CD1A901DC0}">
      <dgm:prSet phldrT="[Texto]"/>
      <dgm:spPr/>
      <dgm:t>
        <a:bodyPr/>
        <a:lstStyle/>
        <a:p>
          <a:r>
            <a:rPr lang="en-US" noProof="0" dirty="0" smtClean="0"/>
            <a:t>Oxygen: scarlet river </a:t>
          </a:r>
          <a:endParaRPr lang="en-US" noProof="0" dirty="0"/>
        </a:p>
      </dgm:t>
    </dgm:pt>
    <dgm:pt modelId="{221DB06D-56B0-46EB-9C72-D457F6D64004}" type="parTrans" cxnId="{9053999A-EF29-4AA6-A6CF-58E4523D54E9}">
      <dgm:prSet/>
      <dgm:spPr/>
      <dgm:t>
        <a:bodyPr/>
        <a:lstStyle/>
        <a:p>
          <a:endParaRPr lang="en-US"/>
        </a:p>
      </dgm:t>
    </dgm:pt>
    <dgm:pt modelId="{33F64111-A227-4CB3-815E-269EB3CD5A9B}" type="sibTrans" cxnId="{9053999A-EF29-4AA6-A6CF-58E4523D54E9}">
      <dgm:prSet/>
      <dgm:spPr/>
      <dgm:t>
        <a:bodyPr/>
        <a:lstStyle/>
        <a:p>
          <a:endParaRPr lang="en-US"/>
        </a:p>
      </dgm:t>
    </dgm:pt>
    <dgm:pt modelId="{113EC787-F15C-4255-B2D8-2BDF1204692D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PA" dirty="0" smtClean="0"/>
            <a:t> </a:t>
          </a:r>
          <a:endParaRPr lang="en-US" dirty="0"/>
        </a:p>
      </dgm:t>
    </dgm:pt>
    <dgm:pt modelId="{DBECC608-A8E2-4BCC-886C-F8D759D5FC10}" type="parTrans" cxnId="{0773B3AF-B6CE-4912-8AA1-8604C42E485F}">
      <dgm:prSet/>
      <dgm:spPr/>
      <dgm:t>
        <a:bodyPr/>
        <a:lstStyle/>
        <a:p>
          <a:endParaRPr lang="en-US"/>
        </a:p>
      </dgm:t>
    </dgm:pt>
    <dgm:pt modelId="{76A85111-91BF-441C-9BBD-37C0AB12F33C}" type="sibTrans" cxnId="{0773B3AF-B6CE-4912-8AA1-8604C42E485F}">
      <dgm:prSet/>
      <dgm:spPr/>
      <dgm:t>
        <a:bodyPr/>
        <a:lstStyle/>
        <a:p>
          <a:endParaRPr lang="en-US"/>
        </a:p>
      </dgm:t>
    </dgm:pt>
    <dgm:pt modelId="{302C03AB-7345-42BA-9154-19CED3010AB8}">
      <dgm:prSet phldrT="[Texto]"/>
      <dgm:spPr/>
      <dgm:t>
        <a:bodyPr/>
        <a:lstStyle/>
        <a:p>
          <a:endParaRPr lang="en-US" dirty="0"/>
        </a:p>
      </dgm:t>
    </dgm:pt>
    <dgm:pt modelId="{E4CF81C9-E7C0-4293-BD38-CD1148685DF0}" type="parTrans" cxnId="{CC96652C-F327-487E-B47A-16243AD0D286}">
      <dgm:prSet/>
      <dgm:spPr/>
      <dgm:t>
        <a:bodyPr/>
        <a:lstStyle/>
        <a:p>
          <a:endParaRPr lang="en-US"/>
        </a:p>
      </dgm:t>
    </dgm:pt>
    <dgm:pt modelId="{B3F0D9D8-4072-4F08-BDE0-4195A442D55F}" type="sibTrans" cxnId="{CC96652C-F327-487E-B47A-16243AD0D286}">
      <dgm:prSet/>
      <dgm:spPr/>
      <dgm:t>
        <a:bodyPr/>
        <a:lstStyle/>
        <a:p>
          <a:endParaRPr lang="en-US"/>
        </a:p>
      </dgm:t>
    </dgm:pt>
    <dgm:pt modelId="{54BD7A93-3800-4E99-B046-9CF4BEF0BF58}">
      <dgm:prSet phldrT="[Texto]"/>
      <dgm:spPr/>
      <dgm:t>
        <a:bodyPr/>
        <a:lstStyle/>
        <a:p>
          <a:r>
            <a:rPr lang="en-US" dirty="0" smtClean="0"/>
            <a:t>Oxygen uptake by hemoglobin</a:t>
          </a:r>
          <a:endParaRPr lang="en-US" dirty="0"/>
        </a:p>
      </dgm:t>
    </dgm:pt>
    <dgm:pt modelId="{B8A7A3CF-DE79-4EF3-B2AF-773589F4EE4C}" type="parTrans" cxnId="{2F4EDF98-B204-43F9-AE24-88552304F8EC}">
      <dgm:prSet/>
      <dgm:spPr/>
      <dgm:t>
        <a:bodyPr/>
        <a:lstStyle/>
        <a:p>
          <a:endParaRPr lang="en-US"/>
        </a:p>
      </dgm:t>
    </dgm:pt>
    <dgm:pt modelId="{96FF133B-1E45-4EE3-83A3-E05FB02B291D}" type="sibTrans" cxnId="{2F4EDF98-B204-43F9-AE24-88552304F8EC}">
      <dgm:prSet/>
      <dgm:spPr/>
      <dgm:t>
        <a:bodyPr/>
        <a:lstStyle/>
        <a:p>
          <a:endParaRPr lang="en-US"/>
        </a:p>
      </dgm:t>
    </dgm:pt>
    <dgm:pt modelId="{90151919-7B3B-40DE-A1AA-FD4364453E52}" type="pres">
      <dgm:prSet presAssocID="{B8E66048-CBA1-49B7-BADA-32EA96593B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250C9D-4516-470B-9518-463ED051E5B8}" type="pres">
      <dgm:prSet presAssocID="{B8E66048-CBA1-49B7-BADA-32EA96593B36}" presName="tSp" presStyleCnt="0"/>
      <dgm:spPr/>
      <dgm:t>
        <a:bodyPr/>
        <a:lstStyle/>
        <a:p>
          <a:endParaRPr lang="en-US"/>
        </a:p>
      </dgm:t>
    </dgm:pt>
    <dgm:pt modelId="{474426D9-51EE-4427-A358-8DB854DD19BC}" type="pres">
      <dgm:prSet presAssocID="{B8E66048-CBA1-49B7-BADA-32EA96593B36}" presName="bSp" presStyleCnt="0"/>
      <dgm:spPr/>
      <dgm:t>
        <a:bodyPr/>
        <a:lstStyle/>
        <a:p>
          <a:endParaRPr lang="en-US"/>
        </a:p>
      </dgm:t>
    </dgm:pt>
    <dgm:pt modelId="{AAE6176F-89E5-47D6-81DE-D75D2289E29D}" type="pres">
      <dgm:prSet presAssocID="{B8E66048-CBA1-49B7-BADA-32EA96593B36}" presName="process" presStyleCnt="0"/>
      <dgm:spPr/>
      <dgm:t>
        <a:bodyPr/>
        <a:lstStyle/>
        <a:p>
          <a:endParaRPr lang="en-US"/>
        </a:p>
      </dgm:t>
    </dgm:pt>
    <dgm:pt modelId="{652BB28E-BA73-4599-9E18-1CDBD1353005}" type="pres">
      <dgm:prSet presAssocID="{75E7A4E3-F4D3-4F0B-890D-DF6952B57DA4}" presName="composite1" presStyleCnt="0"/>
      <dgm:spPr/>
      <dgm:t>
        <a:bodyPr/>
        <a:lstStyle/>
        <a:p>
          <a:endParaRPr lang="en-US"/>
        </a:p>
      </dgm:t>
    </dgm:pt>
    <dgm:pt modelId="{CEB9064F-5154-4E13-BF9B-F8B380FC749E}" type="pres">
      <dgm:prSet presAssocID="{75E7A4E3-F4D3-4F0B-890D-DF6952B57DA4}" presName="dummyNode1" presStyleLbl="node1" presStyleIdx="0" presStyleCnt="3"/>
      <dgm:spPr/>
      <dgm:t>
        <a:bodyPr/>
        <a:lstStyle/>
        <a:p>
          <a:endParaRPr lang="en-US"/>
        </a:p>
      </dgm:t>
    </dgm:pt>
    <dgm:pt modelId="{2B5E19F8-EE00-428A-B910-CCA9CD2D5499}" type="pres">
      <dgm:prSet presAssocID="{75E7A4E3-F4D3-4F0B-890D-DF6952B57DA4}" presName="childNode1" presStyleLbl="bgAcc1" presStyleIdx="0" presStyleCnt="3" custLinFactNeighborX="9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D1C37-CC0E-46F9-8328-B6FEDD6F4EDD}" type="pres">
      <dgm:prSet presAssocID="{75E7A4E3-F4D3-4F0B-890D-DF6952B57DA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18D57-169A-4C5C-8FAA-A90C2C968147}" type="pres">
      <dgm:prSet presAssocID="{75E7A4E3-F4D3-4F0B-890D-DF6952B57DA4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3C3BA-E1A8-430F-8DE7-7EA89D12AE7B}" type="pres">
      <dgm:prSet presAssocID="{75E7A4E3-F4D3-4F0B-890D-DF6952B57DA4}" presName="connSite1" presStyleCnt="0"/>
      <dgm:spPr/>
      <dgm:t>
        <a:bodyPr/>
        <a:lstStyle/>
        <a:p>
          <a:endParaRPr lang="en-US"/>
        </a:p>
      </dgm:t>
    </dgm:pt>
    <dgm:pt modelId="{B38A9A43-0315-455F-B003-9C69779C0567}" type="pres">
      <dgm:prSet presAssocID="{6801A875-4D4E-4ED3-9529-E1853D860222}" presName="Name9" presStyleLbl="sibTrans2D1" presStyleIdx="0" presStyleCnt="2"/>
      <dgm:spPr/>
      <dgm:t>
        <a:bodyPr/>
        <a:lstStyle/>
        <a:p>
          <a:endParaRPr lang="en-US"/>
        </a:p>
      </dgm:t>
    </dgm:pt>
    <dgm:pt modelId="{C5C9E7AC-C1B5-4B73-9FB6-7FBB86D79540}" type="pres">
      <dgm:prSet presAssocID="{D0DAA9E7-7707-4681-AFF9-DA750802B064}" presName="composite2" presStyleCnt="0"/>
      <dgm:spPr/>
      <dgm:t>
        <a:bodyPr/>
        <a:lstStyle/>
        <a:p>
          <a:endParaRPr lang="en-US"/>
        </a:p>
      </dgm:t>
    </dgm:pt>
    <dgm:pt modelId="{8BAE1402-F7F9-4AD3-93B4-3AD148D90BBD}" type="pres">
      <dgm:prSet presAssocID="{D0DAA9E7-7707-4681-AFF9-DA750802B064}" presName="dummyNode2" presStyleLbl="node1" presStyleIdx="0" presStyleCnt="3"/>
      <dgm:spPr/>
      <dgm:t>
        <a:bodyPr/>
        <a:lstStyle/>
        <a:p>
          <a:endParaRPr lang="en-US"/>
        </a:p>
      </dgm:t>
    </dgm:pt>
    <dgm:pt modelId="{8104EFBF-9864-4190-9BD6-407D0F8B04AD}" type="pres">
      <dgm:prSet presAssocID="{D0DAA9E7-7707-4681-AFF9-DA750802B064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81314-D15B-440D-AF2D-00673950E3FE}" type="pres">
      <dgm:prSet presAssocID="{D0DAA9E7-7707-4681-AFF9-DA750802B06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B04CB-7B23-4701-84CE-C168A5E3D153}" type="pres">
      <dgm:prSet presAssocID="{D0DAA9E7-7707-4681-AFF9-DA750802B064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C6FCA-8D0E-42CA-B690-A3F00BB76DE4}" type="pres">
      <dgm:prSet presAssocID="{D0DAA9E7-7707-4681-AFF9-DA750802B064}" presName="connSite2" presStyleCnt="0"/>
      <dgm:spPr/>
      <dgm:t>
        <a:bodyPr/>
        <a:lstStyle/>
        <a:p>
          <a:endParaRPr lang="en-US"/>
        </a:p>
      </dgm:t>
    </dgm:pt>
    <dgm:pt modelId="{989ABA58-13F3-4B1B-A255-8575B97CEC56}" type="pres">
      <dgm:prSet presAssocID="{E8EC70AF-7A9B-4958-B508-A70FD7CC809B}" presName="Name18" presStyleLbl="sibTrans2D1" presStyleIdx="1" presStyleCnt="2"/>
      <dgm:spPr/>
      <dgm:t>
        <a:bodyPr/>
        <a:lstStyle/>
        <a:p>
          <a:endParaRPr lang="en-US"/>
        </a:p>
      </dgm:t>
    </dgm:pt>
    <dgm:pt modelId="{1ACF1BAE-56AE-484D-AB10-494AFDA9FC60}" type="pres">
      <dgm:prSet presAssocID="{113EC787-F15C-4255-B2D8-2BDF1204692D}" presName="composite1" presStyleCnt="0"/>
      <dgm:spPr/>
      <dgm:t>
        <a:bodyPr/>
        <a:lstStyle/>
        <a:p>
          <a:endParaRPr lang="en-US"/>
        </a:p>
      </dgm:t>
    </dgm:pt>
    <dgm:pt modelId="{892632FF-3DBC-4B5B-AE13-F3735570AFE5}" type="pres">
      <dgm:prSet presAssocID="{113EC787-F15C-4255-B2D8-2BDF1204692D}" presName="dummyNode1" presStyleLbl="node1" presStyleIdx="1" presStyleCnt="3"/>
      <dgm:spPr/>
      <dgm:t>
        <a:bodyPr/>
        <a:lstStyle/>
        <a:p>
          <a:endParaRPr lang="en-US"/>
        </a:p>
      </dgm:t>
    </dgm:pt>
    <dgm:pt modelId="{11CDF0AE-28E0-4575-83D9-9EEF6D866049}" type="pres">
      <dgm:prSet presAssocID="{113EC787-F15C-4255-B2D8-2BDF1204692D}" presName="childNode1" presStyleLbl="bgAcc1" presStyleIdx="2" presStyleCnt="3" custLinFactNeighborX="-2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6F14C-D326-4099-B00E-C12ACD6B8C14}" type="pres">
      <dgm:prSet presAssocID="{113EC787-F15C-4255-B2D8-2BDF1204692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5A205-4B67-4740-86C7-146006BA9B4C}" type="pres">
      <dgm:prSet presAssocID="{113EC787-F15C-4255-B2D8-2BDF1204692D}" presName="parentNode1" presStyleLbl="node1" presStyleIdx="2" presStyleCnt="3" custLinFactNeighborX="-7782" custLinFactNeighborY="-6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C676C-C999-4CDA-BF47-C5E4DB7E7310}" type="pres">
      <dgm:prSet presAssocID="{113EC787-F15C-4255-B2D8-2BDF1204692D}" presName="connSite1" presStyleCnt="0"/>
      <dgm:spPr/>
      <dgm:t>
        <a:bodyPr/>
        <a:lstStyle/>
        <a:p>
          <a:endParaRPr lang="en-US"/>
        </a:p>
      </dgm:t>
    </dgm:pt>
  </dgm:ptLst>
  <dgm:cxnLst>
    <dgm:cxn modelId="{E0A403AB-B162-4281-BE61-9AA6A8103965}" srcId="{75E7A4E3-F4D3-4F0B-890D-DF6952B57DA4}" destId="{17BFFF82-9D7D-4AA6-990F-3454AAFF9AD0}" srcOrd="0" destOrd="0" parTransId="{5260B31E-E7C1-4F1E-93EA-354651630950}" sibTransId="{DFAA98B2-22DB-4CC5-9376-B2CDC46DD548}"/>
    <dgm:cxn modelId="{DB67983F-63DF-4140-8F29-15FED6B2135F}" type="presOf" srcId="{3EE00EAF-A3FF-41DA-B064-292143E8E008}" destId="{7CC81314-D15B-440D-AF2D-00673950E3FE}" srcOrd="1" destOrd="0" presId="urn:microsoft.com/office/officeart/2005/8/layout/hProcess4"/>
    <dgm:cxn modelId="{E1809DCE-863C-4A55-950C-4B1B35B38F8D}" type="presOf" srcId="{D0DAA9E7-7707-4681-AFF9-DA750802B064}" destId="{322B04CB-7B23-4701-84CE-C168A5E3D153}" srcOrd="0" destOrd="0" presId="urn:microsoft.com/office/officeart/2005/8/layout/hProcess4"/>
    <dgm:cxn modelId="{33523474-EC29-4879-8E19-8BFF4B4FC0BC}" type="presOf" srcId="{75E7A4E3-F4D3-4F0B-890D-DF6952B57DA4}" destId="{27118D57-169A-4C5C-8FAA-A90C2C968147}" srcOrd="0" destOrd="0" presId="urn:microsoft.com/office/officeart/2005/8/layout/hProcess4"/>
    <dgm:cxn modelId="{EDA952CC-AA8D-42B6-8E71-380BF79AB777}" type="presOf" srcId="{302C03AB-7345-42BA-9154-19CED3010AB8}" destId="{11CDF0AE-28E0-4575-83D9-9EEF6D866049}" srcOrd="0" destOrd="0" presId="urn:microsoft.com/office/officeart/2005/8/layout/hProcess4"/>
    <dgm:cxn modelId="{8B168131-D182-4E69-92E9-84953EDCE386}" type="presOf" srcId="{337CCB3D-A8A7-430D-A420-88CD1A901DC0}" destId="{7CC81314-D15B-440D-AF2D-00673950E3FE}" srcOrd="1" destOrd="1" presId="urn:microsoft.com/office/officeart/2005/8/layout/hProcess4"/>
    <dgm:cxn modelId="{ED1A8592-2324-441E-9D28-49AAEED5B325}" type="presOf" srcId="{54BD7A93-3800-4E99-B046-9CF4BEF0BF58}" destId="{F5E6F14C-D326-4099-B00E-C12ACD6B8C14}" srcOrd="1" destOrd="1" presId="urn:microsoft.com/office/officeart/2005/8/layout/hProcess4"/>
    <dgm:cxn modelId="{E13E29DA-D012-46D8-A0A1-AB8D8C4FC431}" type="presOf" srcId="{6801A875-4D4E-4ED3-9529-E1853D860222}" destId="{B38A9A43-0315-455F-B003-9C69779C0567}" srcOrd="0" destOrd="0" presId="urn:microsoft.com/office/officeart/2005/8/layout/hProcess4"/>
    <dgm:cxn modelId="{72040A8C-3035-42F3-A499-52B3C4C694B6}" type="presOf" srcId="{337CCB3D-A8A7-430D-A420-88CD1A901DC0}" destId="{8104EFBF-9864-4190-9BD6-407D0F8B04AD}" srcOrd="0" destOrd="1" presId="urn:microsoft.com/office/officeart/2005/8/layout/hProcess4"/>
    <dgm:cxn modelId="{8EB8438C-9AB0-46C4-BA27-AD3A7E5E45C4}" type="presOf" srcId="{54BD7A93-3800-4E99-B046-9CF4BEF0BF58}" destId="{11CDF0AE-28E0-4575-83D9-9EEF6D866049}" srcOrd="0" destOrd="1" presId="urn:microsoft.com/office/officeart/2005/8/layout/hProcess4"/>
    <dgm:cxn modelId="{A6F22743-E8F3-495F-9F77-0B8380E79E21}" type="presOf" srcId="{302C03AB-7345-42BA-9154-19CED3010AB8}" destId="{F5E6F14C-D326-4099-B00E-C12ACD6B8C14}" srcOrd="1" destOrd="0" presId="urn:microsoft.com/office/officeart/2005/8/layout/hProcess4"/>
    <dgm:cxn modelId="{6CB075CC-6E74-40ED-A75F-AADE983F869D}" srcId="{B8E66048-CBA1-49B7-BADA-32EA96593B36}" destId="{D0DAA9E7-7707-4681-AFF9-DA750802B064}" srcOrd="1" destOrd="0" parTransId="{33775DE2-C80A-4A4E-9D7D-77AB00CC6542}" sibTransId="{E8EC70AF-7A9B-4958-B508-A70FD7CC809B}"/>
    <dgm:cxn modelId="{0773B3AF-B6CE-4912-8AA1-8604C42E485F}" srcId="{B8E66048-CBA1-49B7-BADA-32EA96593B36}" destId="{113EC787-F15C-4255-B2D8-2BDF1204692D}" srcOrd="2" destOrd="0" parTransId="{DBECC608-A8E2-4BCC-886C-F8D759D5FC10}" sibTransId="{76A85111-91BF-441C-9BBD-37C0AB12F33C}"/>
    <dgm:cxn modelId="{236FC2C1-8413-4DB9-A0FF-449557F7BDCD}" type="presOf" srcId="{E8EC70AF-7A9B-4958-B508-A70FD7CC809B}" destId="{989ABA58-13F3-4B1B-A255-8575B97CEC56}" srcOrd="0" destOrd="0" presId="urn:microsoft.com/office/officeart/2005/8/layout/hProcess4"/>
    <dgm:cxn modelId="{75E4ED39-157F-4F48-AABE-3A6110EF26BA}" type="presOf" srcId="{17BFFF82-9D7D-4AA6-990F-3454AAFF9AD0}" destId="{2B5E19F8-EE00-428A-B910-CCA9CD2D5499}" srcOrd="0" destOrd="0" presId="urn:microsoft.com/office/officeart/2005/8/layout/hProcess4"/>
    <dgm:cxn modelId="{120DC472-356F-4692-97FA-CA0FF4192CB6}" srcId="{B8E66048-CBA1-49B7-BADA-32EA96593B36}" destId="{75E7A4E3-F4D3-4F0B-890D-DF6952B57DA4}" srcOrd="0" destOrd="0" parTransId="{2E942F47-4C4A-44A5-A18F-C4F1D30D1436}" sibTransId="{6801A875-4D4E-4ED3-9529-E1853D860222}"/>
    <dgm:cxn modelId="{B0020B99-B6FF-4B10-AE59-1F647CEDED8C}" type="presOf" srcId="{113EC787-F15C-4255-B2D8-2BDF1204692D}" destId="{9A95A205-4B67-4740-86C7-146006BA9B4C}" srcOrd="0" destOrd="0" presId="urn:microsoft.com/office/officeart/2005/8/layout/hProcess4"/>
    <dgm:cxn modelId="{E531D834-7347-4647-B5DB-EAB2F4A53AF0}" type="presOf" srcId="{17BFFF82-9D7D-4AA6-990F-3454AAFF9AD0}" destId="{90FD1C37-CC0E-46F9-8328-B6FEDD6F4EDD}" srcOrd="1" destOrd="0" presId="urn:microsoft.com/office/officeart/2005/8/layout/hProcess4"/>
    <dgm:cxn modelId="{E9FCC872-1D54-4204-A22F-88A2228077D1}" type="presOf" srcId="{B8E66048-CBA1-49B7-BADA-32EA96593B36}" destId="{90151919-7B3B-40DE-A1AA-FD4364453E52}" srcOrd="0" destOrd="0" presId="urn:microsoft.com/office/officeart/2005/8/layout/hProcess4"/>
    <dgm:cxn modelId="{A8FD555E-057B-4451-B7F1-006707AA30FD}" type="presOf" srcId="{3EE00EAF-A3FF-41DA-B064-292143E8E008}" destId="{8104EFBF-9864-4190-9BD6-407D0F8B04AD}" srcOrd="0" destOrd="0" presId="urn:microsoft.com/office/officeart/2005/8/layout/hProcess4"/>
    <dgm:cxn modelId="{CC96652C-F327-487E-B47A-16243AD0D286}" srcId="{113EC787-F15C-4255-B2D8-2BDF1204692D}" destId="{302C03AB-7345-42BA-9154-19CED3010AB8}" srcOrd="0" destOrd="0" parTransId="{E4CF81C9-E7C0-4293-BD38-CD1148685DF0}" sibTransId="{B3F0D9D8-4072-4F08-BDE0-4195A442D55F}"/>
    <dgm:cxn modelId="{2F4EDF98-B204-43F9-AE24-88552304F8EC}" srcId="{113EC787-F15C-4255-B2D8-2BDF1204692D}" destId="{54BD7A93-3800-4E99-B046-9CF4BEF0BF58}" srcOrd="1" destOrd="0" parTransId="{B8A7A3CF-DE79-4EF3-B2AF-773589F4EE4C}" sibTransId="{96FF133B-1E45-4EE3-83A3-E05FB02B291D}"/>
    <dgm:cxn modelId="{9053999A-EF29-4AA6-A6CF-58E4523D54E9}" srcId="{D0DAA9E7-7707-4681-AFF9-DA750802B064}" destId="{337CCB3D-A8A7-430D-A420-88CD1A901DC0}" srcOrd="1" destOrd="0" parTransId="{221DB06D-56B0-46EB-9C72-D457F6D64004}" sibTransId="{33F64111-A227-4CB3-815E-269EB3CD5A9B}"/>
    <dgm:cxn modelId="{FB3266D9-0150-4E8B-BD4F-7C2F8CC236DE}" srcId="{D0DAA9E7-7707-4681-AFF9-DA750802B064}" destId="{3EE00EAF-A3FF-41DA-B064-292143E8E008}" srcOrd="0" destOrd="0" parTransId="{53619016-4937-4FEE-86BB-A043551DA299}" sibTransId="{25F4311B-F4E0-4A56-826D-8D5A0C6E8746}"/>
    <dgm:cxn modelId="{AC8BC42D-A0A0-45AB-8AEB-7DFF9D2DDB2C}" type="presParOf" srcId="{90151919-7B3B-40DE-A1AA-FD4364453E52}" destId="{2E250C9D-4516-470B-9518-463ED051E5B8}" srcOrd="0" destOrd="0" presId="urn:microsoft.com/office/officeart/2005/8/layout/hProcess4"/>
    <dgm:cxn modelId="{27734D2F-874C-41B9-A366-441082E63598}" type="presParOf" srcId="{90151919-7B3B-40DE-A1AA-FD4364453E52}" destId="{474426D9-51EE-4427-A358-8DB854DD19BC}" srcOrd="1" destOrd="0" presId="urn:microsoft.com/office/officeart/2005/8/layout/hProcess4"/>
    <dgm:cxn modelId="{87BDE471-8EE4-4A94-AD57-C0F2E6C10FA3}" type="presParOf" srcId="{90151919-7B3B-40DE-A1AA-FD4364453E52}" destId="{AAE6176F-89E5-47D6-81DE-D75D2289E29D}" srcOrd="2" destOrd="0" presId="urn:microsoft.com/office/officeart/2005/8/layout/hProcess4"/>
    <dgm:cxn modelId="{BD906256-3364-4024-94BE-5139039DF5B7}" type="presParOf" srcId="{AAE6176F-89E5-47D6-81DE-D75D2289E29D}" destId="{652BB28E-BA73-4599-9E18-1CDBD1353005}" srcOrd="0" destOrd="0" presId="urn:microsoft.com/office/officeart/2005/8/layout/hProcess4"/>
    <dgm:cxn modelId="{C7C0DCEC-C95A-4676-96A5-CB4963ED03F0}" type="presParOf" srcId="{652BB28E-BA73-4599-9E18-1CDBD1353005}" destId="{CEB9064F-5154-4E13-BF9B-F8B380FC749E}" srcOrd="0" destOrd="0" presId="urn:microsoft.com/office/officeart/2005/8/layout/hProcess4"/>
    <dgm:cxn modelId="{9CFB4142-C241-451D-A73D-29DD9D252466}" type="presParOf" srcId="{652BB28E-BA73-4599-9E18-1CDBD1353005}" destId="{2B5E19F8-EE00-428A-B910-CCA9CD2D5499}" srcOrd="1" destOrd="0" presId="urn:microsoft.com/office/officeart/2005/8/layout/hProcess4"/>
    <dgm:cxn modelId="{F1E621C8-D353-420C-8325-EA63A0A5CEAB}" type="presParOf" srcId="{652BB28E-BA73-4599-9E18-1CDBD1353005}" destId="{90FD1C37-CC0E-46F9-8328-B6FEDD6F4EDD}" srcOrd="2" destOrd="0" presId="urn:microsoft.com/office/officeart/2005/8/layout/hProcess4"/>
    <dgm:cxn modelId="{9E9512F6-B638-4112-937A-D648E5CD0570}" type="presParOf" srcId="{652BB28E-BA73-4599-9E18-1CDBD1353005}" destId="{27118D57-169A-4C5C-8FAA-A90C2C968147}" srcOrd="3" destOrd="0" presId="urn:microsoft.com/office/officeart/2005/8/layout/hProcess4"/>
    <dgm:cxn modelId="{374C0514-CAA6-4E73-B7C9-FB6EB75DFB98}" type="presParOf" srcId="{652BB28E-BA73-4599-9E18-1CDBD1353005}" destId="{DF43C3BA-E1A8-430F-8DE7-7EA89D12AE7B}" srcOrd="4" destOrd="0" presId="urn:microsoft.com/office/officeart/2005/8/layout/hProcess4"/>
    <dgm:cxn modelId="{6781693A-2C47-4B05-865F-E2D6FA38A996}" type="presParOf" srcId="{AAE6176F-89E5-47D6-81DE-D75D2289E29D}" destId="{B38A9A43-0315-455F-B003-9C69779C0567}" srcOrd="1" destOrd="0" presId="urn:microsoft.com/office/officeart/2005/8/layout/hProcess4"/>
    <dgm:cxn modelId="{287909F8-C1E9-446F-A3E4-754B553086B0}" type="presParOf" srcId="{AAE6176F-89E5-47D6-81DE-D75D2289E29D}" destId="{C5C9E7AC-C1B5-4B73-9FB6-7FBB86D79540}" srcOrd="2" destOrd="0" presId="urn:microsoft.com/office/officeart/2005/8/layout/hProcess4"/>
    <dgm:cxn modelId="{6883DADB-9703-4A98-B71E-C082A138A84D}" type="presParOf" srcId="{C5C9E7AC-C1B5-4B73-9FB6-7FBB86D79540}" destId="{8BAE1402-F7F9-4AD3-93B4-3AD148D90BBD}" srcOrd="0" destOrd="0" presId="urn:microsoft.com/office/officeart/2005/8/layout/hProcess4"/>
    <dgm:cxn modelId="{D5A9991A-2CF6-4AA3-96BA-C4AF5B608D9F}" type="presParOf" srcId="{C5C9E7AC-C1B5-4B73-9FB6-7FBB86D79540}" destId="{8104EFBF-9864-4190-9BD6-407D0F8B04AD}" srcOrd="1" destOrd="0" presId="urn:microsoft.com/office/officeart/2005/8/layout/hProcess4"/>
    <dgm:cxn modelId="{DFE63337-1696-4494-9F8B-1B03FCF24FA3}" type="presParOf" srcId="{C5C9E7AC-C1B5-4B73-9FB6-7FBB86D79540}" destId="{7CC81314-D15B-440D-AF2D-00673950E3FE}" srcOrd="2" destOrd="0" presId="urn:microsoft.com/office/officeart/2005/8/layout/hProcess4"/>
    <dgm:cxn modelId="{551BEB89-6A3C-4A34-B13B-26F5238AA58C}" type="presParOf" srcId="{C5C9E7AC-C1B5-4B73-9FB6-7FBB86D79540}" destId="{322B04CB-7B23-4701-84CE-C168A5E3D153}" srcOrd="3" destOrd="0" presId="urn:microsoft.com/office/officeart/2005/8/layout/hProcess4"/>
    <dgm:cxn modelId="{8224BB4E-1A80-4F09-A8A7-E258801C0CF1}" type="presParOf" srcId="{C5C9E7AC-C1B5-4B73-9FB6-7FBB86D79540}" destId="{754C6FCA-8D0E-42CA-B690-A3F00BB76DE4}" srcOrd="4" destOrd="0" presId="urn:microsoft.com/office/officeart/2005/8/layout/hProcess4"/>
    <dgm:cxn modelId="{A518612B-9675-4B5C-B800-493D64FB017D}" type="presParOf" srcId="{AAE6176F-89E5-47D6-81DE-D75D2289E29D}" destId="{989ABA58-13F3-4B1B-A255-8575B97CEC56}" srcOrd="3" destOrd="0" presId="urn:microsoft.com/office/officeart/2005/8/layout/hProcess4"/>
    <dgm:cxn modelId="{0A2A7677-9330-4471-AD17-38A4EA8AF680}" type="presParOf" srcId="{AAE6176F-89E5-47D6-81DE-D75D2289E29D}" destId="{1ACF1BAE-56AE-484D-AB10-494AFDA9FC60}" srcOrd="4" destOrd="0" presId="urn:microsoft.com/office/officeart/2005/8/layout/hProcess4"/>
    <dgm:cxn modelId="{602DE20F-A49A-4713-9B90-E45BD49E3453}" type="presParOf" srcId="{1ACF1BAE-56AE-484D-AB10-494AFDA9FC60}" destId="{892632FF-3DBC-4B5B-AE13-F3735570AFE5}" srcOrd="0" destOrd="0" presId="urn:microsoft.com/office/officeart/2005/8/layout/hProcess4"/>
    <dgm:cxn modelId="{AB4BC5BD-3E1D-4603-9430-02A6C52AFEBA}" type="presParOf" srcId="{1ACF1BAE-56AE-484D-AB10-494AFDA9FC60}" destId="{11CDF0AE-28E0-4575-83D9-9EEF6D866049}" srcOrd="1" destOrd="0" presId="urn:microsoft.com/office/officeart/2005/8/layout/hProcess4"/>
    <dgm:cxn modelId="{9FB3B0CF-2493-42A9-BF64-100F28C26D75}" type="presParOf" srcId="{1ACF1BAE-56AE-484D-AB10-494AFDA9FC60}" destId="{F5E6F14C-D326-4099-B00E-C12ACD6B8C14}" srcOrd="2" destOrd="0" presId="urn:microsoft.com/office/officeart/2005/8/layout/hProcess4"/>
    <dgm:cxn modelId="{5F3C25EF-A933-43B2-AB6E-AEFA6CF340C0}" type="presParOf" srcId="{1ACF1BAE-56AE-484D-AB10-494AFDA9FC60}" destId="{9A95A205-4B67-4740-86C7-146006BA9B4C}" srcOrd="3" destOrd="0" presId="urn:microsoft.com/office/officeart/2005/8/layout/hProcess4"/>
    <dgm:cxn modelId="{0FD68041-A761-40AC-8B8F-7546BD21A382}" type="presParOf" srcId="{1ACF1BAE-56AE-484D-AB10-494AFDA9FC60}" destId="{06CC676C-C999-4CDA-BF47-C5E4DB7E731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9AC7109-5864-42DE-996B-7048B59E7194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2B94654C-3DFC-4FA1-80D3-C4AD1CA6867A}">
      <dgm:prSet phldrT="[Texto]" custT="1"/>
      <dgm:spPr/>
      <dgm:t>
        <a:bodyPr/>
        <a:lstStyle/>
        <a:p>
          <a:pPr algn="just"/>
          <a:r>
            <a:rPr lang="en-US" sz="2000" dirty="0" smtClean="0"/>
            <a:t>oxygen and carbon dioxide travel through the blood </a:t>
          </a:r>
          <a:endParaRPr lang="en-US" sz="2000" dirty="0"/>
        </a:p>
      </dgm:t>
    </dgm:pt>
    <dgm:pt modelId="{1BD92939-A89B-4DBC-8EE6-D6452D69BFD6}" type="parTrans" cxnId="{159C5710-F53A-4056-863F-E1BA6B99855C}">
      <dgm:prSet/>
      <dgm:spPr/>
      <dgm:t>
        <a:bodyPr/>
        <a:lstStyle/>
        <a:p>
          <a:endParaRPr lang="en-US"/>
        </a:p>
      </dgm:t>
    </dgm:pt>
    <dgm:pt modelId="{7F675835-025E-40EA-AD18-56BD5CC3CE51}" type="sibTrans" cxnId="{159C5710-F53A-4056-863F-E1BA6B99855C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D0A1F78C-FF86-44A6-BDD5-1A9F2D61E94E}">
      <dgm:prSet phldrT="[Texto]" custT="1"/>
      <dgm:spPr/>
      <dgm:t>
        <a:bodyPr/>
        <a:lstStyle/>
        <a:p>
          <a:pPr algn="just"/>
          <a:r>
            <a:rPr lang="en-US" sz="2000" dirty="0" smtClean="0"/>
            <a:t>oxygen binds to hemoglobin           molecules, carbon dioxide is transported in plasma as            bicarbonate ion</a:t>
          </a:r>
          <a:endParaRPr lang="en-US" sz="2000" dirty="0"/>
        </a:p>
      </dgm:t>
    </dgm:pt>
    <dgm:pt modelId="{CE782195-BF1F-45EE-8FC6-4FC007D283A5}" type="parTrans" cxnId="{52ACAF4D-3525-447F-8D41-8BA2E1DE65B4}">
      <dgm:prSet/>
      <dgm:spPr/>
      <dgm:t>
        <a:bodyPr/>
        <a:lstStyle/>
        <a:p>
          <a:endParaRPr lang="en-US"/>
        </a:p>
      </dgm:t>
    </dgm:pt>
    <dgm:pt modelId="{8D1C6C41-01FE-410C-ADD1-48230BEEEB4A}" type="sibTrans" cxnId="{52ACAF4D-3525-447F-8D41-8BA2E1DE65B4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3D935E79-DDBB-47D1-855C-8ED7F1C323C0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noProof="0" dirty="0"/>
        </a:p>
      </dgm:t>
    </dgm:pt>
    <dgm:pt modelId="{4F0FAC2B-D237-40AD-BDA4-82D484D9BFAB}" type="parTrans" cxnId="{315B79FA-6364-4A2D-9E24-B0322D694955}">
      <dgm:prSet/>
      <dgm:spPr/>
      <dgm:t>
        <a:bodyPr/>
        <a:lstStyle/>
        <a:p>
          <a:endParaRPr lang="en-US"/>
        </a:p>
      </dgm:t>
    </dgm:pt>
    <dgm:pt modelId="{281C4184-533D-423B-ABDC-50AE453DECFF}" type="sibTrans" cxnId="{315B79FA-6364-4A2D-9E24-B0322D694955}">
      <dgm:prSet/>
      <dgm:spPr/>
      <dgm:t>
        <a:bodyPr/>
        <a:lstStyle/>
        <a:p>
          <a:endParaRPr lang="en-US"/>
        </a:p>
      </dgm:t>
    </dgm:pt>
    <dgm:pt modelId="{75392B0A-6461-46D0-9F1E-7090564CED31}" type="pres">
      <dgm:prSet presAssocID="{99AC7109-5864-42DE-996B-7048B59E7194}" presName="linearFlow" presStyleCnt="0">
        <dgm:presLayoutVars>
          <dgm:dir/>
          <dgm:resizeHandles val="exact"/>
        </dgm:presLayoutVars>
      </dgm:prSet>
      <dgm:spPr/>
    </dgm:pt>
    <dgm:pt modelId="{1B1B5E06-C3C6-4F6A-931A-1EC3D91238AD}" type="pres">
      <dgm:prSet presAssocID="{2B94654C-3DFC-4FA1-80D3-C4AD1CA6867A}" presName="node" presStyleLbl="node1" presStyleIdx="0" presStyleCnt="3" custScaleX="163540" custScaleY="129804" custLinFactX="3547" custLinFactNeighborX="100000" custLinFactNeighborY="-95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A1FA1-7BA3-4FE2-A4CA-345D92AF1524}" type="pres">
      <dgm:prSet presAssocID="{7F675835-025E-40EA-AD18-56BD5CC3CE51}" presName="spacerL" presStyleCnt="0"/>
      <dgm:spPr/>
    </dgm:pt>
    <dgm:pt modelId="{A8F4F422-024F-45DB-B20B-9073E07F7748}" type="pres">
      <dgm:prSet presAssocID="{7F675835-025E-40EA-AD18-56BD5CC3CE51}" presName="sibTrans" presStyleLbl="sibTrans2D1" presStyleIdx="0" presStyleCnt="2" custScaleX="53792" custScaleY="48276" custLinFactX="-139531" custLinFactNeighborX="-200000" custLinFactNeighborY="-13097"/>
      <dgm:spPr/>
      <dgm:t>
        <a:bodyPr/>
        <a:lstStyle/>
        <a:p>
          <a:endParaRPr lang="en-US"/>
        </a:p>
      </dgm:t>
    </dgm:pt>
    <dgm:pt modelId="{3DFD7554-D38A-47F8-80D7-E25C5A776D79}" type="pres">
      <dgm:prSet presAssocID="{7F675835-025E-40EA-AD18-56BD5CC3CE51}" presName="spacerR" presStyleCnt="0"/>
      <dgm:spPr/>
    </dgm:pt>
    <dgm:pt modelId="{77627BE1-B675-48B8-88B9-F700EF8A12B2}" type="pres">
      <dgm:prSet presAssocID="{D0A1F78C-FF86-44A6-BDD5-1A9F2D61E94E}" presName="node" presStyleLbl="node1" presStyleIdx="1" presStyleCnt="3" custScaleX="169198" custScaleY="138882" custLinFactX="-183073" custLinFactNeighborX="-200000" custLinFactNeighborY="831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65D36-E3E2-47B1-81A6-77A599EA5DA6}" type="pres">
      <dgm:prSet presAssocID="{8D1C6C41-01FE-410C-ADD1-48230BEEEB4A}" presName="spacerL" presStyleCnt="0"/>
      <dgm:spPr/>
    </dgm:pt>
    <dgm:pt modelId="{FE3E72A1-AD3D-40E4-8C4E-4D117CF0BC6D}" type="pres">
      <dgm:prSet presAssocID="{8D1C6C41-01FE-410C-ADD1-48230BEEEB4A}" presName="sibTrans" presStyleLbl="sibTrans2D1" presStyleIdx="1" presStyleCnt="2" custLinFactX="-282406" custLinFactNeighborX="-300000" custLinFactNeighborY="-21084"/>
      <dgm:spPr/>
      <dgm:t>
        <a:bodyPr/>
        <a:lstStyle/>
        <a:p>
          <a:endParaRPr lang="en-US"/>
        </a:p>
      </dgm:t>
    </dgm:pt>
    <dgm:pt modelId="{BC17BEF9-95A0-460B-A3E6-260F5CA6F4E7}" type="pres">
      <dgm:prSet presAssocID="{8D1C6C41-01FE-410C-ADD1-48230BEEEB4A}" presName="spacerR" presStyleCnt="0"/>
      <dgm:spPr/>
    </dgm:pt>
    <dgm:pt modelId="{DBEC9126-7E62-4F72-8F44-D939711753DA}" type="pres">
      <dgm:prSet presAssocID="{3D935E79-DDBB-47D1-855C-8ED7F1C323C0}" presName="node" presStyleLbl="node1" presStyleIdx="2" presStyleCnt="3" custScaleX="153975" custScaleY="153077" custLinFactX="-151651" custLinFactNeighborX="-200000" custLinFactNeighborY="-3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028C80-28F5-4A68-986D-BBD1F088A874}" type="presOf" srcId="{99AC7109-5864-42DE-996B-7048B59E7194}" destId="{75392B0A-6461-46D0-9F1E-7090564CED31}" srcOrd="0" destOrd="0" presId="urn:microsoft.com/office/officeart/2005/8/layout/equation1"/>
    <dgm:cxn modelId="{AC9863C4-E94D-4E17-B057-F22BC33B9508}" type="presOf" srcId="{3D935E79-DDBB-47D1-855C-8ED7F1C323C0}" destId="{DBEC9126-7E62-4F72-8F44-D939711753DA}" srcOrd="0" destOrd="0" presId="urn:microsoft.com/office/officeart/2005/8/layout/equation1"/>
    <dgm:cxn modelId="{7177ED5D-A494-4AA7-A37F-A6445F80AABA}" type="presOf" srcId="{2B94654C-3DFC-4FA1-80D3-C4AD1CA6867A}" destId="{1B1B5E06-C3C6-4F6A-931A-1EC3D91238AD}" srcOrd="0" destOrd="0" presId="urn:microsoft.com/office/officeart/2005/8/layout/equation1"/>
    <dgm:cxn modelId="{408148ED-E9FF-42D3-B73A-6FE84009591E}" type="presOf" srcId="{8D1C6C41-01FE-410C-ADD1-48230BEEEB4A}" destId="{FE3E72A1-AD3D-40E4-8C4E-4D117CF0BC6D}" srcOrd="0" destOrd="0" presId="urn:microsoft.com/office/officeart/2005/8/layout/equation1"/>
    <dgm:cxn modelId="{2883ED99-EB18-4B0F-A4EA-556E7CDD9B76}" type="presOf" srcId="{7F675835-025E-40EA-AD18-56BD5CC3CE51}" destId="{A8F4F422-024F-45DB-B20B-9073E07F7748}" srcOrd="0" destOrd="0" presId="urn:microsoft.com/office/officeart/2005/8/layout/equation1"/>
    <dgm:cxn modelId="{52ACAF4D-3525-447F-8D41-8BA2E1DE65B4}" srcId="{99AC7109-5864-42DE-996B-7048B59E7194}" destId="{D0A1F78C-FF86-44A6-BDD5-1A9F2D61E94E}" srcOrd="1" destOrd="0" parTransId="{CE782195-BF1F-45EE-8FC6-4FC007D283A5}" sibTransId="{8D1C6C41-01FE-410C-ADD1-48230BEEEB4A}"/>
    <dgm:cxn modelId="{315B79FA-6364-4A2D-9E24-B0322D694955}" srcId="{99AC7109-5864-42DE-996B-7048B59E7194}" destId="{3D935E79-DDBB-47D1-855C-8ED7F1C323C0}" srcOrd="2" destOrd="0" parTransId="{4F0FAC2B-D237-40AD-BDA4-82D484D9BFAB}" sibTransId="{281C4184-533D-423B-ABDC-50AE453DECFF}"/>
    <dgm:cxn modelId="{159C5710-F53A-4056-863F-E1BA6B99855C}" srcId="{99AC7109-5864-42DE-996B-7048B59E7194}" destId="{2B94654C-3DFC-4FA1-80D3-C4AD1CA6867A}" srcOrd="0" destOrd="0" parTransId="{1BD92939-A89B-4DBC-8EE6-D6452D69BFD6}" sibTransId="{7F675835-025E-40EA-AD18-56BD5CC3CE51}"/>
    <dgm:cxn modelId="{D7840EE6-A662-497A-B53F-4D1C0E74B7C6}" type="presOf" srcId="{D0A1F78C-FF86-44A6-BDD5-1A9F2D61E94E}" destId="{77627BE1-B675-48B8-88B9-F700EF8A12B2}" srcOrd="0" destOrd="0" presId="urn:microsoft.com/office/officeart/2005/8/layout/equation1"/>
    <dgm:cxn modelId="{2094CFA8-9181-43A5-AA8D-BF87FFE0D416}" type="presParOf" srcId="{75392B0A-6461-46D0-9F1E-7090564CED31}" destId="{1B1B5E06-C3C6-4F6A-931A-1EC3D91238AD}" srcOrd="0" destOrd="0" presId="urn:microsoft.com/office/officeart/2005/8/layout/equation1"/>
    <dgm:cxn modelId="{7F865D2C-1EDF-479D-ACEC-2220441E5C5F}" type="presParOf" srcId="{75392B0A-6461-46D0-9F1E-7090564CED31}" destId="{DADA1FA1-7BA3-4FE2-A4CA-345D92AF1524}" srcOrd="1" destOrd="0" presId="urn:microsoft.com/office/officeart/2005/8/layout/equation1"/>
    <dgm:cxn modelId="{50FFD364-C986-4F1B-8CF2-A940EE493A3D}" type="presParOf" srcId="{75392B0A-6461-46D0-9F1E-7090564CED31}" destId="{A8F4F422-024F-45DB-B20B-9073E07F7748}" srcOrd="2" destOrd="0" presId="urn:microsoft.com/office/officeart/2005/8/layout/equation1"/>
    <dgm:cxn modelId="{422033F0-B8A4-4A2B-8939-6D6FE700A476}" type="presParOf" srcId="{75392B0A-6461-46D0-9F1E-7090564CED31}" destId="{3DFD7554-D38A-47F8-80D7-E25C5A776D79}" srcOrd="3" destOrd="0" presId="urn:microsoft.com/office/officeart/2005/8/layout/equation1"/>
    <dgm:cxn modelId="{8AC39DDF-5531-40DF-A239-5F6B2C38B8B8}" type="presParOf" srcId="{75392B0A-6461-46D0-9F1E-7090564CED31}" destId="{77627BE1-B675-48B8-88B9-F700EF8A12B2}" srcOrd="4" destOrd="0" presId="urn:microsoft.com/office/officeart/2005/8/layout/equation1"/>
    <dgm:cxn modelId="{8C0AD873-EE64-406C-922E-54885788B4F6}" type="presParOf" srcId="{75392B0A-6461-46D0-9F1E-7090564CED31}" destId="{8E665D36-E3E2-47B1-81A6-77A599EA5DA6}" srcOrd="5" destOrd="0" presId="urn:microsoft.com/office/officeart/2005/8/layout/equation1"/>
    <dgm:cxn modelId="{EA2F69B1-86C1-406E-9828-514CBD62FC04}" type="presParOf" srcId="{75392B0A-6461-46D0-9F1E-7090564CED31}" destId="{FE3E72A1-AD3D-40E4-8C4E-4D117CF0BC6D}" srcOrd="6" destOrd="0" presId="urn:microsoft.com/office/officeart/2005/8/layout/equation1"/>
    <dgm:cxn modelId="{72A07118-2103-47E5-9C42-1479E49C70CA}" type="presParOf" srcId="{75392B0A-6461-46D0-9F1E-7090564CED31}" destId="{BC17BEF9-95A0-460B-A3E6-260F5CA6F4E7}" srcOrd="7" destOrd="0" presId="urn:microsoft.com/office/officeart/2005/8/layout/equation1"/>
    <dgm:cxn modelId="{C486D3A2-BF78-4371-BAC9-4639FA6581D4}" type="presParOf" srcId="{75392B0A-6461-46D0-9F1E-7090564CED31}" destId="{DBEC9126-7E62-4F72-8F44-D939711753D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A8B97-6C16-46D8-982F-83A427927266}">
      <dsp:nvSpPr>
        <dsp:cNvPr id="0" name=""/>
        <dsp:cNvSpPr/>
      </dsp:nvSpPr>
      <dsp:spPr>
        <a:xfrm>
          <a:off x="4411810" y="632234"/>
          <a:ext cx="3690685" cy="1132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4872"/>
              </a:lnTo>
              <a:lnTo>
                <a:pt x="3690685" y="974872"/>
              </a:lnTo>
              <a:lnTo>
                <a:pt x="3690685" y="1132953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01BC1-F5C2-41CA-BEC2-F7154824280A}">
      <dsp:nvSpPr>
        <dsp:cNvPr id="0" name=""/>
        <dsp:cNvSpPr/>
      </dsp:nvSpPr>
      <dsp:spPr>
        <a:xfrm>
          <a:off x="4411810" y="632234"/>
          <a:ext cx="1838379" cy="1132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4872"/>
              </a:lnTo>
              <a:lnTo>
                <a:pt x="1838379" y="974872"/>
              </a:lnTo>
              <a:lnTo>
                <a:pt x="1838379" y="1132953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32516C-C2AF-4A0A-848A-D87B7EF89EC6}">
      <dsp:nvSpPr>
        <dsp:cNvPr id="0" name=""/>
        <dsp:cNvSpPr/>
      </dsp:nvSpPr>
      <dsp:spPr>
        <a:xfrm>
          <a:off x="4352164" y="632234"/>
          <a:ext cx="91440" cy="1132953"/>
        </a:xfrm>
        <a:custGeom>
          <a:avLst/>
          <a:gdLst/>
          <a:ahLst/>
          <a:cxnLst/>
          <a:rect l="0" t="0" r="0" b="0"/>
          <a:pathLst>
            <a:path>
              <a:moveTo>
                <a:pt x="59646" y="0"/>
              </a:moveTo>
              <a:lnTo>
                <a:pt x="59646" y="974872"/>
              </a:lnTo>
              <a:lnTo>
                <a:pt x="45720" y="974872"/>
              </a:lnTo>
              <a:lnTo>
                <a:pt x="45720" y="1132953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BA43AA-78AA-4266-83C8-A614DA4A21CE}">
      <dsp:nvSpPr>
        <dsp:cNvPr id="0" name=""/>
        <dsp:cNvSpPr/>
      </dsp:nvSpPr>
      <dsp:spPr>
        <a:xfrm>
          <a:off x="1973971" y="2517956"/>
          <a:ext cx="225830" cy="1761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477"/>
              </a:lnTo>
              <a:lnTo>
                <a:pt x="225830" y="1761477"/>
              </a:lnTo>
            </a:path>
          </a:pathLst>
        </a:custGeom>
        <a:noFill/>
        <a:ln w="15875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B4267-260A-4C21-872C-5CF6A6D5FBC0}">
      <dsp:nvSpPr>
        <dsp:cNvPr id="0" name=""/>
        <dsp:cNvSpPr/>
      </dsp:nvSpPr>
      <dsp:spPr>
        <a:xfrm>
          <a:off x="1973971" y="2517956"/>
          <a:ext cx="225830" cy="692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546"/>
              </a:lnTo>
              <a:lnTo>
                <a:pt x="225830" y="692546"/>
              </a:lnTo>
            </a:path>
          </a:pathLst>
        </a:custGeom>
        <a:noFill/>
        <a:ln w="15875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09C36-5B55-4570-9412-C588C689B90D}">
      <dsp:nvSpPr>
        <dsp:cNvPr id="0" name=""/>
        <dsp:cNvSpPr/>
      </dsp:nvSpPr>
      <dsp:spPr>
        <a:xfrm>
          <a:off x="2576185" y="632234"/>
          <a:ext cx="1835624" cy="1132953"/>
        </a:xfrm>
        <a:custGeom>
          <a:avLst/>
          <a:gdLst/>
          <a:ahLst/>
          <a:cxnLst/>
          <a:rect l="0" t="0" r="0" b="0"/>
          <a:pathLst>
            <a:path>
              <a:moveTo>
                <a:pt x="1835624" y="0"/>
              </a:moveTo>
              <a:lnTo>
                <a:pt x="1835624" y="974872"/>
              </a:lnTo>
              <a:lnTo>
                <a:pt x="0" y="974872"/>
              </a:lnTo>
              <a:lnTo>
                <a:pt x="0" y="1132953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EBCD6-8D8A-4EA4-8F62-59496C6B7446}">
      <dsp:nvSpPr>
        <dsp:cNvPr id="0" name=""/>
        <dsp:cNvSpPr/>
      </dsp:nvSpPr>
      <dsp:spPr>
        <a:xfrm>
          <a:off x="754487" y="632234"/>
          <a:ext cx="3657323" cy="1132953"/>
        </a:xfrm>
        <a:custGeom>
          <a:avLst/>
          <a:gdLst/>
          <a:ahLst/>
          <a:cxnLst/>
          <a:rect l="0" t="0" r="0" b="0"/>
          <a:pathLst>
            <a:path>
              <a:moveTo>
                <a:pt x="3657323" y="0"/>
              </a:moveTo>
              <a:lnTo>
                <a:pt x="3657323" y="974872"/>
              </a:lnTo>
              <a:lnTo>
                <a:pt x="0" y="974872"/>
              </a:lnTo>
              <a:lnTo>
                <a:pt x="0" y="1132953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742A8-4E42-4BD6-A34E-972BC65AE96B}">
      <dsp:nvSpPr>
        <dsp:cNvPr id="0" name=""/>
        <dsp:cNvSpPr/>
      </dsp:nvSpPr>
      <dsp:spPr>
        <a:xfrm>
          <a:off x="1636159" y="0"/>
          <a:ext cx="5551302" cy="63223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RESPIRATORY SYSTEM</a:t>
          </a:r>
          <a:endParaRPr lang="es-PA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36159" y="0"/>
        <a:ext cx="5551302" cy="632234"/>
      </dsp:txXfrm>
    </dsp:sp>
    <dsp:sp modelId="{8F3EBC25-F0F7-40AF-B7DA-378D48042F15}">
      <dsp:nvSpPr>
        <dsp:cNvPr id="0" name=""/>
        <dsp:cNvSpPr/>
      </dsp:nvSpPr>
      <dsp:spPr>
        <a:xfrm>
          <a:off x="1719" y="1765188"/>
          <a:ext cx="1505535" cy="752767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99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900" kern="1200" dirty="0" smtClean="0"/>
            <a:t>GENERALITIES</a:t>
          </a:r>
          <a:endParaRPr lang="es-PA" sz="1900" kern="1200" dirty="0"/>
        </a:p>
      </dsp:txBody>
      <dsp:txXfrm>
        <a:off x="1719" y="1765188"/>
        <a:ext cx="1505535" cy="752767"/>
      </dsp:txXfrm>
    </dsp:sp>
    <dsp:sp modelId="{F1CC223B-77EA-4A94-B393-9D9E88F0918B}">
      <dsp:nvSpPr>
        <dsp:cNvPr id="0" name=""/>
        <dsp:cNvSpPr/>
      </dsp:nvSpPr>
      <dsp:spPr>
        <a:xfrm>
          <a:off x="1823418" y="1765188"/>
          <a:ext cx="1505535" cy="752767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99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900" kern="1200" dirty="0" smtClean="0"/>
            <a:t>RESPIRATORY TRACT</a:t>
          </a:r>
          <a:endParaRPr lang="es-PA" sz="1900" kern="1200" dirty="0"/>
        </a:p>
      </dsp:txBody>
      <dsp:txXfrm>
        <a:off x="1823418" y="1765188"/>
        <a:ext cx="1505535" cy="752767"/>
      </dsp:txXfrm>
    </dsp:sp>
    <dsp:sp modelId="{87337063-B3B3-4347-88BE-9B0B34E08ED3}">
      <dsp:nvSpPr>
        <dsp:cNvPr id="0" name=""/>
        <dsp:cNvSpPr/>
      </dsp:nvSpPr>
      <dsp:spPr>
        <a:xfrm>
          <a:off x="2199802" y="2834118"/>
          <a:ext cx="1505535" cy="752767"/>
        </a:xfrm>
        <a:prstGeom prst="rect">
          <a:avLst/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8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8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900" kern="1200" dirty="0" smtClean="0"/>
            <a:t>UPPER TRACT</a:t>
          </a:r>
          <a:endParaRPr lang="es-PA" sz="1900" kern="1200" dirty="0"/>
        </a:p>
      </dsp:txBody>
      <dsp:txXfrm>
        <a:off x="2199802" y="2834118"/>
        <a:ext cx="1505535" cy="752767"/>
      </dsp:txXfrm>
    </dsp:sp>
    <dsp:sp modelId="{8D942F45-F123-446D-AFAB-DE2B89C85180}">
      <dsp:nvSpPr>
        <dsp:cNvPr id="0" name=""/>
        <dsp:cNvSpPr/>
      </dsp:nvSpPr>
      <dsp:spPr>
        <a:xfrm>
          <a:off x="2199802" y="3903049"/>
          <a:ext cx="1505535" cy="752767"/>
        </a:xfrm>
        <a:prstGeom prst="rect">
          <a:avLst/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8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8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900" kern="1200" dirty="0" smtClean="0"/>
            <a:t>LOWER TRACT</a:t>
          </a:r>
          <a:endParaRPr lang="es-PA" sz="1900" kern="1200" dirty="0"/>
        </a:p>
      </dsp:txBody>
      <dsp:txXfrm>
        <a:off x="2199802" y="3903049"/>
        <a:ext cx="1505535" cy="752767"/>
      </dsp:txXfrm>
    </dsp:sp>
    <dsp:sp modelId="{A8748CEA-BAEC-4BE3-8CFA-2C1FE46B73B2}">
      <dsp:nvSpPr>
        <dsp:cNvPr id="0" name=""/>
        <dsp:cNvSpPr/>
      </dsp:nvSpPr>
      <dsp:spPr>
        <a:xfrm>
          <a:off x="3645116" y="1765188"/>
          <a:ext cx="1505535" cy="752767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99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900" kern="1200" dirty="0" smtClean="0"/>
            <a:t>SPECIFIC FUNCTIONS</a:t>
          </a:r>
          <a:endParaRPr lang="es-PA" sz="1900" kern="1200" dirty="0"/>
        </a:p>
      </dsp:txBody>
      <dsp:txXfrm>
        <a:off x="3645116" y="1765188"/>
        <a:ext cx="1505535" cy="752767"/>
      </dsp:txXfrm>
    </dsp:sp>
    <dsp:sp modelId="{F743A21B-90BB-445B-B5FF-FED8501DAA0F}">
      <dsp:nvSpPr>
        <dsp:cNvPr id="0" name=""/>
        <dsp:cNvSpPr/>
      </dsp:nvSpPr>
      <dsp:spPr>
        <a:xfrm>
          <a:off x="5466814" y="1765188"/>
          <a:ext cx="1566751" cy="752767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99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900" kern="1200" dirty="0" smtClean="0"/>
            <a:t>MECHANISM OF BREATHING</a:t>
          </a:r>
          <a:endParaRPr lang="es-PA" sz="1900" kern="1200" dirty="0"/>
        </a:p>
      </dsp:txBody>
      <dsp:txXfrm>
        <a:off x="5466814" y="1765188"/>
        <a:ext cx="1566751" cy="752767"/>
      </dsp:txXfrm>
    </dsp:sp>
    <dsp:sp modelId="{E55D8FB4-FC2B-4769-B5DF-E7CE474404A4}">
      <dsp:nvSpPr>
        <dsp:cNvPr id="0" name=""/>
        <dsp:cNvSpPr/>
      </dsp:nvSpPr>
      <dsp:spPr>
        <a:xfrm>
          <a:off x="7349728" y="1765188"/>
          <a:ext cx="1505535" cy="752767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99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900" kern="1200" dirty="0" smtClean="0"/>
            <a:t>RESPIRATORY DISEASES</a:t>
          </a:r>
          <a:endParaRPr lang="es-PA" sz="1900" kern="1200" dirty="0"/>
        </a:p>
      </dsp:txBody>
      <dsp:txXfrm>
        <a:off x="7349728" y="1765188"/>
        <a:ext cx="1505535" cy="7527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86F3F-FA19-473F-A4CA-591341A57A2B}">
      <dsp:nvSpPr>
        <dsp:cNvPr id="0" name=""/>
        <dsp:cNvSpPr/>
      </dsp:nvSpPr>
      <dsp:spPr>
        <a:xfrm>
          <a:off x="7157819" y="4081937"/>
          <a:ext cx="211936" cy="1653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101"/>
              </a:lnTo>
              <a:lnTo>
                <a:pt x="211936" y="1653101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F6A771-569B-4479-94F5-CB64C3CF9F88}">
      <dsp:nvSpPr>
        <dsp:cNvPr id="0" name=""/>
        <dsp:cNvSpPr/>
      </dsp:nvSpPr>
      <dsp:spPr>
        <a:xfrm>
          <a:off x="7157819" y="4081937"/>
          <a:ext cx="211936" cy="649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937"/>
              </a:lnTo>
              <a:lnTo>
                <a:pt x="211936" y="649937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CF9823-B760-4E62-A3D9-E1406FD24015}">
      <dsp:nvSpPr>
        <dsp:cNvPr id="0" name=""/>
        <dsp:cNvSpPr/>
      </dsp:nvSpPr>
      <dsp:spPr>
        <a:xfrm>
          <a:off x="3913255" y="2666763"/>
          <a:ext cx="3809727" cy="708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0365"/>
              </a:lnTo>
              <a:lnTo>
                <a:pt x="3809727" y="560365"/>
              </a:lnTo>
              <a:lnTo>
                <a:pt x="3809727" y="70872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794ED-034C-4F21-BF25-A17E20D57369}">
      <dsp:nvSpPr>
        <dsp:cNvPr id="0" name=""/>
        <dsp:cNvSpPr/>
      </dsp:nvSpPr>
      <dsp:spPr>
        <a:xfrm>
          <a:off x="5272705" y="4081937"/>
          <a:ext cx="211936" cy="1680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0168"/>
              </a:lnTo>
              <a:lnTo>
                <a:pt x="211936" y="1680168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B22D5-A7C4-4796-95B2-11B23909FCC2}">
      <dsp:nvSpPr>
        <dsp:cNvPr id="0" name=""/>
        <dsp:cNvSpPr/>
      </dsp:nvSpPr>
      <dsp:spPr>
        <a:xfrm>
          <a:off x="5272705" y="4081937"/>
          <a:ext cx="211936" cy="649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937"/>
              </a:lnTo>
              <a:lnTo>
                <a:pt x="211936" y="649937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D52AE8-8428-42E6-8247-5AFBD0F79606}">
      <dsp:nvSpPr>
        <dsp:cNvPr id="0" name=""/>
        <dsp:cNvSpPr/>
      </dsp:nvSpPr>
      <dsp:spPr>
        <a:xfrm>
          <a:off x="3913255" y="2666763"/>
          <a:ext cx="1924612" cy="708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0365"/>
              </a:lnTo>
              <a:lnTo>
                <a:pt x="1924612" y="560365"/>
              </a:lnTo>
              <a:lnTo>
                <a:pt x="1924612" y="70872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60180-6977-4388-89BC-ACF9A3E530BA}">
      <dsp:nvSpPr>
        <dsp:cNvPr id="0" name=""/>
        <dsp:cNvSpPr/>
      </dsp:nvSpPr>
      <dsp:spPr>
        <a:xfrm>
          <a:off x="3563087" y="4081937"/>
          <a:ext cx="211936" cy="1653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101"/>
              </a:lnTo>
              <a:lnTo>
                <a:pt x="211936" y="1653101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62CCB-3A98-474C-9F1E-0CEE8906E55A}">
      <dsp:nvSpPr>
        <dsp:cNvPr id="0" name=""/>
        <dsp:cNvSpPr/>
      </dsp:nvSpPr>
      <dsp:spPr>
        <a:xfrm>
          <a:off x="3563087" y="4081937"/>
          <a:ext cx="211936" cy="649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937"/>
              </a:lnTo>
              <a:lnTo>
                <a:pt x="211936" y="649937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5C89A-5115-493B-92D3-547C2BFEEA1C}">
      <dsp:nvSpPr>
        <dsp:cNvPr id="0" name=""/>
        <dsp:cNvSpPr/>
      </dsp:nvSpPr>
      <dsp:spPr>
        <a:xfrm>
          <a:off x="3913255" y="2666763"/>
          <a:ext cx="214994" cy="708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0365"/>
              </a:lnTo>
              <a:lnTo>
                <a:pt x="214994" y="560365"/>
              </a:lnTo>
              <a:lnTo>
                <a:pt x="214994" y="70872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519D2-97CC-49DA-8914-C122214EA9DA}">
      <dsp:nvSpPr>
        <dsp:cNvPr id="0" name=""/>
        <dsp:cNvSpPr/>
      </dsp:nvSpPr>
      <dsp:spPr>
        <a:xfrm>
          <a:off x="2418633" y="2666763"/>
          <a:ext cx="1494622" cy="708721"/>
        </a:xfrm>
        <a:custGeom>
          <a:avLst/>
          <a:gdLst/>
          <a:ahLst/>
          <a:cxnLst/>
          <a:rect l="0" t="0" r="0" b="0"/>
          <a:pathLst>
            <a:path>
              <a:moveTo>
                <a:pt x="1494622" y="0"/>
              </a:moveTo>
              <a:lnTo>
                <a:pt x="1494622" y="560365"/>
              </a:lnTo>
              <a:lnTo>
                <a:pt x="0" y="560365"/>
              </a:lnTo>
              <a:lnTo>
                <a:pt x="0" y="70872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5E706-964D-4DC3-9AA4-E749003E3167}">
      <dsp:nvSpPr>
        <dsp:cNvPr id="0" name=""/>
        <dsp:cNvSpPr/>
      </dsp:nvSpPr>
      <dsp:spPr>
        <a:xfrm>
          <a:off x="709015" y="2666763"/>
          <a:ext cx="3204239" cy="708721"/>
        </a:xfrm>
        <a:custGeom>
          <a:avLst/>
          <a:gdLst/>
          <a:ahLst/>
          <a:cxnLst/>
          <a:rect l="0" t="0" r="0" b="0"/>
          <a:pathLst>
            <a:path>
              <a:moveTo>
                <a:pt x="3204239" y="0"/>
              </a:moveTo>
              <a:lnTo>
                <a:pt x="3204239" y="560365"/>
              </a:lnTo>
              <a:lnTo>
                <a:pt x="0" y="560365"/>
              </a:lnTo>
              <a:lnTo>
                <a:pt x="0" y="70872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772C0-3EC9-4818-ABEE-DD63E81DC31D}">
      <dsp:nvSpPr>
        <dsp:cNvPr id="0" name=""/>
        <dsp:cNvSpPr/>
      </dsp:nvSpPr>
      <dsp:spPr>
        <a:xfrm>
          <a:off x="2180325" y="933825"/>
          <a:ext cx="3465860" cy="1732937"/>
        </a:xfrm>
        <a:prstGeom prst="cloud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Upper</a:t>
          </a:r>
          <a:r>
            <a:rPr lang="es-PA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 </a:t>
          </a:r>
          <a:r>
            <a:rPr lang="en-US" sz="22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Respiratory</a:t>
          </a:r>
          <a:r>
            <a:rPr lang="es-PA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 </a:t>
          </a:r>
          <a:r>
            <a:rPr lang="es-PA" sz="2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Tract</a:t>
          </a:r>
          <a:endParaRPr lang="es-PA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  <a:cs typeface="Aharoni" pitchFamily="2" charset="-79"/>
          </a:endParaRPr>
        </a:p>
      </dsp:txBody>
      <dsp:txXfrm>
        <a:off x="2658004" y="1195531"/>
        <a:ext cx="2264041" cy="1129217"/>
      </dsp:txXfrm>
    </dsp:sp>
    <dsp:sp modelId="{ED9205C9-915C-415B-8FA1-39C3454B8069}">
      <dsp:nvSpPr>
        <dsp:cNvPr id="0" name=""/>
        <dsp:cNvSpPr/>
      </dsp:nvSpPr>
      <dsp:spPr>
        <a:xfrm>
          <a:off x="2562" y="3375484"/>
          <a:ext cx="1412906" cy="7064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Structure</a:t>
          </a:r>
          <a:endParaRPr lang="es-PA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  <a:cs typeface="Aharoni" pitchFamily="2" charset="-79"/>
          </a:endParaRPr>
        </a:p>
      </dsp:txBody>
      <dsp:txXfrm>
        <a:off x="2562" y="3375484"/>
        <a:ext cx="1412906" cy="706453"/>
      </dsp:txXfrm>
    </dsp:sp>
    <dsp:sp modelId="{2A514797-E841-4AAF-8C6E-15CD218CDED2}">
      <dsp:nvSpPr>
        <dsp:cNvPr id="0" name=""/>
        <dsp:cNvSpPr/>
      </dsp:nvSpPr>
      <dsp:spPr>
        <a:xfrm>
          <a:off x="1712179" y="3375484"/>
          <a:ext cx="1412906" cy="7064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Functions</a:t>
          </a:r>
          <a:endParaRPr lang="es-PA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  <a:cs typeface="Aharoni" pitchFamily="2" charset="-79"/>
          </a:endParaRPr>
        </a:p>
      </dsp:txBody>
      <dsp:txXfrm>
        <a:off x="1712179" y="3375484"/>
        <a:ext cx="1412906" cy="706453"/>
      </dsp:txXfrm>
    </dsp:sp>
    <dsp:sp modelId="{68303A60-ED69-48CB-80FE-D75B2B480EC2}">
      <dsp:nvSpPr>
        <dsp:cNvPr id="0" name=""/>
        <dsp:cNvSpPr/>
      </dsp:nvSpPr>
      <dsp:spPr>
        <a:xfrm>
          <a:off x="3421797" y="3375484"/>
          <a:ext cx="1412906" cy="7064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Nasal </a:t>
          </a:r>
          <a:r>
            <a:rPr lang="es-PA" sz="2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cavity</a:t>
          </a:r>
          <a:endParaRPr lang="es-PA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  <a:cs typeface="Aharoni" pitchFamily="2" charset="-79"/>
          </a:endParaRPr>
        </a:p>
      </dsp:txBody>
      <dsp:txXfrm>
        <a:off x="3421797" y="3375484"/>
        <a:ext cx="1412906" cy="706453"/>
      </dsp:txXfrm>
    </dsp:sp>
    <dsp:sp modelId="{F32175FE-B793-411E-9289-17852C7F4B48}">
      <dsp:nvSpPr>
        <dsp:cNvPr id="0" name=""/>
        <dsp:cNvSpPr/>
      </dsp:nvSpPr>
      <dsp:spPr>
        <a:xfrm>
          <a:off x="3775023" y="4378648"/>
          <a:ext cx="1412906" cy="7064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Functions</a:t>
          </a:r>
          <a:endParaRPr lang="es-PA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  <a:cs typeface="Aharoni" pitchFamily="2" charset="-79"/>
          </a:endParaRPr>
        </a:p>
      </dsp:txBody>
      <dsp:txXfrm>
        <a:off x="3775023" y="4378648"/>
        <a:ext cx="1412906" cy="706453"/>
      </dsp:txXfrm>
    </dsp:sp>
    <dsp:sp modelId="{9D4DC50E-F58A-46DF-A29C-29125874E90A}">
      <dsp:nvSpPr>
        <dsp:cNvPr id="0" name=""/>
        <dsp:cNvSpPr/>
      </dsp:nvSpPr>
      <dsp:spPr>
        <a:xfrm>
          <a:off x="3775023" y="5381812"/>
          <a:ext cx="1412906" cy="7064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Anatomy</a:t>
          </a:r>
          <a:endParaRPr lang="es-PA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  <a:cs typeface="Aharoni" pitchFamily="2" charset="-79"/>
          </a:endParaRPr>
        </a:p>
      </dsp:txBody>
      <dsp:txXfrm>
        <a:off x="3775023" y="5381812"/>
        <a:ext cx="1412906" cy="706453"/>
      </dsp:txXfrm>
    </dsp:sp>
    <dsp:sp modelId="{404F45ED-CC9E-4E13-9DB9-52159B95BD96}">
      <dsp:nvSpPr>
        <dsp:cNvPr id="0" name=""/>
        <dsp:cNvSpPr/>
      </dsp:nvSpPr>
      <dsp:spPr>
        <a:xfrm>
          <a:off x="5131414" y="3375484"/>
          <a:ext cx="1412906" cy="7064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Pharynx</a:t>
          </a:r>
          <a:endParaRPr lang="es-PA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  <a:cs typeface="Aharoni" pitchFamily="2" charset="-79"/>
          </a:endParaRPr>
        </a:p>
      </dsp:txBody>
      <dsp:txXfrm>
        <a:off x="5131414" y="3375484"/>
        <a:ext cx="1412906" cy="706453"/>
      </dsp:txXfrm>
    </dsp:sp>
    <dsp:sp modelId="{64D981D0-6BD5-42C6-A143-534DC8649F93}">
      <dsp:nvSpPr>
        <dsp:cNvPr id="0" name=""/>
        <dsp:cNvSpPr/>
      </dsp:nvSpPr>
      <dsp:spPr>
        <a:xfrm>
          <a:off x="5484641" y="4378648"/>
          <a:ext cx="1412906" cy="7064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Anatomy</a:t>
          </a:r>
          <a:endParaRPr lang="es-PA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  <a:cs typeface="Aharoni" pitchFamily="2" charset="-79"/>
          </a:endParaRPr>
        </a:p>
      </dsp:txBody>
      <dsp:txXfrm>
        <a:off x="5484641" y="4378648"/>
        <a:ext cx="1412906" cy="706453"/>
      </dsp:txXfrm>
    </dsp:sp>
    <dsp:sp modelId="{79A24E20-CD04-4C04-A4CD-A2F0EFB9E6E5}">
      <dsp:nvSpPr>
        <dsp:cNvPr id="0" name=""/>
        <dsp:cNvSpPr/>
      </dsp:nvSpPr>
      <dsp:spPr>
        <a:xfrm>
          <a:off x="5484641" y="5381812"/>
          <a:ext cx="1588404" cy="7605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Interesting</a:t>
          </a:r>
          <a:r>
            <a:rPr lang="es-PA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 </a:t>
          </a:r>
          <a:r>
            <a:rPr lang="es-PA" sz="2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facts</a:t>
          </a:r>
          <a:endParaRPr lang="es-PA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  <a:cs typeface="Aharoni" pitchFamily="2" charset="-79"/>
          </a:endParaRPr>
        </a:p>
      </dsp:txBody>
      <dsp:txXfrm>
        <a:off x="5484641" y="5381812"/>
        <a:ext cx="1588404" cy="760589"/>
      </dsp:txXfrm>
    </dsp:sp>
    <dsp:sp modelId="{A79A50C9-77F8-43B2-9C11-7A62CF1322A4}">
      <dsp:nvSpPr>
        <dsp:cNvPr id="0" name=""/>
        <dsp:cNvSpPr/>
      </dsp:nvSpPr>
      <dsp:spPr>
        <a:xfrm>
          <a:off x="7016529" y="3375484"/>
          <a:ext cx="1412906" cy="7064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Larynx</a:t>
          </a:r>
          <a:endParaRPr lang="es-PA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  <a:cs typeface="Aharoni" pitchFamily="2" charset="-79"/>
          </a:endParaRPr>
        </a:p>
      </dsp:txBody>
      <dsp:txXfrm>
        <a:off x="7016529" y="3375484"/>
        <a:ext cx="1412906" cy="706453"/>
      </dsp:txXfrm>
    </dsp:sp>
    <dsp:sp modelId="{3DF7F88F-1074-4988-9EFC-8D0E9F2C4450}">
      <dsp:nvSpPr>
        <dsp:cNvPr id="0" name=""/>
        <dsp:cNvSpPr/>
      </dsp:nvSpPr>
      <dsp:spPr>
        <a:xfrm>
          <a:off x="7369755" y="4378648"/>
          <a:ext cx="1412906" cy="7064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Anatomy</a:t>
          </a:r>
          <a:endParaRPr lang="es-PA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  <a:cs typeface="Aharoni" pitchFamily="2" charset="-79"/>
          </a:endParaRPr>
        </a:p>
      </dsp:txBody>
      <dsp:txXfrm>
        <a:off x="7369755" y="4378648"/>
        <a:ext cx="1412906" cy="706453"/>
      </dsp:txXfrm>
    </dsp:sp>
    <dsp:sp modelId="{2265F171-82BD-4726-8AE2-7C8E5C97EDB1}">
      <dsp:nvSpPr>
        <dsp:cNvPr id="0" name=""/>
        <dsp:cNvSpPr/>
      </dsp:nvSpPr>
      <dsp:spPr>
        <a:xfrm>
          <a:off x="7369755" y="5381812"/>
          <a:ext cx="1412906" cy="7064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haroni" pitchFamily="2" charset="-79"/>
            </a:rPr>
            <a:t>Functions</a:t>
          </a:r>
          <a:endParaRPr lang="es-PA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  <a:cs typeface="Aharoni" pitchFamily="2" charset="-79"/>
          </a:endParaRPr>
        </a:p>
      </dsp:txBody>
      <dsp:txXfrm>
        <a:off x="7369755" y="5381812"/>
        <a:ext cx="1412906" cy="7064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14BEC-749F-4B00-89F9-B6444CBC7836}">
      <dsp:nvSpPr>
        <dsp:cNvPr id="0" name=""/>
        <dsp:cNvSpPr/>
      </dsp:nvSpPr>
      <dsp:spPr>
        <a:xfrm>
          <a:off x="998013" y="857"/>
          <a:ext cx="2796357" cy="13981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>
              <a:latin typeface="Arial Rounded MT Bold" pitchFamily="34" charset="0"/>
            </a:rPr>
            <a:t>Structure</a:t>
          </a:r>
          <a:endParaRPr lang="es-PA" sz="4300" kern="1200" dirty="0">
            <a:latin typeface="Arial Rounded MT Bold" pitchFamily="34" charset="0"/>
          </a:endParaRPr>
        </a:p>
      </dsp:txBody>
      <dsp:txXfrm>
        <a:off x="1038964" y="41808"/>
        <a:ext cx="2714455" cy="1316276"/>
      </dsp:txXfrm>
    </dsp:sp>
    <dsp:sp modelId="{BD6FFDA3-38EB-4F57-B65E-5D0722310B3B}">
      <dsp:nvSpPr>
        <dsp:cNvPr id="0" name=""/>
        <dsp:cNvSpPr/>
      </dsp:nvSpPr>
      <dsp:spPr>
        <a:xfrm>
          <a:off x="1277649" y="1399036"/>
          <a:ext cx="384191" cy="1049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9235"/>
              </a:lnTo>
              <a:lnTo>
                <a:pt x="384191" y="1049235"/>
              </a:lnTo>
            </a:path>
          </a:pathLst>
        </a:custGeom>
        <a:noFill/>
        <a:ln w="15875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B1C5D-81E8-4596-9900-9E2BBCF11D76}">
      <dsp:nvSpPr>
        <dsp:cNvPr id="0" name=""/>
        <dsp:cNvSpPr/>
      </dsp:nvSpPr>
      <dsp:spPr>
        <a:xfrm>
          <a:off x="1661841" y="1749182"/>
          <a:ext cx="2237086" cy="1398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Rounded MT Bold" pitchFamily="34" charset="0"/>
            </a:rPr>
            <a:t> upper </a:t>
          </a:r>
          <a:br>
            <a:rPr lang="en-US" sz="1800" kern="1200" dirty="0" smtClean="0">
              <a:latin typeface="Arial Rounded MT Bold" pitchFamily="34" charset="0"/>
            </a:rPr>
          </a:br>
          <a:endParaRPr lang="es-PA" sz="1800" kern="1200" dirty="0">
            <a:latin typeface="Arial Rounded MT Bold" pitchFamily="34" charset="0"/>
          </a:endParaRPr>
        </a:p>
      </dsp:txBody>
      <dsp:txXfrm>
        <a:off x="1702792" y="1790133"/>
        <a:ext cx="2155184" cy="1316276"/>
      </dsp:txXfrm>
    </dsp:sp>
    <dsp:sp modelId="{20DB796F-6CF9-4EAB-87CD-B85D3C40DD16}">
      <dsp:nvSpPr>
        <dsp:cNvPr id="0" name=""/>
        <dsp:cNvSpPr/>
      </dsp:nvSpPr>
      <dsp:spPr>
        <a:xfrm>
          <a:off x="1277649" y="1399036"/>
          <a:ext cx="384191" cy="2796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6958"/>
              </a:lnTo>
              <a:lnTo>
                <a:pt x="384191" y="2796958"/>
              </a:lnTo>
            </a:path>
          </a:pathLst>
        </a:custGeom>
        <a:noFill/>
        <a:ln w="15875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39A057-5619-42D4-89F6-12DBCAE67D44}">
      <dsp:nvSpPr>
        <dsp:cNvPr id="0" name=""/>
        <dsp:cNvSpPr/>
      </dsp:nvSpPr>
      <dsp:spPr>
        <a:xfrm>
          <a:off x="1661841" y="3496906"/>
          <a:ext cx="2237086" cy="1398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214048"/>
              <a:satOff val="-13522"/>
              <a:lumOff val="23355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Arial Rounded MT Bold" pitchFamily="34" charset="0"/>
            </a:rPr>
            <a:t>lower </a:t>
          </a:r>
          <a:r>
            <a:rPr lang="en-US" sz="1800" kern="1200" dirty="0" smtClean="0">
              <a:latin typeface="Arial Rounded MT Bold" pitchFamily="34" charset="0"/>
            </a:rPr>
            <a:t/>
          </a:r>
          <a:br>
            <a:rPr lang="en-US" sz="1800" kern="1200" dirty="0" smtClean="0">
              <a:latin typeface="Arial Rounded MT Bold" pitchFamily="34" charset="0"/>
            </a:rPr>
          </a:br>
          <a:endParaRPr lang="es-PA" sz="1800" kern="1200" dirty="0">
            <a:latin typeface="Arial Rounded MT Bold" pitchFamily="34" charset="0"/>
          </a:endParaRPr>
        </a:p>
      </dsp:txBody>
      <dsp:txXfrm>
        <a:off x="1702792" y="3537857"/>
        <a:ext cx="2155184" cy="1316276"/>
      </dsp:txXfrm>
    </dsp:sp>
    <dsp:sp modelId="{8CFCFA86-9458-40FF-AF1F-EEB8DFE595FC}">
      <dsp:nvSpPr>
        <dsp:cNvPr id="0" name=""/>
        <dsp:cNvSpPr/>
      </dsp:nvSpPr>
      <dsp:spPr>
        <a:xfrm>
          <a:off x="4598016" y="1459"/>
          <a:ext cx="2796357" cy="13981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428096"/>
                <a:satOff val="-27045"/>
                <a:lumOff val="46710"/>
                <a:alphaOff val="0"/>
                <a:shade val="15000"/>
                <a:satMod val="180000"/>
              </a:schemeClr>
            </a:gs>
            <a:gs pos="50000">
              <a:schemeClr val="accent4">
                <a:shade val="50000"/>
                <a:hueOff val="428096"/>
                <a:satOff val="-27045"/>
                <a:lumOff val="46710"/>
                <a:alphaOff val="0"/>
                <a:shade val="45000"/>
                <a:satMod val="170000"/>
              </a:schemeClr>
            </a:gs>
            <a:gs pos="70000">
              <a:schemeClr val="accent4">
                <a:shade val="50000"/>
                <a:hueOff val="428096"/>
                <a:satOff val="-27045"/>
                <a:lumOff val="4671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shade val="50000"/>
                <a:hueOff val="428096"/>
                <a:satOff val="-27045"/>
                <a:lumOff val="4671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>
              <a:latin typeface="Arial Rounded MT Bold" pitchFamily="34" charset="0"/>
            </a:rPr>
            <a:t>Function</a:t>
          </a:r>
          <a:endParaRPr lang="es-PA" sz="4300" kern="1200" dirty="0">
            <a:latin typeface="Arial Rounded MT Bold" pitchFamily="34" charset="0"/>
          </a:endParaRPr>
        </a:p>
      </dsp:txBody>
      <dsp:txXfrm>
        <a:off x="4638967" y="42410"/>
        <a:ext cx="2714455" cy="1316276"/>
      </dsp:txXfrm>
    </dsp:sp>
    <dsp:sp modelId="{4284E76E-BACC-4794-B77F-5A2EA6140990}">
      <dsp:nvSpPr>
        <dsp:cNvPr id="0" name=""/>
        <dsp:cNvSpPr/>
      </dsp:nvSpPr>
      <dsp:spPr>
        <a:xfrm>
          <a:off x="4877652" y="1399637"/>
          <a:ext cx="262522" cy="1038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315"/>
              </a:lnTo>
              <a:lnTo>
                <a:pt x="262522" y="1038315"/>
              </a:lnTo>
            </a:path>
          </a:pathLst>
        </a:custGeom>
        <a:noFill/>
        <a:ln w="15875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6891A-D8CC-4F95-94A5-EB7D5AD82FCE}">
      <dsp:nvSpPr>
        <dsp:cNvPr id="0" name=""/>
        <dsp:cNvSpPr/>
      </dsp:nvSpPr>
      <dsp:spPr>
        <a:xfrm>
          <a:off x="5140174" y="1738864"/>
          <a:ext cx="2237086" cy="1398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428096"/>
              <a:satOff val="-27045"/>
              <a:lumOff val="4671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Rounded MT Bold" pitchFamily="34" charset="0"/>
            </a:rPr>
            <a:t>Driving area (filter, heat, humidify the air and brings it to the lungs)</a:t>
          </a:r>
          <a:br>
            <a:rPr lang="en-US" sz="1800" kern="1200" dirty="0" smtClean="0">
              <a:latin typeface="Arial Rounded MT Bold" pitchFamily="34" charset="0"/>
            </a:rPr>
          </a:br>
          <a:endParaRPr lang="es-PA" sz="1800" kern="1200" dirty="0">
            <a:latin typeface="Arial Rounded MT Bold" pitchFamily="34" charset="0"/>
          </a:endParaRPr>
        </a:p>
      </dsp:txBody>
      <dsp:txXfrm>
        <a:off x="5181125" y="1779815"/>
        <a:ext cx="2155184" cy="1316276"/>
      </dsp:txXfrm>
    </dsp:sp>
    <dsp:sp modelId="{BCDB9869-4C85-4A3D-9229-92C7A56DF810}">
      <dsp:nvSpPr>
        <dsp:cNvPr id="0" name=""/>
        <dsp:cNvSpPr/>
      </dsp:nvSpPr>
      <dsp:spPr>
        <a:xfrm>
          <a:off x="4877652" y="1399637"/>
          <a:ext cx="279635" cy="2796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6357"/>
              </a:lnTo>
              <a:lnTo>
                <a:pt x="279635" y="2796357"/>
              </a:lnTo>
            </a:path>
          </a:pathLst>
        </a:custGeom>
        <a:noFill/>
        <a:ln w="15875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9AAB8-9927-4F82-BE82-E6451F24ED99}">
      <dsp:nvSpPr>
        <dsp:cNvPr id="0" name=""/>
        <dsp:cNvSpPr/>
      </dsp:nvSpPr>
      <dsp:spPr>
        <a:xfrm>
          <a:off x="5157288" y="3496906"/>
          <a:ext cx="2237086" cy="1398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214048"/>
              <a:satOff val="-13522"/>
              <a:lumOff val="23355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Rounded MT Bold" pitchFamily="34" charset="0"/>
            </a:rPr>
            <a:t>Respiratory tract (tissue inside the lungs where gas exchange occurs</a:t>
          </a:r>
          <a:endParaRPr lang="es-PA" sz="1800" kern="1200" dirty="0">
            <a:latin typeface="Arial Rounded MT Bold" pitchFamily="34" charset="0"/>
          </a:endParaRPr>
        </a:p>
      </dsp:txBody>
      <dsp:txXfrm>
        <a:off x="5198239" y="3537857"/>
        <a:ext cx="2155184" cy="13162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diagrams.loki3.com/TabbedArc+Icon">
  <dgm:title val="Arco de fichas"/>
  <dgm:desc val="Se usa para mostrar un conjunto de elementos relacionados dispuestos en arco sobre un área común. Mejor con pequeñas cantidades de texto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E159A-038C-4F39-AA49-34373220A34D}" type="datetimeFigureOut">
              <a:rPr lang="es-MX" smtClean="0"/>
              <a:t>15/11/2011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A37F7-F8CC-43E9-8AF8-763B34E459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000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A37F7-F8CC-43E9-8AF8-763B34E459BB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07718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A37F7-F8CC-43E9-8AF8-763B34E459BB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358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6499A-982B-4ED8-AC1E-CA3AE0F2B6D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15/11/2011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15/11/2011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15/11/2011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E2F7-B523-4763-8A29-921739365BB1}" type="datetimeFigureOut">
              <a:rPr lang="es-PA" smtClean="0">
                <a:solidFill>
                  <a:srgbClr val="DEF5FA"/>
                </a:solidFill>
              </a:rPr>
              <a:pPr/>
              <a:t>11/15/2011</a:t>
            </a:fld>
            <a:endParaRPr lang="es-PA">
              <a:solidFill>
                <a:srgbClr val="DEF5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srgbClr val="DEF5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2479-9777-490D-ACE3-18141F1BDA04}" type="slidenum">
              <a:rPr lang="es-PA" smtClean="0">
                <a:solidFill>
                  <a:srgbClr val="DEF5FA"/>
                </a:solidFill>
              </a:rPr>
              <a:pPr/>
              <a:t>‹Nº›</a:t>
            </a:fld>
            <a:endParaRPr lang="es-PA">
              <a:solidFill>
                <a:srgbClr val="DEF5FA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9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E2F7-B523-4763-8A29-921739365BB1}" type="datetimeFigureOut">
              <a:rPr lang="es-PA" smtClean="0">
                <a:solidFill>
                  <a:srgbClr val="DEF5FA"/>
                </a:solidFill>
              </a:rPr>
              <a:pPr/>
              <a:t>11/15/2011</a:t>
            </a:fld>
            <a:endParaRPr lang="es-PA">
              <a:solidFill>
                <a:srgbClr val="DEF5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srgbClr val="DEF5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2479-9777-490D-ACE3-18141F1BDA04}" type="slidenum">
              <a:rPr lang="es-PA" smtClean="0">
                <a:solidFill>
                  <a:srgbClr val="DEF5FA"/>
                </a:solidFill>
              </a:rPr>
              <a:pPr/>
              <a:t>‹Nº›</a:t>
            </a:fld>
            <a:endParaRPr lang="es-PA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9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E2F7-B523-4763-8A29-921739365BB1}" type="datetimeFigureOut">
              <a:rPr lang="es-PA" smtClean="0">
                <a:solidFill>
                  <a:srgbClr val="464646"/>
                </a:solidFill>
              </a:rPr>
              <a:pPr/>
              <a:t>11/15/2011</a:t>
            </a:fld>
            <a:endParaRPr lang="es-PA">
              <a:solidFill>
                <a:srgbClr val="464646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srgbClr val="464646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2479-9777-490D-ACE3-18141F1BDA04}" type="slidenum">
              <a:rPr lang="es-PA" smtClean="0">
                <a:solidFill>
                  <a:srgbClr val="464646"/>
                </a:solidFill>
              </a:rPr>
              <a:pPr/>
              <a:t>‹Nº›</a:t>
            </a:fld>
            <a:endParaRPr lang="es-PA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26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E2F7-B523-4763-8A29-921739365BB1}" type="datetimeFigureOut">
              <a:rPr lang="es-PA" smtClean="0">
                <a:solidFill>
                  <a:srgbClr val="DEF5FA"/>
                </a:solidFill>
              </a:rPr>
              <a:pPr/>
              <a:t>11/15/2011</a:t>
            </a:fld>
            <a:endParaRPr lang="es-PA">
              <a:solidFill>
                <a:srgbClr val="DEF5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srgbClr val="DEF5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2479-9777-490D-ACE3-18141F1BDA04}" type="slidenum">
              <a:rPr lang="es-PA" smtClean="0">
                <a:solidFill>
                  <a:srgbClr val="DEF5FA"/>
                </a:solidFill>
              </a:rPr>
              <a:pPr/>
              <a:t>‹Nº›</a:t>
            </a:fld>
            <a:endParaRPr lang="es-PA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E2F7-B523-4763-8A29-921739365BB1}" type="datetimeFigureOut">
              <a:rPr lang="es-PA" smtClean="0">
                <a:solidFill>
                  <a:srgbClr val="DEF5FA"/>
                </a:solidFill>
              </a:rPr>
              <a:pPr/>
              <a:t>11/15/2011</a:t>
            </a:fld>
            <a:endParaRPr lang="es-PA">
              <a:solidFill>
                <a:srgbClr val="DEF5F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srgbClr val="DEF5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2479-9777-490D-ACE3-18141F1BDA04}" type="slidenum">
              <a:rPr lang="es-PA" smtClean="0">
                <a:solidFill>
                  <a:srgbClr val="DEF5FA"/>
                </a:solidFill>
              </a:rPr>
              <a:pPr/>
              <a:t>‹Nº›</a:t>
            </a:fld>
            <a:endParaRPr lang="es-PA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3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E2F7-B523-4763-8A29-921739365BB1}" type="datetimeFigureOut">
              <a:rPr lang="es-PA" smtClean="0">
                <a:solidFill>
                  <a:srgbClr val="DEF5FA"/>
                </a:solidFill>
              </a:rPr>
              <a:pPr/>
              <a:t>11/15/2011</a:t>
            </a:fld>
            <a:endParaRPr lang="es-PA">
              <a:solidFill>
                <a:srgbClr val="DEF5F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srgbClr val="DEF5F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2479-9777-490D-ACE3-18141F1BDA04}" type="slidenum">
              <a:rPr lang="es-PA" smtClean="0">
                <a:solidFill>
                  <a:srgbClr val="DEF5FA"/>
                </a:solidFill>
              </a:rPr>
              <a:pPr/>
              <a:t>‹Nº›</a:t>
            </a:fld>
            <a:endParaRPr lang="es-PA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0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E2F7-B523-4763-8A29-921739365BB1}" type="datetimeFigureOut">
              <a:rPr lang="es-PA" smtClean="0">
                <a:solidFill>
                  <a:srgbClr val="DEF5FA"/>
                </a:solidFill>
              </a:rPr>
              <a:pPr/>
              <a:t>11/15/2011</a:t>
            </a:fld>
            <a:endParaRPr lang="es-PA">
              <a:solidFill>
                <a:srgbClr val="DEF5F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srgbClr val="DEF5F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2479-9777-490D-ACE3-18141F1BDA04}" type="slidenum">
              <a:rPr lang="es-PA" smtClean="0">
                <a:solidFill>
                  <a:srgbClr val="DEF5FA"/>
                </a:solidFill>
              </a:rPr>
              <a:pPr/>
              <a:t>‹Nº›</a:t>
            </a:fld>
            <a:endParaRPr lang="es-PA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9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E2F7-B523-4763-8A29-921739365BB1}" type="datetimeFigureOut">
              <a:rPr lang="es-PA" smtClean="0">
                <a:solidFill>
                  <a:srgbClr val="DEF5FA"/>
                </a:solidFill>
              </a:rPr>
              <a:pPr/>
              <a:t>11/15/2011</a:t>
            </a:fld>
            <a:endParaRPr lang="es-PA">
              <a:solidFill>
                <a:srgbClr val="DEF5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srgbClr val="DEF5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2479-9777-490D-ACE3-18141F1BDA04}" type="slidenum">
              <a:rPr lang="es-PA" smtClean="0">
                <a:solidFill>
                  <a:srgbClr val="DEF5FA"/>
                </a:solidFill>
              </a:rPr>
              <a:pPr/>
              <a:t>‹Nº›</a:t>
            </a:fld>
            <a:endParaRPr lang="es-PA">
              <a:solidFill>
                <a:srgbClr val="DEF5FA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3253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15/11/2011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E2F7-B523-4763-8A29-921739365BB1}" type="datetimeFigureOut">
              <a:rPr lang="es-PA" smtClean="0">
                <a:solidFill>
                  <a:srgbClr val="DEF5FA"/>
                </a:solidFill>
              </a:rPr>
              <a:pPr/>
              <a:t>11/15/2011</a:t>
            </a:fld>
            <a:endParaRPr lang="es-PA">
              <a:solidFill>
                <a:srgbClr val="DEF5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srgbClr val="DEF5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2479-9777-490D-ACE3-18141F1BDA04}" type="slidenum">
              <a:rPr lang="es-PA" smtClean="0">
                <a:solidFill>
                  <a:srgbClr val="DEF5FA"/>
                </a:solidFill>
              </a:rPr>
              <a:pPr/>
              <a:t>‹Nº›</a:t>
            </a:fld>
            <a:endParaRPr lang="es-PA">
              <a:solidFill>
                <a:srgbClr val="DEF5FA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6718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E2F7-B523-4763-8A29-921739365BB1}" type="datetimeFigureOut">
              <a:rPr lang="es-PA" smtClean="0">
                <a:solidFill>
                  <a:srgbClr val="DEF5FA"/>
                </a:solidFill>
              </a:rPr>
              <a:pPr/>
              <a:t>11/15/2011</a:t>
            </a:fld>
            <a:endParaRPr lang="es-PA">
              <a:solidFill>
                <a:srgbClr val="DEF5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srgbClr val="DEF5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2479-9777-490D-ACE3-18141F1BDA04}" type="slidenum">
              <a:rPr lang="es-PA" smtClean="0">
                <a:solidFill>
                  <a:srgbClr val="DEF5FA"/>
                </a:solidFill>
              </a:rPr>
              <a:pPr/>
              <a:t>‹Nº›</a:t>
            </a:fld>
            <a:endParaRPr lang="es-PA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E2F7-B523-4763-8A29-921739365BB1}" type="datetimeFigureOut">
              <a:rPr lang="es-PA" smtClean="0">
                <a:solidFill>
                  <a:srgbClr val="DEF5FA"/>
                </a:solidFill>
              </a:rPr>
              <a:pPr/>
              <a:t>11/15/2011</a:t>
            </a:fld>
            <a:endParaRPr lang="es-PA">
              <a:solidFill>
                <a:srgbClr val="DEF5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srgbClr val="DEF5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2479-9777-490D-ACE3-18141F1BDA04}" type="slidenum">
              <a:rPr lang="es-PA" smtClean="0">
                <a:solidFill>
                  <a:srgbClr val="DEF5FA"/>
                </a:solidFill>
              </a:rPr>
              <a:pPr/>
              <a:t>‹Nº›</a:t>
            </a:fld>
            <a:endParaRPr lang="es-PA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4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15/11/2011</a:t>
            </a:fld>
            <a:endParaRPr lang="es-E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15/11/2011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15/11/2011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15/11/2011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15/11/2011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15/11/2011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15/11/2011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15/11/2011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BC8E2F7-B523-4763-8A29-921739365BB1}" type="datetimeFigureOut">
              <a:rPr lang="es-PA" smtClean="0">
                <a:solidFill>
                  <a:srgbClr val="DEF5FA"/>
                </a:solidFill>
              </a:rPr>
              <a:pPr/>
              <a:t>11/15/2011</a:t>
            </a:fld>
            <a:endParaRPr lang="es-PA">
              <a:solidFill>
                <a:srgbClr val="DEF5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PA">
              <a:solidFill>
                <a:srgbClr val="DEF5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DBE2479-9777-490D-ACE3-18141F1BDA04}" type="slidenum">
              <a:rPr lang="es-PA" smtClean="0">
                <a:solidFill>
                  <a:srgbClr val="DEF5FA"/>
                </a:solidFill>
              </a:rPr>
              <a:pPr/>
              <a:t>‹Nº›</a:t>
            </a:fld>
            <a:endParaRPr lang="es-PA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9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slide" Target="slide2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6" Type="http://schemas.openxmlformats.org/officeDocument/2006/relationships/slide" Target="slide18.xml"/><Relationship Id="rId5" Type="http://schemas.openxmlformats.org/officeDocument/2006/relationships/slide" Target="slide20.xml"/><Relationship Id="rId4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slide" Target="slide2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25.xml"/><Relationship Id="rId7" Type="http://schemas.openxmlformats.org/officeDocument/2006/relationships/slide" Target="slide29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slide" Target="slide31.xml"/><Relationship Id="rId4" Type="http://schemas.openxmlformats.org/officeDocument/2006/relationships/diagramData" Target="../diagrams/data8.xml"/><Relationship Id="rId9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slide" Target="slide3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slide" Target="slide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60040"/>
            <a:ext cx="7999040" cy="1828800"/>
          </a:xfrm>
        </p:spPr>
        <p:txBody>
          <a:bodyPr>
            <a:noAutofit/>
          </a:bodyPr>
          <a:lstStyle/>
          <a:p>
            <a:pPr algn="ctr"/>
            <a:r>
              <a:rPr lang="es-MX" sz="6600" dirty="0" smtClean="0"/>
              <a:t>RESPIRATORY </a:t>
            </a:r>
            <a:br>
              <a:rPr lang="es-MX" sz="6600" dirty="0" smtClean="0"/>
            </a:br>
            <a:r>
              <a:rPr lang="es-MX" sz="6600" dirty="0" smtClean="0"/>
              <a:t>SYSTEM</a:t>
            </a:r>
            <a:endParaRPr lang="es-MX" sz="6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2348880"/>
            <a:ext cx="4104456" cy="1752600"/>
          </a:xfrm>
        </p:spPr>
        <p:txBody>
          <a:bodyPr>
            <a:noAutofit/>
          </a:bodyPr>
          <a:lstStyle/>
          <a:p>
            <a:pPr algn="l"/>
            <a:r>
              <a:rPr lang="es-MX" sz="2700" dirty="0" smtClean="0"/>
              <a:t>ARAUZ, FERNANDO</a:t>
            </a:r>
          </a:p>
          <a:p>
            <a:pPr algn="l"/>
            <a:r>
              <a:rPr lang="es-MX" sz="2700" dirty="0" smtClean="0"/>
              <a:t>DE GRACIA, KATHERINE</a:t>
            </a:r>
          </a:p>
          <a:p>
            <a:pPr algn="l"/>
            <a:r>
              <a:rPr lang="es-MX" sz="2700" dirty="0" smtClean="0"/>
              <a:t>FRESA, SIMEON</a:t>
            </a:r>
          </a:p>
          <a:p>
            <a:pPr algn="l"/>
            <a:r>
              <a:rPr lang="es-MX" sz="2700" dirty="0" smtClean="0"/>
              <a:t>IBARRA, ANA</a:t>
            </a:r>
          </a:p>
          <a:p>
            <a:pPr algn="l"/>
            <a:r>
              <a:rPr lang="es-MX" sz="2700" dirty="0" smtClean="0"/>
              <a:t>VARGAS, MANUEL</a:t>
            </a:r>
          </a:p>
        </p:txBody>
      </p:sp>
    </p:spTree>
    <p:extLst>
      <p:ext uri="{BB962C8B-B14F-4D97-AF65-F5344CB8AC3E}">
        <p14:creationId xmlns:p14="http://schemas.microsoft.com/office/powerpoint/2010/main" val="9720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16154" y="-27384"/>
            <a:ext cx="6452407" cy="19851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3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Rounded MT Bold" pitchFamily="34" charset="0"/>
              </a:rPr>
              <a:t>P</a:t>
            </a:r>
            <a:r>
              <a:rPr lang="es-ES" sz="123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Rounded MT Bold" pitchFamily="34" charset="0"/>
              </a:rPr>
              <a:t>harynx</a:t>
            </a:r>
            <a:endParaRPr lang="es-ES" sz="123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26" name="Picture 2" descr="http://upload.wikimedia.org/wikipedia/commons/thumb/5/5e/La_faringe.svg/250px-La_faringe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62"/>
          <a:stretch/>
        </p:blipFill>
        <p:spPr bwMode="auto">
          <a:xfrm>
            <a:off x="2411759" y="2276872"/>
            <a:ext cx="418753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Explosión 1">
            <a:hlinkClick r:id="rId3" action="ppaction://hlinksldjump"/>
          </p:cNvPr>
          <p:cNvSpPr/>
          <p:nvPr/>
        </p:nvSpPr>
        <p:spPr>
          <a:xfrm>
            <a:off x="6732240" y="5013176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269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mayoclinic.com/images/image_popup/c7_nasopharyn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192688" cy="623913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2 Explosión 1">
            <a:hlinkClick r:id="rId3" action="ppaction://hlinksldjump"/>
          </p:cNvPr>
          <p:cNvSpPr/>
          <p:nvPr/>
        </p:nvSpPr>
        <p:spPr>
          <a:xfrm>
            <a:off x="7452320" y="5109322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349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0" y="0"/>
          <a:ext cx="9144000" cy="731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899592" y="548680"/>
            <a:ext cx="42484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Pharynx</a:t>
            </a:r>
            <a:endParaRPr lang="es-ES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3 Explosión 1">
            <a:hlinkClick r:id="rId7" action="ppaction://hlinksldjump"/>
          </p:cNvPr>
          <p:cNvSpPr/>
          <p:nvPr/>
        </p:nvSpPr>
        <p:spPr>
          <a:xfrm>
            <a:off x="6732240" y="5013176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192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http://2.bp.blogspot.com/-pg6g5Fma_B4/TXE70iTY3NI/AAAAAAAADIo/EhK3lQCl6c0/s1600/Uvu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1805" y="2564904"/>
            <a:ext cx="4464497" cy="3806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1 Rectángulo"/>
          <p:cNvSpPr/>
          <p:nvPr/>
        </p:nvSpPr>
        <p:spPr>
          <a:xfrm>
            <a:off x="1817749" y="309836"/>
            <a:ext cx="5472608" cy="19851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3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Rounded MT Bold" pitchFamily="34" charset="0"/>
              </a:rPr>
              <a:t>L</a:t>
            </a:r>
            <a:r>
              <a:rPr lang="es-ES" sz="123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Rounded MT Bold" pitchFamily="34" charset="0"/>
              </a:rPr>
              <a:t>arynx</a:t>
            </a:r>
            <a:endParaRPr lang="es-ES" sz="123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" name="3 Explosión 1">
            <a:hlinkClick r:id="rId3" action="ppaction://hlinksldjump"/>
          </p:cNvPr>
          <p:cNvSpPr/>
          <p:nvPr/>
        </p:nvSpPr>
        <p:spPr>
          <a:xfrm>
            <a:off x="7020272" y="4994211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939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trialsightmedia.com/exhibit_store/images/Anatomy-of-the-laryn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064896" cy="6048672"/>
          </a:xfrm>
          <a:prstGeom prst="rect">
            <a:avLst/>
          </a:prstGeom>
          <a:noFill/>
        </p:spPr>
      </p:pic>
      <p:sp>
        <p:nvSpPr>
          <p:cNvPr id="3" name="2 Explosión 1">
            <a:hlinkClick r:id="rId3" action="ppaction://hlinksldjump"/>
          </p:cNvPr>
          <p:cNvSpPr/>
          <p:nvPr/>
        </p:nvSpPr>
        <p:spPr>
          <a:xfrm>
            <a:off x="6732240" y="5013176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387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http://www.buzzle.com/img/articleImages/559514-45624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17240"/>
            <a:ext cx="11365637" cy="6840760"/>
          </a:xfrm>
          <a:prstGeom prst="rect">
            <a:avLst/>
          </a:prstGeom>
          <a:noFill/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274408081"/>
              </p:ext>
            </p:extLst>
          </p:nvPr>
        </p:nvGraphicFramePr>
        <p:xfrm>
          <a:off x="-396552" y="404664"/>
          <a:ext cx="10153128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Explosión 1">
            <a:hlinkClick r:id="rId8" action="ppaction://hlinksldjump"/>
          </p:cNvPr>
          <p:cNvSpPr/>
          <p:nvPr/>
        </p:nvSpPr>
        <p:spPr>
          <a:xfrm>
            <a:off x="7775848" y="5157192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362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9779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PA" sz="4000" dirty="0" smtClean="0"/>
              <a:t>LOWER RESPIRATORY TRACT</a:t>
            </a:r>
            <a:br>
              <a:rPr lang="es-PA" sz="4000" dirty="0" smtClean="0"/>
            </a:br>
            <a:r>
              <a:rPr lang="es-PA" sz="4000" dirty="0" smtClean="0"/>
              <a:t>ANATOMY</a:t>
            </a:r>
            <a:endParaRPr lang="es-PA" sz="4000" dirty="0"/>
          </a:p>
        </p:txBody>
      </p:sp>
      <p:sp>
        <p:nvSpPr>
          <p:cNvPr id="4" name="3 Rectángulo redondeado">
            <a:hlinkClick r:id="rId3" action="ppaction://hlinksldjump"/>
          </p:cNvPr>
          <p:cNvSpPr/>
          <p:nvPr/>
        </p:nvSpPr>
        <p:spPr>
          <a:xfrm>
            <a:off x="479779" y="3615547"/>
            <a:ext cx="2088232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>
                <a:solidFill>
                  <a:prstClr val="white"/>
                </a:solidFill>
              </a:rPr>
              <a:t>BRONCHEOLES</a:t>
            </a:r>
            <a:endParaRPr lang="es-PA" dirty="0">
              <a:solidFill>
                <a:prstClr val="white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160503" y="2384884"/>
            <a:ext cx="1584176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>
                <a:solidFill>
                  <a:prstClr val="white"/>
                </a:solidFill>
              </a:rPr>
              <a:t>TRACHEA</a:t>
            </a:r>
            <a:endParaRPr lang="es-PA" dirty="0">
              <a:solidFill>
                <a:prstClr val="white"/>
              </a:solidFill>
            </a:endParaRPr>
          </a:p>
        </p:txBody>
      </p:sp>
      <p:sp>
        <p:nvSpPr>
          <p:cNvPr id="6" name="5 Rectángulo redondeado">
            <a:hlinkClick r:id="rId4" action="ppaction://hlinksldjump"/>
          </p:cNvPr>
          <p:cNvSpPr/>
          <p:nvPr/>
        </p:nvSpPr>
        <p:spPr>
          <a:xfrm>
            <a:off x="1427479" y="2060848"/>
            <a:ext cx="1584176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>
                <a:solidFill>
                  <a:prstClr val="white"/>
                </a:solidFill>
              </a:rPr>
              <a:t>ALVEOLUS</a:t>
            </a:r>
            <a:endParaRPr lang="es-PA" dirty="0">
              <a:solidFill>
                <a:prstClr val="white"/>
              </a:solidFill>
            </a:endParaRPr>
          </a:p>
        </p:txBody>
      </p:sp>
      <p:sp>
        <p:nvSpPr>
          <p:cNvPr id="7" name="6 Rectángulo redondeado">
            <a:hlinkClick r:id="rId5" action="ppaction://hlinksldjump"/>
          </p:cNvPr>
          <p:cNvSpPr/>
          <p:nvPr/>
        </p:nvSpPr>
        <p:spPr>
          <a:xfrm>
            <a:off x="6160503" y="3789446"/>
            <a:ext cx="1584176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>
                <a:solidFill>
                  <a:prstClr val="white"/>
                </a:solidFill>
              </a:rPr>
              <a:t>LUNGS</a:t>
            </a:r>
            <a:endParaRPr lang="es-PA" dirty="0">
              <a:solidFill>
                <a:prstClr val="white"/>
              </a:solidFill>
            </a:endParaRPr>
          </a:p>
        </p:txBody>
      </p:sp>
      <p:sp>
        <p:nvSpPr>
          <p:cNvPr id="8" name="7 Rectángulo redondeado">
            <a:hlinkClick r:id="rId6" action="ppaction://hlinksldjump"/>
          </p:cNvPr>
          <p:cNvSpPr/>
          <p:nvPr/>
        </p:nvSpPr>
        <p:spPr>
          <a:xfrm>
            <a:off x="3701480" y="5805264"/>
            <a:ext cx="1584176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>
                <a:solidFill>
                  <a:prstClr val="white"/>
                </a:solidFill>
              </a:rPr>
              <a:t>BRONCHI</a:t>
            </a:r>
            <a:endParaRPr lang="es-PA" dirty="0">
              <a:solidFill>
                <a:prstClr val="white"/>
              </a:solidFill>
            </a:endParaRPr>
          </a:p>
        </p:txBody>
      </p:sp>
      <p:cxnSp>
        <p:nvCxnSpPr>
          <p:cNvPr id="9" name="8 Conector recto de flecha"/>
          <p:cNvCxnSpPr>
            <a:stCxn id="8" idx="0"/>
          </p:cNvCxnSpPr>
          <p:nvPr/>
        </p:nvCxnSpPr>
        <p:spPr>
          <a:xfrm flipV="1">
            <a:off x="4493568" y="3789446"/>
            <a:ext cx="0" cy="2015818"/>
          </a:xfrm>
          <a:prstGeom prst="straightConnector1">
            <a:avLst/>
          </a:prstGeom>
          <a:ln w="38100">
            <a:solidFill>
              <a:schemeClr val="bg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2270698" y="2708920"/>
            <a:ext cx="1430782" cy="906627"/>
          </a:xfrm>
          <a:prstGeom prst="straightConnector1">
            <a:avLst/>
          </a:prstGeom>
          <a:ln w="38100">
            <a:solidFill>
              <a:schemeClr val="bg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4" idx="3"/>
          </p:cNvCxnSpPr>
          <p:nvPr/>
        </p:nvCxnSpPr>
        <p:spPr>
          <a:xfrm>
            <a:off x="2568011" y="3939583"/>
            <a:ext cx="1235868" cy="0"/>
          </a:xfrm>
          <a:prstGeom prst="straightConnector1">
            <a:avLst/>
          </a:prstGeom>
          <a:ln w="38100">
            <a:solidFill>
              <a:schemeClr val="bg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H="1">
            <a:off x="4677003" y="2708920"/>
            <a:ext cx="1487827" cy="324036"/>
          </a:xfrm>
          <a:prstGeom prst="straightConnector1">
            <a:avLst/>
          </a:prstGeom>
          <a:ln w="38100">
            <a:solidFill>
              <a:schemeClr val="bg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>
            <a:off x="5652120" y="4139209"/>
            <a:ext cx="512711" cy="0"/>
          </a:xfrm>
          <a:prstGeom prst="straightConnector1">
            <a:avLst/>
          </a:prstGeom>
          <a:ln w="38100">
            <a:solidFill>
              <a:schemeClr val="bg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13 Explosión 1">
            <a:hlinkClick r:id="rId7" action="ppaction://hlinksldjump"/>
          </p:cNvPr>
          <p:cNvSpPr/>
          <p:nvPr/>
        </p:nvSpPr>
        <p:spPr>
          <a:xfrm>
            <a:off x="6732240" y="5013176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989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547664" y="1700808"/>
            <a:ext cx="17281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LARYNX</a:t>
            </a:r>
            <a:endParaRPr lang="es-P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580930" y="5059323"/>
            <a:ext cx="198295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BRONCH</a:t>
            </a:r>
            <a:r>
              <a:rPr lang="es-PA" dirty="0" smtClean="0"/>
              <a:t>I</a:t>
            </a:r>
            <a:endParaRPr lang="es-PA" dirty="0"/>
          </a:p>
        </p:txBody>
      </p:sp>
      <p:sp>
        <p:nvSpPr>
          <p:cNvPr id="7" name="6 Rectángulo redondeado"/>
          <p:cNvSpPr/>
          <p:nvPr/>
        </p:nvSpPr>
        <p:spPr>
          <a:xfrm>
            <a:off x="5112060" y="3714903"/>
            <a:ext cx="17281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TRACHEA</a:t>
            </a:r>
            <a:endParaRPr lang="es-P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8 Conector recto de flecha"/>
          <p:cNvCxnSpPr>
            <a:stCxn id="5" idx="3"/>
          </p:cNvCxnSpPr>
          <p:nvPr/>
        </p:nvCxnSpPr>
        <p:spPr>
          <a:xfrm>
            <a:off x="3275856" y="2096852"/>
            <a:ext cx="504056" cy="1800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7" idx="1"/>
          </p:cNvCxnSpPr>
          <p:nvPr/>
        </p:nvCxnSpPr>
        <p:spPr>
          <a:xfrm flipH="1">
            <a:off x="4463988" y="4110947"/>
            <a:ext cx="648072" cy="12018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stCxn id="6" idx="3"/>
          </p:cNvCxnSpPr>
          <p:nvPr/>
        </p:nvCxnSpPr>
        <p:spPr>
          <a:xfrm>
            <a:off x="3563888" y="5455367"/>
            <a:ext cx="360040" cy="56592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5148064" y="2096852"/>
            <a:ext cx="1656184" cy="10679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20 HIALINE CARTILAGE RINGS</a:t>
            </a:r>
            <a:endParaRPr lang="es-PA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5148064" y="4903137"/>
            <a:ext cx="1656184" cy="8057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10-11 cm</a:t>
            </a:r>
          </a:p>
          <a:p>
            <a:pPr algn="ctr"/>
            <a:r>
              <a:rPr lang="es-PA" dirty="0" smtClean="0"/>
              <a:t>LENGTH</a:t>
            </a:r>
            <a:endParaRPr lang="es-PA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7308304" y="2492896"/>
            <a:ext cx="1512168" cy="8519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2- 2.5 cm</a:t>
            </a:r>
          </a:p>
          <a:p>
            <a:pPr algn="ctr"/>
            <a:r>
              <a:rPr lang="es-PA" dirty="0" smtClean="0"/>
              <a:t>DIAMETER</a:t>
            </a:r>
            <a:endParaRPr lang="es-PA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7308304" y="4136910"/>
            <a:ext cx="1656184" cy="64655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CARRYING AIR</a:t>
            </a:r>
            <a:endParaRPr lang="es-PA" dirty="0"/>
          </a:p>
        </p:txBody>
      </p:sp>
      <p:cxnSp>
        <p:nvCxnSpPr>
          <p:cNvPr id="19" name="18 Conector recto de flecha"/>
          <p:cNvCxnSpPr/>
          <p:nvPr/>
        </p:nvCxnSpPr>
        <p:spPr>
          <a:xfrm flipV="1">
            <a:off x="5976156" y="4532954"/>
            <a:ext cx="0" cy="39614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5976156" y="3190765"/>
            <a:ext cx="0" cy="55010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H="1">
            <a:off x="6840252" y="3370785"/>
            <a:ext cx="1224136" cy="7661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H="1" flipV="1">
            <a:off x="6840252" y="4311529"/>
            <a:ext cx="468052" cy="17462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30 Explosión 1">
            <a:hlinkClick r:id="rId3" action="ppaction://hlinksldjump"/>
          </p:cNvPr>
          <p:cNvSpPr/>
          <p:nvPr/>
        </p:nvSpPr>
        <p:spPr>
          <a:xfrm>
            <a:off x="212778" y="3190765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401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PA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BRONCHI</a:t>
            </a:r>
            <a:endParaRPr lang="es-PA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888765" cy="5166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19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/>
        </p:nvSpPr>
        <p:spPr>
          <a:xfrm>
            <a:off x="447261" y="332656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A" sz="4400" dirty="0" smtClean="0"/>
              <a:t>SUBDIVISION</a:t>
            </a:r>
            <a:br>
              <a:rPr lang="es-PA" sz="4400" dirty="0" smtClean="0"/>
            </a:br>
            <a:r>
              <a:rPr lang="es-PA" sz="4400" dirty="0" smtClean="0"/>
              <a:t> OF BRONCHI</a:t>
            </a:r>
            <a:endParaRPr lang="es-PA" sz="4400" dirty="0"/>
          </a:p>
        </p:txBody>
      </p:sp>
      <p:sp>
        <p:nvSpPr>
          <p:cNvPr id="5" name="1 Marcador de contenido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1. Trachea</a:t>
            </a:r>
            <a:br>
              <a:rPr lang="en-US" sz="2800" dirty="0" smtClean="0"/>
            </a:br>
            <a:r>
              <a:rPr lang="en-US" sz="2800" dirty="0" smtClean="0"/>
              <a:t>2. Main bronchus</a:t>
            </a:r>
            <a:br>
              <a:rPr lang="en-US" sz="2800" dirty="0" smtClean="0"/>
            </a:br>
            <a:r>
              <a:rPr lang="en-US" sz="2800" dirty="0" smtClean="0"/>
              <a:t>3. Lobar bronchus</a:t>
            </a:r>
            <a:br>
              <a:rPr lang="en-US" sz="2800" dirty="0" smtClean="0"/>
            </a:br>
            <a:r>
              <a:rPr lang="en-US" sz="2800" dirty="0" smtClean="0"/>
              <a:t>4. Segmental bronchus</a:t>
            </a:r>
            <a:br>
              <a:rPr lang="en-US" sz="2800" dirty="0" smtClean="0"/>
            </a:br>
            <a:r>
              <a:rPr lang="en-US" sz="2800" dirty="0" smtClean="0"/>
              <a:t>5. Bronchiole</a:t>
            </a:r>
            <a:br>
              <a:rPr lang="en-US" sz="2800" dirty="0" smtClean="0"/>
            </a:br>
            <a:r>
              <a:rPr lang="en-US" sz="2800" dirty="0" smtClean="0"/>
              <a:t>6. Alveolar duct</a:t>
            </a:r>
            <a:br>
              <a:rPr lang="en-US" sz="2800" dirty="0" smtClean="0"/>
            </a:br>
            <a:r>
              <a:rPr lang="en-US" sz="2800" dirty="0" smtClean="0"/>
              <a:t>7. Alveolus</a:t>
            </a:r>
          </a:p>
          <a:p>
            <a:pPr marL="0" indent="0">
              <a:buNone/>
            </a:pPr>
            <a:endParaRPr lang="es-P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1657598"/>
            <a:ext cx="3816424" cy="4947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Explosión 1">
            <a:hlinkClick r:id="rId3" action="ppaction://hlinksldjump"/>
          </p:cNvPr>
          <p:cNvSpPr/>
          <p:nvPr/>
        </p:nvSpPr>
        <p:spPr>
          <a:xfrm>
            <a:off x="6876256" y="332656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744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835097"/>
              </p:ext>
            </p:extLst>
          </p:nvPr>
        </p:nvGraphicFramePr>
        <p:xfrm>
          <a:off x="179512" y="1124744"/>
          <a:ext cx="885698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252" y="4509120"/>
            <a:ext cx="1671637" cy="167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6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922515"/>
              </p:ext>
            </p:extLst>
          </p:nvPr>
        </p:nvGraphicFramePr>
        <p:xfrm>
          <a:off x="457200" y="476672"/>
          <a:ext cx="8229600" cy="5649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Explosión 1">
            <a:hlinkClick r:id="rId7" action="ppaction://hlinksldjump"/>
          </p:cNvPr>
          <p:cNvSpPr/>
          <p:nvPr/>
        </p:nvSpPr>
        <p:spPr>
          <a:xfrm>
            <a:off x="6732240" y="5013176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219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5184055" cy="605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460432" y="773046"/>
            <a:ext cx="457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LUNGS</a:t>
            </a:r>
            <a:endParaRPr lang="es-PA" sz="66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5854859" y="1844824"/>
            <a:ext cx="144016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2 LOBES</a:t>
            </a:r>
            <a:endParaRPr lang="es-PA" dirty="0"/>
          </a:p>
        </p:txBody>
      </p:sp>
      <p:sp>
        <p:nvSpPr>
          <p:cNvPr id="8" name="7 Rectángulo redondeado"/>
          <p:cNvSpPr/>
          <p:nvPr/>
        </p:nvSpPr>
        <p:spPr>
          <a:xfrm>
            <a:off x="5963684" y="3034333"/>
            <a:ext cx="163265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MEDIASTINE</a:t>
            </a:r>
            <a:endParaRPr lang="es-PA" dirty="0"/>
          </a:p>
        </p:txBody>
      </p:sp>
      <p:sp>
        <p:nvSpPr>
          <p:cNvPr id="9" name="8 Rectángulo redondeado"/>
          <p:cNvSpPr/>
          <p:nvPr/>
        </p:nvSpPr>
        <p:spPr>
          <a:xfrm>
            <a:off x="6156176" y="5478381"/>
            <a:ext cx="144016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3 LOBES</a:t>
            </a:r>
            <a:endParaRPr lang="es-PA" dirty="0"/>
          </a:p>
        </p:txBody>
      </p:sp>
      <p:cxnSp>
        <p:nvCxnSpPr>
          <p:cNvPr id="10" name="9 Conector angular"/>
          <p:cNvCxnSpPr>
            <a:stCxn id="9" idx="1"/>
          </p:cNvCxnSpPr>
          <p:nvPr/>
        </p:nvCxnSpPr>
        <p:spPr>
          <a:xfrm rot="10800000">
            <a:off x="2195736" y="5108299"/>
            <a:ext cx="3960440" cy="694118"/>
          </a:xfrm>
          <a:prstGeom prst="bentConnector3">
            <a:avLst>
              <a:gd name="adj1" fmla="val 82571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16 Elipse"/>
          <p:cNvSpPr/>
          <p:nvPr/>
        </p:nvSpPr>
        <p:spPr>
          <a:xfrm>
            <a:off x="2915555" y="4509120"/>
            <a:ext cx="432048" cy="93042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cxnSp>
        <p:nvCxnSpPr>
          <p:cNvPr id="24" name="23 Conector recto de flecha"/>
          <p:cNvCxnSpPr>
            <a:stCxn id="8" idx="1"/>
            <a:endCxn id="17" idx="6"/>
          </p:cNvCxnSpPr>
          <p:nvPr/>
        </p:nvCxnSpPr>
        <p:spPr>
          <a:xfrm flipH="1">
            <a:off x="3347603" y="3358369"/>
            <a:ext cx="2616081" cy="16159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>
            <a:stCxn id="7" idx="1"/>
          </p:cNvCxnSpPr>
          <p:nvPr/>
        </p:nvCxnSpPr>
        <p:spPr>
          <a:xfrm flipH="1">
            <a:off x="4593066" y="2168860"/>
            <a:ext cx="1261793" cy="14761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31 Explosión 1">
            <a:hlinkClick r:id="rId3" action="ppaction://hlinksldjump"/>
          </p:cNvPr>
          <p:cNvSpPr/>
          <p:nvPr/>
        </p:nvSpPr>
        <p:spPr>
          <a:xfrm>
            <a:off x="5854859" y="268990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968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PA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ALVEOLUS</a:t>
            </a:r>
            <a:endParaRPr lang="es-PA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81267"/>
            <a:ext cx="5033533" cy="3775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329612" y="1781266"/>
            <a:ext cx="1578091" cy="13597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TO INCREASE THE EXCHANGE AREA</a:t>
            </a:r>
            <a:endParaRPr lang="es-PA" dirty="0"/>
          </a:p>
        </p:txBody>
      </p:sp>
      <p:sp>
        <p:nvSpPr>
          <p:cNvPr id="7" name="6 Rectángulo redondeado"/>
          <p:cNvSpPr/>
          <p:nvPr/>
        </p:nvSpPr>
        <p:spPr>
          <a:xfrm>
            <a:off x="7308304" y="3789040"/>
            <a:ext cx="158417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HERE TAKE PLACE THE GAS EXCHANGE</a:t>
            </a:r>
          </a:p>
          <a:p>
            <a:pPr algn="ctr"/>
            <a:endParaRPr lang="es-PA" dirty="0"/>
          </a:p>
        </p:txBody>
      </p:sp>
      <p:sp>
        <p:nvSpPr>
          <p:cNvPr id="8" name="7 Rectángulo redondeado"/>
          <p:cNvSpPr/>
          <p:nvPr/>
        </p:nvSpPr>
        <p:spPr>
          <a:xfrm>
            <a:off x="329613" y="4005064"/>
            <a:ext cx="157809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ELASTIC FIBERS</a:t>
            </a:r>
            <a:endParaRPr lang="es-PA" dirty="0"/>
          </a:p>
        </p:txBody>
      </p:sp>
      <p:sp>
        <p:nvSpPr>
          <p:cNvPr id="9" name="8 Rectángulo redondeado"/>
          <p:cNvSpPr/>
          <p:nvPr/>
        </p:nvSpPr>
        <p:spPr>
          <a:xfrm>
            <a:off x="7308304" y="1781265"/>
            <a:ext cx="1584176" cy="13597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IT ARE CONNECTED TO ALVEOLAR CONDUCT</a:t>
            </a:r>
            <a:endParaRPr lang="es-PA" dirty="0"/>
          </a:p>
        </p:txBody>
      </p:sp>
      <p:sp>
        <p:nvSpPr>
          <p:cNvPr id="10" name="9 Explosión 1">
            <a:hlinkClick r:id="rId3" action="ppaction://hlinksldjump"/>
          </p:cNvPr>
          <p:cNvSpPr/>
          <p:nvPr/>
        </p:nvSpPr>
        <p:spPr>
          <a:xfrm>
            <a:off x="7285891" y="5517232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306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Functions</a:t>
            </a:r>
            <a:r>
              <a:rPr lang="es-MX" sz="5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of </a:t>
            </a:r>
            <a:r>
              <a:rPr lang="es-MX" sz="54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es-MX" sz="5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br>
              <a:rPr lang="es-MX" sz="5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s-MX" sz="54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Respiratory</a:t>
            </a:r>
            <a:r>
              <a:rPr lang="es-MX" sz="5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es-MX" sz="5400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</a:t>
            </a:r>
            <a:r>
              <a:rPr lang="es-MX" sz="54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ystem</a:t>
            </a:r>
            <a:endParaRPr lang="es-MX" sz="5400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0243" name="Picture 2" descr="http://www.stress-and-relaxation.com/images/diaphragmatic-breath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565400"/>
            <a:ext cx="3636962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Explosión 1">
            <a:hlinkClick r:id="rId3" action="ppaction://hlinksldjump"/>
          </p:cNvPr>
          <p:cNvSpPr/>
          <p:nvPr/>
        </p:nvSpPr>
        <p:spPr>
          <a:xfrm>
            <a:off x="6732240" y="5013176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26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s-MX" u="sng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Functions</a:t>
            </a:r>
            <a:r>
              <a:rPr lang="es-MX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of </a:t>
            </a:r>
            <a:r>
              <a:rPr lang="es-MX" u="sng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respiratory</a:t>
            </a:r>
            <a:r>
              <a:rPr lang="es-MX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es-MX" u="sng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system</a:t>
            </a:r>
            <a:endParaRPr lang="es-MX" u="sng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>
          <a:xfrm>
            <a:off x="914400" y="1988840"/>
            <a:ext cx="8229600" cy="2836863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200" dirty="0" smtClean="0">
                <a:solidFill>
                  <a:schemeClr val="tx2">
                    <a:lumMod val="25000"/>
                  </a:schemeClr>
                </a:solidFill>
                <a:hlinkClick r:id="rId3" action="ppaction://hlinksldjump"/>
              </a:rPr>
              <a:t>1) Gas exchange</a:t>
            </a:r>
            <a:endParaRPr lang="en-US" sz="3200" dirty="0" smtClean="0">
              <a:solidFill>
                <a:schemeClr val="tx2">
                  <a:lumMod val="2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200" dirty="0" smtClean="0">
                <a:solidFill>
                  <a:schemeClr val="tx2">
                    <a:lumMod val="25000"/>
                  </a:schemeClr>
                </a:solidFill>
                <a:hlinkClick r:id="rId4" action="ppaction://hlinksldjump"/>
              </a:rPr>
              <a:t>2) Vocalization </a:t>
            </a:r>
            <a:endParaRPr lang="en-US" sz="3200" dirty="0" smtClean="0">
              <a:solidFill>
                <a:schemeClr val="tx2">
                  <a:lumMod val="2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200" dirty="0" smtClean="0">
                <a:solidFill>
                  <a:schemeClr val="tx2">
                    <a:lumMod val="25000"/>
                  </a:schemeClr>
                </a:solidFill>
                <a:hlinkClick r:id="rId5" action="ppaction://hlinksldjump"/>
              </a:rPr>
              <a:t>3) Excretion </a:t>
            </a:r>
            <a:endParaRPr lang="en-US" sz="3200" dirty="0" smtClean="0">
              <a:solidFill>
                <a:schemeClr val="tx2">
                  <a:lumMod val="2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200" dirty="0">
                <a:solidFill>
                  <a:schemeClr val="tx2">
                    <a:lumMod val="25000"/>
                  </a:schemeClr>
                </a:solidFill>
                <a:hlinkClick r:id="rId6" action="ppaction://hlinksldjump"/>
              </a:rPr>
              <a:t>4</a:t>
            </a:r>
            <a:r>
              <a:rPr lang="en-US" sz="3200" dirty="0" smtClean="0">
                <a:solidFill>
                  <a:schemeClr val="tx2">
                    <a:lumMod val="25000"/>
                  </a:schemeClr>
                </a:solidFill>
                <a:hlinkClick r:id="rId6" action="ppaction://hlinksldjump"/>
              </a:rPr>
              <a:t>) Defense </a:t>
            </a:r>
            <a:endParaRPr lang="en-US" sz="3200" dirty="0" smtClean="0">
              <a:solidFill>
                <a:schemeClr val="tx2">
                  <a:lumMod val="2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200" dirty="0">
                <a:solidFill>
                  <a:schemeClr val="tx2">
                    <a:lumMod val="25000"/>
                  </a:schemeClr>
                </a:solidFill>
                <a:hlinkClick r:id="rId7" action="ppaction://hlinksldjump"/>
              </a:rPr>
              <a:t>5</a:t>
            </a:r>
            <a:r>
              <a:rPr lang="en-US" sz="3200" dirty="0" smtClean="0">
                <a:solidFill>
                  <a:schemeClr val="tx2">
                    <a:lumMod val="25000"/>
                  </a:schemeClr>
                </a:solidFill>
                <a:hlinkClick r:id="rId7" action="ppaction://hlinksldjump"/>
              </a:rPr>
              <a:t>) pH regulation </a:t>
            </a:r>
            <a:endParaRPr lang="en-US" sz="3200" dirty="0" smtClean="0">
              <a:solidFill>
                <a:schemeClr val="tx2">
                  <a:lumMod val="2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32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32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3200" dirty="0" smtClean="0"/>
          </a:p>
        </p:txBody>
      </p:sp>
      <p:sp>
        <p:nvSpPr>
          <p:cNvPr id="5" name="4 Explosión 1">
            <a:hlinkClick r:id="rId8" action="ppaction://hlinksldjump"/>
          </p:cNvPr>
          <p:cNvSpPr/>
          <p:nvPr/>
        </p:nvSpPr>
        <p:spPr>
          <a:xfrm>
            <a:off x="611560" y="5733232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186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384969" y="188640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s-MX" sz="4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hlinkClick r:id="rId3" action="ppaction://hlinksldjump"/>
              </a:rPr>
              <a:t>Gas </a:t>
            </a:r>
            <a:r>
              <a:rPr lang="es-MX" sz="48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hlinkClick r:id="rId3" action="ppaction://hlinksldjump"/>
              </a:rPr>
              <a:t>E</a:t>
            </a:r>
            <a:r>
              <a:rPr lang="es-MX" sz="4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hlinkClick r:id="rId3" action="ppaction://hlinksldjump"/>
              </a:rPr>
              <a:t>xchange</a:t>
            </a:r>
            <a:endParaRPr lang="es-MX" sz="4800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41463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3600" smtClean="0"/>
              <a:t>1) It provides oxygen to the bloodstream and removes carbon dioxide</a:t>
            </a:r>
            <a:endParaRPr lang="es-MX" sz="3600" smtClean="0"/>
          </a:p>
        </p:txBody>
      </p:sp>
      <p:pic>
        <p:nvPicPr>
          <p:cNvPr id="12292" name="Picture 2" descr="http://www.freediving.biz/photo2/breathin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08275"/>
            <a:ext cx="5329238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xplosión 1">
            <a:hlinkClick r:id="rId5" action="ppaction://hlinksldjump"/>
          </p:cNvPr>
          <p:cNvSpPr/>
          <p:nvPr/>
        </p:nvSpPr>
        <p:spPr>
          <a:xfrm>
            <a:off x="7524328" y="4869160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39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s-MX" sz="44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hlinkClick r:id="rId2" action="ppaction://hlinksldjump"/>
              </a:rPr>
              <a:t>Vocalization</a:t>
            </a:r>
            <a:r>
              <a:rPr lang="es-MX" sz="4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hlinkClick r:id="rId2" action="ppaction://hlinksldjump"/>
              </a:rPr>
              <a:t> (</a:t>
            </a:r>
            <a:r>
              <a:rPr lang="es-MX" sz="44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hlinkClick r:id="rId2" action="ppaction://hlinksldjump"/>
              </a:rPr>
              <a:t>Speaking</a:t>
            </a:r>
            <a:r>
              <a:rPr lang="es-MX" sz="4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hlinkClick r:id="rId2" action="ppaction://hlinksldjump"/>
              </a:rPr>
              <a:t>)</a:t>
            </a:r>
            <a:endParaRPr lang="es-MX" sz="4400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97000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2) It enables sound production or vocalization as expired air passes over the vocal cords.</a:t>
            </a:r>
            <a:endParaRPr lang="es-MX" sz="3200" dirty="0" smtClean="0"/>
          </a:p>
        </p:txBody>
      </p:sp>
      <p:pic>
        <p:nvPicPr>
          <p:cNvPr id="13316" name="Picture 4" descr="http://www.3rdvoice.com/wp-content/uploads/c7_laryn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781300"/>
            <a:ext cx="50577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xplosión 1">
            <a:hlinkClick r:id="rId4" action="ppaction://hlinksldjump"/>
          </p:cNvPr>
          <p:cNvSpPr/>
          <p:nvPr/>
        </p:nvSpPr>
        <p:spPr>
          <a:xfrm>
            <a:off x="7308304" y="4797152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246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s-MX" sz="44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hlinkClick r:id="rId2" action="ppaction://hlinksldjump"/>
              </a:rPr>
              <a:t>Excretion</a:t>
            </a:r>
            <a:r>
              <a:rPr lang="es-MX" sz="4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650" y="1600200"/>
            <a:ext cx="7561263" cy="15414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/>
              <a:t>3) It assists in abdominal compression during urination, defecation, and childbirth. </a:t>
            </a:r>
            <a:endParaRPr lang="es-MX" sz="3200" dirty="0" smtClean="0"/>
          </a:p>
        </p:txBody>
      </p:sp>
      <p:pic>
        <p:nvPicPr>
          <p:cNvPr id="14340" name="Picture 4" descr="https://encrypted-tbn1.google.com/images?q=tbn:ANd9GcQcL5rBHBr0XbOk9EkhcZzgWhKU5oY65-nucxqwbdkjrbE_EQcU4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2997200"/>
            <a:ext cx="2111375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https://encrypted-tbn0.google.com/images?q=tbn:ANd9GcSQSHrF4NkWz2setDYBwGowCkrgQBpFLtUGgm0klYm7qO5DsR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003550"/>
            <a:ext cx="4176713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Explosión 1">
            <a:hlinkClick r:id="rId5" action="ppaction://hlinksldjump"/>
          </p:cNvPr>
          <p:cNvSpPr/>
          <p:nvPr/>
        </p:nvSpPr>
        <p:spPr>
          <a:xfrm>
            <a:off x="7308304" y="476672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279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s-MX" sz="44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hlinkClick r:id="rId2" action="ppaction://hlinksldjump"/>
              </a:rPr>
              <a:t>Defense</a:t>
            </a:r>
            <a:endParaRPr lang="es-MX" sz="4400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6387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4338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3200" smtClean="0"/>
              <a:t>4) It enables protective barriers, like the coughing and sneezing, to keep the air ways free of strange agents.</a:t>
            </a:r>
            <a:endParaRPr lang="es-MX" sz="3200" smtClean="0"/>
          </a:p>
        </p:txBody>
      </p:sp>
      <p:pic>
        <p:nvPicPr>
          <p:cNvPr id="16388" name="Picture 2" descr="https://encrypted-tbn1.google.com/images?q=tbn:ANd9GcQH5W0I2gVgdHF2fDWDU2BeqMDxEW9Ur0UoYXTrKETZvHK2E3UuXg3NeURZ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573" y="3356992"/>
            <a:ext cx="475297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xplosión 1">
            <a:hlinkClick r:id="rId4" action="ppaction://hlinksldjump"/>
          </p:cNvPr>
          <p:cNvSpPr/>
          <p:nvPr/>
        </p:nvSpPr>
        <p:spPr>
          <a:xfrm>
            <a:off x="323528" y="5044008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606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s-MX" sz="5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hlinkClick r:id="rId2" action="ppaction://hlinksldjump"/>
              </a:rPr>
              <a:t>p</a:t>
            </a:r>
            <a:r>
              <a:rPr lang="es-MX" sz="5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hlinkClick r:id="rId2" action="ppaction://hlinksldjump"/>
              </a:rPr>
              <a:t>H </a:t>
            </a:r>
            <a:r>
              <a:rPr lang="es-MX" sz="54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hlinkClick r:id="rId2" action="ppaction://hlinksldjump"/>
              </a:rPr>
              <a:t>Regulation</a:t>
            </a:r>
            <a:endParaRPr lang="es-MX" sz="54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1757362"/>
          </a:xfrm>
        </p:spPr>
        <p:txBody>
          <a:bodyPr>
            <a:no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3200" smtClean="0"/>
              <a:t>5) CO</a:t>
            </a:r>
            <a:r>
              <a:rPr lang="en-US" smtClean="0"/>
              <a:t>2</a:t>
            </a:r>
            <a:r>
              <a:rPr lang="en-US" sz="3200" smtClean="0"/>
              <a:t> reacts with H</a:t>
            </a:r>
            <a:r>
              <a:rPr lang="en-US" smtClean="0"/>
              <a:t>2</a:t>
            </a:r>
            <a:r>
              <a:rPr lang="en-US" sz="3200" smtClean="0"/>
              <a:t>O into the organism to become bicarbonate which prevents a state of acidosis in the body.</a:t>
            </a:r>
            <a:endParaRPr lang="es-MX" sz="3200" smtClean="0"/>
          </a:p>
        </p:txBody>
      </p:sp>
      <p:pic>
        <p:nvPicPr>
          <p:cNvPr id="17412" name="Picture 2" descr="https://encrypted-tbn0.google.com/images?q=tbn:ANd9GcTicmjAosxXOCQcVcqNAK1dOicTMVWRHayXf7avEaqkrqJjIZ8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068638"/>
            <a:ext cx="46799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xplosión 1">
            <a:hlinkClick r:id="rId4" action="ppaction://hlinksldjump"/>
          </p:cNvPr>
          <p:cNvSpPr/>
          <p:nvPr/>
        </p:nvSpPr>
        <p:spPr>
          <a:xfrm>
            <a:off x="7164288" y="5157192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584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467544" y="1484784"/>
            <a:ext cx="8305800" cy="46805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A" sz="3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PA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WHAT IS THE RESPIRATORY SYSTEM?</a:t>
            </a:r>
          </a:p>
          <a:p>
            <a:pPr algn="ctr"/>
            <a:endParaRPr lang="es-PA" sz="3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PA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s-PA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ORGANS COMPOSE </a:t>
            </a:r>
            <a:r>
              <a:rPr lang="es-PA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IT?</a:t>
            </a:r>
          </a:p>
          <a:p>
            <a:pPr algn="ctr"/>
            <a:endParaRPr lang="es-PA" sz="3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PA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WHICH IS THE MAIN FUNCTION OF</a:t>
            </a:r>
          </a:p>
          <a:p>
            <a:pPr marL="0" indent="0" algn="ctr">
              <a:buNone/>
            </a:pPr>
            <a:r>
              <a:rPr lang="es-PA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RESPIRATORY SYSTEM?</a:t>
            </a:r>
            <a:endParaRPr lang="es-PA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67544" y="333836"/>
            <a:ext cx="8305800" cy="115094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A" sz="6000" dirty="0" smtClean="0"/>
              <a:t>RESPIRATORY SYSTEM</a:t>
            </a:r>
            <a:endParaRPr lang="es-PA" sz="6000" dirty="0"/>
          </a:p>
        </p:txBody>
      </p:sp>
      <p:sp>
        <p:nvSpPr>
          <p:cNvPr id="4" name="3 Explosión 1">
            <a:hlinkClick r:id="rId3" action="ppaction://hlinksldjump"/>
          </p:cNvPr>
          <p:cNvSpPr/>
          <p:nvPr/>
        </p:nvSpPr>
        <p:spPr>
          <a:xfrm>
            <a:off x="6758001" y="5517232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195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atherine\Pictures\sistema-respiratorio-en-fondo-azul-thumb18940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84582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7200" y="1556792"/>
            <a:ext cx="7772400" cy="1975104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itchFamily="66" charset="0"/>
              </a:rPr>
              <a:t>Mechanism of the breathing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153400" y="0"/>
            <a:ext cx="990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Explosión 1">
            <a:hlinkClick r:id="rId3" action="ppaction://hlinksldjump"/>
          </p:cNvPr>
          <p:cNvSpPr/>
          <p:nvPr/>
        </p:nvSpPr>
        <p:spPr>
          <a:xfrm>
            <a:off x="6732240" y="5013176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008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153400" y="0"/>
            <a:ext cx="990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C:\Users\katherine\Pictures\sistema-respiratorio-en-fondo-azul-thumb18940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8458200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626041"/>
              </p:ext>
            </p:extLst>
          </p:nvPr>
        </p:nvGraphicFramePr>
        <p:xfrm>
          <a:off x="-838200" y="0"/>
          <a:ext cx="104394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Explosión 1">
            <a:hlinkClick r:id="rId8" action="ppaction://hlinksldjump"/>
          </p:cNvPr>
          <p:cNvSpPr/>
          <p:nvPr/>
        </p:nvSpPr>
        <p:spPr>
          <a:xfrm>
            <a:off x="6588224" y="5661248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571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katherine\Pictures\sistema-respiratorio-en-fondo-azul-thumb18940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84582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83820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en-US" sz="5400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Pulmonary</a:t>
            </a:r>
            <a:r>
              <a:rPr lang="es-PA" sz="5400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400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Ventilation</a:t>
            </a:r>
            <a:endParaRPr lang="en-US" sz="5400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2514600"/>
            <a:ext cx="7772400" cy="457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air should enter and exit to the lung.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mechanical process.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renamed respiration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153400" y="0"/>
            <a:ext cx="990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5 Rectángulo">
            <a:hlinkClick r:id="rId3" action="ppaction://hlinksldjump"/>
          </p:cNvPr>
          <p:cNvSpPr/>
          <p:nvPr/>
        </p:nvSpPr>
        <p:spPr>
          <a:xfrm>
            <a:off x="7035316" y="632460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7" name="6 Explosión 1">
            <a:hlinkClick r:id="rId4" action="ppaction://hlinksldjump"/>
          </p:cNvPr>
          <p:cNvSpPr/>
          <p:nvPr/>
        </p:nvSpPr>
        <p:spPr>
          <a:xfrm>
            <a:off x="6732240" y="5013176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134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8153400" y="0"/>
            <a:ext cx="990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C:\Users\katherine\Pictures\sistema-respiratorio-en-fondo-azul-thumb189406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0"/>
            <a:ext cx="84582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External respiration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-533400" y="1676400"/>
          <a:ext cx="10287000" cy="429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7 Explosión 1">
            <a:hlinkClick r:id="rId9" action="ppaction://hlinksldjump"/>
          </p:cNvPr>
          <p:cNvSpPr/>
          <p:nvPr/>
        </p:nvSpPr>
        <p:spPr>
          <a:xfrm>
            <a:off x="4572000" y="5698604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11 Rectángulo">
            <a:hlinkClick r:id="rId10" action="ppaction://hlinksldjump"/>
          </p:cNvPr>
          <p:cNvSpPr/>
          <p:nvPr/>
        </p:nvSpPr>
        <p:spPr>
          <a:xfrm>
            <a:off x="7459859" y="6047014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6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153400" y="0"/>
            <a:ext cx="990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katherine\Pictures\sistema-respiratorio-en-fondo-azul-thumb18940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84582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1811000" cy="723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943600" y="9144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/>
                </a:solidFill>
              </a:rPr>
              <a:t>Gas transport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9" name="8 Rectángulo">
            <a:hlinkClick r:id="rId8" action="ppaction://hlinksldjump"/>
          </p:cNvPr>
          <p:cNvSpPr/>
          <p:nvPr/>
        </p:nvSpPr>
        <p:spPr>
          <a:xfrm>
            <a:off x="7061077" y="6106886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4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8153400" y="0"/>
            <a:ext cx="990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katherine\Pictures\sistema-respiratorio-en-fondo-azul-thumb18940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84582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512064"/>
            <a:ext cx="77724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Internal respiration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035564"/>
              </p:ext>
            </p:extLst>
          </p:nvPr>
        </p:nvGraphicFramePr>
        <p:xfrm>
          <a:off x="-1600200" y="304800"/>
          <a:ext cx="12573000" cy="701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10 Explosión 1">
            <a:hlinkClick r:id="rId8" action="ppaction://hlinksldjump"/>
          </p:cNvPr>
          <p:cNvSpPr/>
          <p:nvPr/>
        </p:nvSpPr>
        <p:spPr>
          <a:xfrm>
            <a:off x="3491880" y="5820544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8 Rectángulo">
            <a:hlinkClick r:id="rId9" action="ppaction://hlinksldjump"/>
          </p:cNvPr>
          <p:cNvSpPr/>
          <p:nvPr/>
        </p:nvSpPr>
        <p:spPr>
          <a:xfrm>
            <a:off x="7035316" y="632460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05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MX" sz="4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 SYSTEM DISEASES</a:t>
            </a:r>
            <a:endParaRPr lang="es-MX" sz="48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98477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Explosión 1">
            <a:hlinkClick r:id="rId8" action="ppaction://hlinksldjump"/>
          </p:cNvPr>
          <p:cNvSpPr/>
          <p:nvPr/>
        </p:nvSpPr>
        <p:spPr>
          <a:xfrm>
            <a:off x="3779912" y="4869160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99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477247"/>
            <a:ext cx="30243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MX" sz="36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Symptoms</a:t>
            </a:r>
            <a:endParaRPr lang="es-MX" sz="36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r>
              <a:rPr lang="es-MX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es-MX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Mild</a:t>
            </a:r>
            <a:r>
              <a:rPr lang="es-MX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MX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fever</a:t>
            </a:r>
            <a:endParaRPr lang="es-MX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r>
              <a:rPr lang="es-MX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es-MX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s-MX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ough</a:t>
            </a:r>
            <a:r>
              <a:rPr lang="es-MX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r>
              <a:rPr lang="es-MX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es-MX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Headache</a:t>
            </a:r>
            <a:endParaRPr lang="es-MX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  <a:defRPr/>
            </a:pPr>
            <a:r>
              <a:rPr lang="es-MX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es-MX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Runny</a:t>
            </a:r>
            <a:r>
              <a:rPr lang="es-MX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MX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nose</a:t>
            </a:r>
            <a:endParaRPr lang="es-MX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  <a:defRPr/>
            </a:pPr>
            <a:r>
              <a:rPr lang="es-MX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es-MX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Sneezing</a:t>
            </a:r>
            <a:endParaRPr lang="es-MX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  <a:defRPr/>
            </a:pPr>
            <a:r>
              <a:rPr lang="es-MX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es-MX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Sore</a:t>
            </a:r>
            <a:r>
              <a:rPr lang="es-MX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MX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throat</a:t>
            </a:r>
            <a:r>
              <a:rPr lang="es-MX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endParaRPr lang="es-MX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://www.healthgiants.com/wp-content/uploads/2011/01/common-cold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-27384"/>
            <a:ext cx="6264696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Explosión 1">
            <a:hlinkClick r:id="rId3" action="ppaction://hlinksldjump"/>
          </p:cNvPr>
          <p:cNvSpPr/>
          <p:nvPr/>
        </p:nvSpPr>
        <p:spPr>
          <a:xfrm>
            <a:off x="3635896" y="5488632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389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title"/>
          </p:nvPr>
        </p:nvSpPr>
        <p:spPr>
          <a:xfrm>
            <a:off x="-1980728" y="197768"/>
            <a:ext cx="7467600" cy="1143000"/>
          </a:xfrm>
          <a:prstGeom prst="rect">
            <a:avLst/>
          </a:prstGeom>
        </p:spPr>
        <p:txBody>
          <a:bodyPr vert="horz" lIns="45720" rIns="4572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RHINITIS</a:t>
            </a:r>
            <a:endParaRPr kumimoji="0" lang="es-MX" sz="5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580698"/>
              </p:ext>
            </p:extLst>
          </p:nvPr>
        </p:nvGraphicFramePr>
        <p:xfrm>
          <a:off x="467544" y="332656"/>
          <a:ext cx="8219256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Explosión 1">
            <a:hlinkClick r:id="rId8" action="ppaction://hlinksldjump"/>
          </p:cNvPr>
          <p:cNvSpPr/>
          <p:nvPr/>
        </p:nvSpPr>
        <p:spPr>
          <a:xfrm>
            <a:off x="7407290" y="5229200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99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4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79512" y="44624"/>
            <a:ext cx="8103376" cy="1008112"/>
          </a:xfrm>
          <a:prstGeom prst="rect">
            <a:avLst/>
          </a:prstGeom>
        </p:spPr>
        <p:txBody>
          <a:bodyPr vert="horz" lIns="45720" rIns="4572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PH</a:t>
            </a:r>
            <a:r>
              <a:rPr kumimoji="0" lang="es-MX" sz="4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ARYNGITIS</a:t>
            </a:r>
            <a:endParaRPr kumimoji="0" lang="es-MX" sz="46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 descr="FARINGITIS Y AMIGDALI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3799" y="1219116"/>
            <a:ext cx="3550635" cy="2662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http://archive.microbelibrary.org/microbelibrary/files/ccImages/Articleimages/tomalty/Images/streptococcal%20pharyngitis%20f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484" y="1157768"/>
            <a:ext cx="4251632" cy="2570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0" name="Picture 10" descr="http://t3.gstatic.com/images?q=tbn:ANd9GcRQcA29nOIFlF0VT9EW9-IUL7sPFrZy49_LtQdYxGUqw9qgrwhTN2gxMMa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4429" y="3882093"/>
            <a:ext cx="2241849" cy="2975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Rectángulo"/>
          <p:cNvSpPr/>
          <p:nvPr/>
        </p:nvSpPr>
        <p:spPr>
          <a:xfrm>
            <a:off x="3059832" y="4462105"/>
            <a:ext cx="3024336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Other causes include allergy, trauma, toxins, and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neoplasia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s-MX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79512" y="4484053"/>
            <a:ext cx="3024336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Main causes include viral o bacterial infection</a:t>
            </a:r>
            <a:endParaRPr lang="es-MX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9 Explosión 1">
            <a:hlinkClick r:id="rId5" action="ppaction://hlinksldjump"/>
          </p:cNvPr>
          <p:cNvSpPr/>
          <p:nvPr/>
        </p:nvSpPr>
        <p:spPr>
          <a:xfrm>
            <a:off x="6938126" y="211004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870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Marcador de contenido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640871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PA" sz="2800" dirty="0" smtClean="0"/>
              <a:t>RESPYRATORY SYSTEM</a:t>
            </a:r>
          </a:p>
          <a:p>
            <a:pPr marL="0" indent="0" algn="ctr">
              <a:buNone/>
            </a:pPr>
            <a:endParaRPr lang="es-PA" sz="2000" dirty="0"/>
          </a:p>
          <a:p>
            <a:pPr marL="514350" indent="-514350">
              <a:buFont typeface="+mj-lt"/>
              <a:buAutoNum type="arabicPeriod"/>
            </a:pPr>
            <a:r>
              <a:rPr lang="es-PA" sz="2400" dirty="0" smtClean="0"/>
              <a:t>DEFINITION  AND FAST VIEW</a:t>
            </a:r>
          </a:p>
          <a:p>
            <a:pPr marL="514350" indent="-514350">
              <a:buFont typeface="+mj-lt"/>
              <a:buAutoNum type="arabicPeriod"/>
            </a:pPr>
            <a:r>
              <a:rPr lang="es-PA" sz="2400" dirty="0" smtClean="0"/>
              <a:t>RESPIRATORY TRACT´S ANATOMY</a:t>
            </a:r>
          </a:p>
          <a:p>
            <a:pPr marL="880110" lvl="1" indent="-514350">
              <a:buFont typeface="+mj-lt"/>
              <a:buAutoNum type="alphaLcParenR"/>
            </a:pPr>
            <a:r>
              <a:rPr lang="es-PA" sz="2000" dirty="0" smtClean="0"/>
              <a:t>UPER TRACT</a:t>
            </a:r>
          </a:p>
          <a:p>
            <a:pPr marL="880110" lvl="1" indent="-514350">
              <a:buFont typeface="+mj-lt"/>
              <a:buAutoNum type="alphaLcParenR"/>
            </a:pPr>
            <a:r>
              <a:rPr lang="es-PA" sz="2000" dirty="0" smtClean="0"/>
              <a:t>LOWER TRACT</a:t>
            </a:r>
          </a:p>
          <a:p>
            <a:pPr marL="514350" indent="-514350">
              <a:buFont typeface="+mj-lt"/>
              <a:buAutoNum type="arabicPeriod"/>
            </a:pPr>
            <a:r>
              <a:rPr lang="es-PA" sz="2400" dirty="0" smtClean="0"/>
              <a:t>SPECIFIC FUNCTIONS</a:t>
            </a:r>
          </a:p>
          <a:p>
            <a:pPr marL="880110" lvl="1" indent="-514350">
              <a:buFont typeface="+mj-lt"/>
              <a:buAutoNum type="alphaLcParenR"/>
            </a:pPr>
            <a:r>
              <a:rPr lang="es-PA" sz="2000" dirty="0" smtClean="0"/>
              <a:t>GAS EXCHANGE</a:t>
            </a:r>
          </a:p>
          <a:p>
            <a:pPr marL="880110" lvl="1" indent="-514350">
              <a:buFont typeface="+mj-lt"/>
              <a:buAutoNum type="alphaLcParenR"/>
            </a:pPr>
            <a:r>
              <a:rPr lang="es-PA" sz="2000" dirty="0" smtClean="0"/>
              <a:t>VOCALIZATION</a:t>
            </a:r>
          </a:p>
          <a:p>
            <a:pPr marL="880110" lvl="1" indent="-514350">
              <a:buFont typeface="+mj-lt"/>
              <a:buAutoNum type="alphaLcParenR"/>
            </a:pPr>
            <a:r>
              <a:rPr lang="es-PA" sz="2000" dirty="0" smtClean="0"/>
              <a:t>DEFENSE</a:t>
            </a:r>
          </a:p>
          <a:p>
            <a:pPr marL="880110" lvl="1" indent="-514350">
              <a:buFont typeface="+mj-lt"/>
              <a:buAutoNum type="alphaLcParenR"/>
            </a:pPr>
            <a:r>
              <a:rPr lang="es-PA" sz="2000" dirty="0" smtClean="0"/>
              <a:t>EXCRETION</a:t>
            </a:r>
          </a:p>
          <a:p>
            <a:pPr marL="880110" lvl="1" indent="-514350">
              <a:buFont typeface="+mj-lt"/>
              <a:buAutoNum type="alphaLcParenR"/>
            </a:pPr>
            <a:r>
              <a:rPr lang="es-PA" dirty="0" smtClean="0"/>
              <a:t>pH REGULATION</a:t>
            </a:r>
            <a:endParaRPr lang="es-PA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s-PA" sz="2400" dirty="0" smtClean="0"/>
              <a:t>PULMONARY VENTILATION</a:t>
            </a:r>
          </a:p>
          <a:p>
            <a:pPr marL="880110" lvl="1" indent="-514350">
              <a:buFont typeface="+mj-lt"/>
              <a:buAutoNum type="alphaLcParenR"/>
            </a:pPr>
            <a:r>
              <a:rPr lang="es-PA" sz="2000" dirty="0" smtClean="0"/>
              <a:t>EXTERNAL RESPIRATION</a:t>
            </a:r>
          </a:p>
          <a:p>
            <a:pPr marL="880110" lvl="1" indent="-514350">
              <a:buFont typeface="+mj-lt"/>
              <a:buAutoNum type="alphaLcParenR"/>
            </a:pPr>
            <a:r>
              <a:rPr lang="es-PA" sz="2000" dirty="0" smtClean="0"/>
              <a:t>INTERNAL RESPIRATION</a:t>
            </a:r>
          </a:p>
          <a:p>
            <a:pPr marL="514350" indent="-514350">
              <a:buFont typeface="+mj-lt"/>
              <a:buAutoNum type="arabicPeriod"/>
            </a:pPr>
            <a:r>
              <a:rPr lang="es-PA" sz="2400" dirty="0" smtClean="0"/>
              <a:t>RESPIRATORY DISEASES</a:t>
            </a:r>
          </a:p>
          <a:p>
            <a:pPr marL="880110" lvl="1" indent="-514350">
              <a:buFont typeface="+mj-lt"/>
              <a:buAutoNum type="alphaLcParenR"/>
            </a:pPr>
            <a:r>
              <a:rPr lang="es-PA" sz="2000" dirty="0" smtClean="0"/>
              <a:t>COMMON COLD</a:t>
            </a:r>
          </a:p>
          <a:p>
            <a:pPr marL="880110" lvl="1" indent="-514350">
              <a:buFont typeface="+mj-lt"/>
              <a:buAutoNum type="alphaLcParenR"/>
            </a:pPr>
            <a:r>
              <a:rPr lang="es-PA" sz="2000" dirty="0" smtClean="0"/>
              <a:t>RHINITIS</a:t>
            </a:r>
          </a:p>
          <a:p>
            <a:pPr marL="880110" lvl="1" indent="-514350">
              <a:buFont typeface="+mj-lt"/>
              <a:buAutoNum type="alphaLcParenR"/>
            </a:pPr>
            <a:r>
              <a:rPr lang="es-PA" sz="2000" dirty="0" smtClean="0"/>
              <a:t>PHARYNGITIS</a:t>
            </a:r>
          </a:p>
          <a:p>
            <a:pPr marL="880110" lvl="1" indent="-514350">
              <a:buFont typeface="+mj-lt"/>
              <a:buAutoNum type="alphaLcParenR"/>
            </a:pPr>
            <a:r>
              <a:rPr lang="es-PA" sz="2000" dirty="0" smtClean="0"/>
              <a:t>PNEUMONIA</a:t>
            </a:r>
          </a:p>
          <a:p>
            <a:pPr marL="880110" lvl="1" indent="-514350">
              <a:buFont typeface="+mj-lt"/>
              <a:buAutoNum type="alphaLcParenR"/>
            </a:pPr>
            <a:r>
              <a:rPr lang="es-PA" sz="2000" dirty="0" smtClean="0"/>
              <a:t>ASTHMA</a:t>
            </a:r>
            <a:endParaRPr lang="es-PA" sz="2000" dirty="0"/>
          </a:p>
        </p:txBody>
      </p:sp>
      <p:sp>
        <p:nvSpPr>
          <p:cNvPr id="2" name="1 Explosión 1">
            <a:hlinkClick r:id="rId2" action="ppaction://hlinksldjump"/>
          </p:cNvPr>
          <p:cNvSpPr/>
          <p:nvPr/>
        </p:nvSpPr>
        <p:spPr>
          <a:xfrm>
            <a:off x="6732240" y="5013176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199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79512" y="44624"/>
            <a:ext cx="8103376" cy="1008112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600" b="1" cap="all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pneumonia</a:t>
            </a:r>
            <a:endParaRPr kumimoji="0" lang="es-MX" sz="46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10" name="Picture 2" descr="http://www.butler.org/healthGate/images/pneumonia%20lung%20flu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39458"/>
            <a:ext cx="5904656" cy="4301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5" name="4 Rectángulo"/>
          <p:cNvSpPr/>
          <p:nvPr/>
        </p:nvSpPr>
        <p:spPr>
          <a:xfrm>
            <a:off x="6372200" y="4437112"/>
            <a:ext cx="2596288" cy="2739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MX" sz="24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Typical</a:t>
            </a:r>
            <a:r>
              <a:rPr lang="es-MX" sz="2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MX" sz="24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symptoms</a:t>
            </a:r>
            <a:endParaRPr lang="es-MX" sz="24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r>
              <a:rPr lang="es-MX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es-MX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Cough</a:t>
            </a:r>
            <a:endParaRPr lang="es-MX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r>
              <a:rPr lang="es-MX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es-MX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Chest</a:t>
            </a:r>
            <a:r>
              <a:rPr lang="es-MX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MX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pain</a:t>
            </a:r>
            <a:endParaRPr lang="es-MX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r>
              <a:rPr lang="es-MX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es-MX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Fever</a:t>
            </a:r>
            <a:endParaRPr lang="es-MX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r>
              <a:rPr lang="es-MX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es-MX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Difficulty</a:t>
            </a:r>
            <a:r>
              <a:rPr lang="es-MX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es-MX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breathing</a:t>
            </a:r>
            <a:endParaRPr lang="es-MX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  <a:defRPr/>
            </a:pPr>
            <a:endParaRPr lang="es-MX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372200" y="980728"/>
            <a:ext cx="255614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MX" sz="24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Associated</a:t>
            </a:r>
            <a:r>
              <a:rPr lang="es-MX" sz="2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MX" sz="24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with</a:t>
            </a:r>
            <a:endParaRPr lang="es-MX" sz="24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r>
              <a:rPr lang="es-MX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es-MX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Fever</a:t>
            </a:r>
            <a:endParaRPr lang="es-MX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r>
              <a:rPr lang="es-MX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es-MX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Chest</a:t>
            </a:r>
            <a:r>
              <a:rPr lang="es-MX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MX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symtomps</a:t>
            </a:r>
            <a:endParaRPr lang="es-MX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  <a:defRPr/>
            </a:pPr>
            <a:r>
              <a:rPr lang="es-MX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es-MX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Lack</a:t>
            </a:r>
            <a:r>
              <a:rPr lang="es-MX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air </a:t>
            </a:r>
            <a:r>
              <a:rPr lang="es-MX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space</a:t>
            </a:r>
            <a:endParaRPr lang="es-MX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  <a:defRPr/>
            </a:pPr>
            <a:endParaRPr lang="es-MX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372200" y="2564904"/>
            <a:ext cx="246368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MX" sz="24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Infectious</a:t>
            </a:r>
            <a:r>
              <a:rPr lang="es-MX" sz="2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MX" sz="24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agents</a:t>
            </a:r>
            <a:endParaRPr lang="es-MX" sz="24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r>
              <a:rPr lang="es-MX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-Bacteria</a:t>
            </a:r>
          </a:p>
          <a:p>
            <a:pPr>
              <a:spcBef>
                <a:spcPct val="0"/>
              </a:spcBef>
              <a:defRPr/>
            </a:pPr>
            <a:r>
              <a:rPr lang="es-MX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es-MX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Viruses</a:t>
            </a:r>
            <a:endParaRPr lang="es-MX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r>
              <a:rPr lang="es-MX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es-MX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Fungi</a:t>
            </a:r>
            <a:endParaRPr lang="es-MX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r>
              <a:rPr lang="es-MX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-Parasites</a:t>
            </a:r>
          </a:p>
          <a:p>
            <a:pPr lvl="0">
              <a:spcBef>
                <a:spcPct val="0"/>
              </a:spcBef>
              <a:defRPr/>
            </a:pPr>
            <a:endParaRPr lang="es-MX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7 Explosión 1">
            <a:hlinkClick r:id="rId3" action="ppaction://hlinksldjump"/>
          </p:cNvPr>
          <p:cNvSpPr/>
          <p:nvPr/>
        </p:nvSpPr>
        <p:spPr>
          <a:xfrm>
            <a:off x="539552" y="108113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886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79512" y="44624"/>
            <a:ext cx="8103376" cy="1008112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600" b="1" i="0" u="none" strike="noStrike" kern="1200" cap="all" spc="0" normalizeH="0" baseline="0" noProof="0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asthma</a:t>
            </a:r>
            <a:endParaRPr kumimoji="0" lang="es-MX" sz="46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AutoShape 2" descr="http://www.webmedicamentos.com/wp-content/uploads/2008/09/asthm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8" name="Picture 4" descr="http://www.webmedicamentos.com/wp-content/uploads/2008/09/asthm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8895"/>
            <a:ext cx="5616624" cy="417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868144" y="1336700"/>
            <a:ext cx="3353419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MX" sz="28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Typical</a:t>
            </a:r>
            <a:r>
              <a:rPr lang="es-MX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MX" sz="28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symptoms</a:t>
            </a:r>
            <a:endParaRPr lang="es-MX" sz="28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r>
              <a:rPr lang="es-MX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es-MX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Wheezing</a:t>
            </a:r>
            <a:endParaRPr lang="es-MX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r>
              <a:rPr lang="es-MX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es-MX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Chest</a:t>
            </a:r>
            <a:r>
              <a:rPr lang="es-MX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MX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tightness</a:t>
            </a:r>
            <a:endParaRPr lang="es-MX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r>
              <a:rPr lang="es-MX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es-MX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Shortness</a:t>
            </a:r>
            <a:r>
              <a:rPr lang="es-MX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</a:t>
            </a:r>
            <a:r>
              <a:rPr lang="es-MX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breath</a:t>
            </a:r>
            <a:endParaRPr lang="es-MX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r>
              <a:rPr lang="es-MX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es-MX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Coughing</a:t>
            </a:r>
            <a:endParaRPr lang="es-MX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  <a:defRPr/>
            </a:pPr>
            <a:endParaRPr lang="es-MX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891093" y="3640956"/>
            <a:ext cx="31454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MX" sz="28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Treatment</a:t>
            </a:r>
            <a:endParaRPr lang="es-MX" sz="28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r>
              <a:rPr lang="es-MX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Salbutamol</a:t>
            </a:r>
          </a:p>
          <a:p>
            <a:pPr>
              <a:spcBef>
                <a:spcPct val="0"/>
              </a:spcBef>
              <a:defRPr/>
            </a:pPr>
            <a:r>
              <a:rPr lang="es-MX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MX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-</a:t>
            </a:r>
            <a:r>
              <a:rPr lang="es-MX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Medication</a:t>
            </a:r>
            <a:endParaRPr lang="es-MX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r>
              <a:rPr lang="es-MX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-</a:t>
            </a:r>
            <a:r>
              <a:rPr lang="es-MX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Inhaler</a:t>
            </a:r>
            <a:endParaRPr lang="es-MX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r>
              <a:rPr lang="es-MX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-</a:t>
            </a:r>
            <a:r>
              <a:rPr lang="es-MX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Nebulizer</a:t>
            </a:r>
            <a:endParaRPr lang="es-MX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r>
              <a:rPr lang="es-MX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Beclomethasone</a:t>
            </a:r>
            <a:endParaRPr lang="es-MX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r>
              <a:rPr lang="es-MX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-</a:t>
            </a:r>
            <a:r>
              <a:rPr lang="es-MX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Inhaler</a:t>
            </a:r>
            <a:endParaRPr lang="es-MX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endParaRPr lang="es-MX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endParaRPr lang="es-MX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  <a:defRPr/>
            </a:pPr>
            <a:endParaRPr lang="es-MX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Explosión 1">
            <a:hlinkClick r:id="rId3" action="ppaction://hlinksldjump"/>
          </p:cNvPr>
          <p:cNvSpPr/>
          <p:nvPr/>
        </p:nvSpPr>
        <p:spPr>
          <a:xfrm>
            <a:off x="2411760" y="5589240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66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051" y="0"/>
            <a:ext cx="92190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88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2.estrellamountain.edu/faculty/farabee/biobk/humrespsys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16951"/>
            <a:ext cx="7128792" cy="6064377"/>
          </a:xfrm>
          <a:prstGeom prst="rect">
            <a:avLst/>
          </a:prstGeom>
          <a:noFill/>
        </p:spPr>
      </p:pic>
      <p:sp>
        <p:nvSpPr>
          <p:cNvPr id="3" name="2 Explosión 1">
            <a:hlinkClick r:id="rId3" action="ppaction://hlinksldjump"/>
          </p:cNvPr>
          <p:cNvSpPr/>
          <p:nvPr/>
        </p:nvSpPr>
        <p:spPr>
          <a:xfrm>
            <a:off x="6660232" y="5373216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631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862673564"/>
              </p:ext>
            </p:extLst>
          </p:nvPr>
        </p:nvGraphicFramePr>
        <p:xfrm>
          <a:off x="179512" y="-243408"/>
          <a:ext cx="8785225" cy="748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Explosión 1">
            <a:hlinkClick r:id="rId7" action="ppaction://hlinksldjump"/>
          </p:cNvPr>
          <p:cNvSpPr/>
          <p:nvPr/>
        </p:nvSpPr>
        <p:spPr>
          <a:xfrm>
            <a:off x="749085" y="5033562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446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176261414"/>
              </p:ext>
            </p:extLst>
          </p:nvPr>
        </p:nvGraphicFramePr>
        <p:xfrm>
          <a:off x="323528" y="1484784"/>
          <a:ext cx="84969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 anchor="t">
            <a:normAutofit fontScale="90000"/>
          </a:bodyPr>
          <a:lstStyle/>
          <a:p>
            <a:r>
              <a:rPr lang="en-U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The respiratory system is classified</a:t>
            </a:r>
            <a:br>
              <a:rPr lang="en-U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</a:br>
            <a:endParaRPr lang="es-PA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 Rounded MT Bold" pitchFamily="34" charset="0"/>
            </a:endParaRPr>
          </a:p>
        </p:txBody>
      </p:sp>
      <p:sp>
        <p:nvSpPr>
          <p:cNvPr id="4" name="3 Explosión 1">
            <a:hlinkClick r:id="rId7" action="ppaction://hlinksldjump"/>
          </p:cNvPr>
          <p:cNvSpPr/>
          <p:nvPr/>
        </p:nvSpPr>
        <p:spPr>
          <a:xfrm>
            <a:off x="179512" y="5373216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856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http://ww1.prweb.com/prfiles/2009/05/19/244153/DrippingNo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692696"/>
            <a:ext cx="2381250" cy="3848101"/>
          </a:xfrm>
          <a:prstGeom prst="rect">
            <a:avLst/>
          </a:prstGeom>
          <a:noFill/>
        </p:spPr>
      </p:pic>
      <p:pic>
        <p:nvPicPr>
          <p:cNvPr id="57346" name="Picture 2" descr="http://www.alicehill.com/images/nos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3438525" cy="34671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395536" y="2564904"/>
            <a:ext cx="8504553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3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 Rounded MT Bold" pitchFamily="34" charset="0"/>
              </a:rPr>
              <a:t>Nasal </a:t>
            </a:r>
            <a:r>
              <a:rPr lang="es-ES" sz="123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 Rounded MT Bold" pitchFamily="34" charset="0"/>
              </a:rPr>
              <a:t>cavity</a:t>
            </a:r>
            <a:endParaRPr lang="es-ES" sz="123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5" name="4 Explosión 1">
            <a:hlinkClick r:id="rId4" action="ppaction://hlinksldjump"/>
          </p:cNvPr>
          <p:cNvSpPr/>
          <p:nvPr/>
        </p:nvSpPr>
        <p:spPr>
          <a:xfrm>
            <a:off x="4067944" y="332656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7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web-books.com/eLibrary/Medicine/Physiology/Respiratory/n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988088" cy="4608512"/>
          </a:xfrm>
          <a:prstGeom prst="rect">
            <a:avLst/>
          </a:prstGeom>
          <a:noFill/>
        </p:spPr>
      </p:pic>
      <p:grpSp>
        <p:nvGrpSpPr>
          <p:cNvPr id="4" name="3 Grupo"/>
          <p:cNvGrpSpPr/>
          <p:nvPr/>
        </p:nvGrpSpPr>
        <p:grpSpPr>
          <a:xfrm>
            <a:off x="5409891" y="4869160"/>
            <a:ext cx="3033502" cy="1658764"/>
            <a:chOff x="4903452" y="8614622"/>
            <a:chExt cx="3033502" cy="1730772"/>
          </a:xfrm>
          <a:scene3d>
            <a:camera prst="orthographicFront"/>
            <a:lightRig rig="flat" dir="t"/>
          </a:scene3d>
        </p:grpSpPr>
        <p:sp>
          <p:nvSpPr>
            <p:cNvPr id="5" name="4 Rectángulo redondeado"/>
            <p:cNvSpPr/>
            <p:nvPr/>
          </p:nvSpPr>
          <p:spPr>
            <a:xfrm>
              <a:off x="4903452" y="8614622"/>
              <a:ext cx="3033502" cy="17307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5263492" y="8764890"/>
              <a:ext cx="2296700" cy="1426018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Arial Rounded MT Bold" pitchFamily="34" charset="0"/>
                </a:rPr>
                <a:t>Function 2:</a:t>
              </a:r>
              <a:br>
                <a:rPr lang="en-US" sz="1800" kern="1200" dirty="0" smtClean="0">
                  <a:latin typeface="Arial Rounded MT Bold" pitchFamily="34" charset="0"/>
                </a:rPr>
              </a:br>
              <a:r>
                <a:rPr lang="en-US" sz="1800" kern="1200" dirty="0" smtClean="0">
                  <a:latin typeface="Arial Rounded MT Bold" pitchFamily="34" charset="0"/>
                </a:rPr>
                <a:t>Heating, humidification and filtration of inhaled air.</a:t>
              </a:r>
              <a:br>
                <a:rPr lang="en-US" sz="1800" kern="1200" dirty="0" smtClean="0">
                  <a:latin typeface="Arial Rounded MT Bold" pitchFamily="34" charset="0"/>
                </a:rPr>
              </a:br>
              <a:endParaRPr lang="es-PA" sz="1800" kern="1200" dirty="0">
                <a:latin typeface="Arial Rounded MT Bold" pitchFamily="34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755576" y="4869160"/>
            <a:ext cx="3024336" cy="1656184"/>
            <a:chOff x="927344" y="4952018"/>
            <a:chExt cx="2592288" cy="1584176"/>
          </a:xfrm>
          <a:scene3d>
            <a:camera prst="orthographicFront"/>
            <a:lightRig rig="flat" dir="t"/>
          </a:scene3d>
        </p:grpSpPr>
        <p:sp>
          <p:nvSpPr>
            <p:cNvPr id="8" name="7 Rectángulo redondeado"/>
            <p:cNvSpPr/>
            <p:nvPr/>
          </p:nvSpPr>
          <p:spPr>
            <a:xfrm>
              <a:off x="927344" y="4952018"/>
              <a:ext cx="2592288" cy="158417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1050786" y="5020896"/>
              <a:ext cx="2296700" cy="1426018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Arial Rounded MT Bold" pitchFamily="34" charset="0"/>
                </a:rPr>
                <a:t>Function 1: produce mucus</a:t>
              </a:r>
              <a:br>
                <a:rPr lang="en-US" sz="1800" kern="1200" dirty="0" smtClean="0">
                  <a:latin typeface="Arial Rounded MT Bold" pitchFamily="34" charset="0"/>
                </a:rPr>
              </a:br>
              <a:r>
                <a:rPr lang="en-US" sz="1800" kern="1200" dirty="0" smtClean="0">
                  <a:latin typeface="Arial Rounded MT Bold" pitchFamily="34" charset="0"/>
                </a:rPr>
                <a:t>Resonance chambers for sound when we talk.</a:t>
              </a:r>
              <a:endParaRPr lang="es-PA" sz="1800" kern="1200" dirty="0">
                <a:latin typeface="Arial Rounded MT Bold" pitchFamily="34" charset="0"/>
              </a:endParaRPr>
            </a:p>
          </p:txBody>
        </p:sp>
      </p:grpSp>
      <p:sp>
        <p:nvSpPr>
          <p:cNvPr id="10" name="9 Explosión 1">
            <a:hlinkClick r:id="rId3" action="ppaction://hlinksldjump"/>
          </p:cNvPr>
          <p:cNvSpPr/>
          <p:nvPr/>
        </p:nvSpPr>
        <p:spPr>
          <a:xfrm>
            <a:off x="3921528" y="5194486"/>
            <a:ext cx="1368152" cy="100811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s-P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723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j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j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aj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j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433</TotalTime>
  <Words>666</Words>
  <Application>Microsoft Office PowerPoint</Application>
  <PresentationFormat>Presentación en pantalla (4:3)</PresentationFormat>
  <Paragraphs>252</Paragraphs>
  <Slides>42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42</vt:i4>
      </vt:variant>
    </vt:vector>
  </HeadingPairs>
  <TitlesOfParts>
    <vt:vector size="44" baseType="lpstr">
      <vt:lpstr>Paja</vt:lpstr>
      <vt:lpstr>1_Paja</vt:lpstr>
      <vt:lpstr>RESPIRATORY  SYSTEM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The respiratory system is classified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LOWER RESPIRATORY TRACT ANATOMY</vt:lpstr>
      <vt:lpstr>Presentación de PowerPoint</vt:lpstr>
      <vt:lpstr>BRONCHI</vt:lpstr>
      <vt:lpstr>Presentación de PowerPoint</vt:lpstr>
      <vt:lpstr>Presentación de PowerPoint</vt:lpstr>
      <vt:lpstr>Presentación de PowerPoint</vt:lpstr>
      <vt:lpstr>ALVEOLUS</vt:lpstr>
      <vt:lpstr>Functions of the  Respiratory System</vt:lpstr>
      <vt:lpstr>Functions of respiratory system</vt:lpstr>
      <vt:lpstr>Gas Exchange</vt:lpstr>
      <vt:lpstr>Vocalization (Speaking)</vt:lpstr>
      <vt:lpstr>Excretion </vt:lpstr>
      <vt:lpstr>Defense</vt:lpstr>
      <vt:lpstr>pH Regulation</vt:lpstr>
      <vt:lpstr>Mechanism of the breathing</vt:lpstr>
      <vt:lpstr>Presentación de PowerPoint</vt:lpstr>
      <vt:lpstr>Pulmonary Ventilation</vt:lpstr>
      <vt:lpstr>External respiration</vt:lpstr>
      <vt:lpstr>Presentación de PowerPoint</vt:lpstr>
      <vt:lpstr>Internal respiration</vt:lpstr>
      <vt:lpstr>RESPIRATORY SYSTEM DISEASES</vt:lpstr>
      <vt:lpstr>Presentación de PowerPoint</vt:lpstr>
      <vt:lpstr>RHINITIS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 SYSTEM</dc:title>
  <dc:creator>simon</dc:creator>
  <cp:lastModifiedBy>Marisol Barraza</cp:lastModifiedBy>
  <cp:revision>47</cp:revision>
  <dcterms:created xsi:type="dcterms:W3CDTF">2011-11-11T04:23:02Z</dcterms:created>
  <dcterms:modified xsi:type="dcterms:W3CDTF">2011-11-15T14:30:43Z</dcterms:modified>
</cp:coreProperties>
</file>