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3" r:id="rId3"/>
    <p:sldId id="286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Recursos para la dramatización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CL" dirty="0" smtClean="0"/>
              <a:t>Lenguaje verbal</a:t>
            </a:r>
          </a:p>
          <a:p>
            <a:pPr lvl="1"/>
            <a:r>
              <a:rPr lang="es-CL" dirty="0" smtClean="0"/>
              <a:t>Lenguaje no verbal</a:t>
            </a:r>
          </a:p>
          <a:p>
            <a:endParaRPr lang="es-C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928934"/>
            <a:ext cx="28860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Recursos para la dramatización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4186808" cy="2908919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r>
              <a:rPr lang="es-CL" b="1" dirty="0" smtClean="0"/>
              <a:t>Lenguaje verbal:</a:t>
            </a:r>
          </a:p>
          <a:p>
            <a:pPr algn="just">
              <a:defRPr/>
            </a:pPr>
            <a:r>
              <a:rPr lang="es-ES_tradnl" sz="2800" dirty="0" smtClean="0">
                <a:latin typeface="Arial" charset="0"/>
              </a:rPr>
              <a:t>Utiliza el lenguaje escrito u oral.</a:t>
            </a:r>
          </a:p>
          <a:p>
            <a:pPr algn="just">
              <a:defRPr/>
            </a:pPr>
            <a:r>
              <a:rPr lang="es-ES_tradnl" sz="2800" dirty="0" smtClean="0">
                <a:latin typeface="Arial" charset="0"/>
              </a:rPr>
              <a:t>Presenta un emisor- receptor- mensaje-contexto-canal-código.</a:t>
            </a:r>
            <a:endParaRPr lang="es-CL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068960"/>
            <a:ext cx="22098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Recursos para la dramatización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5050904" cy="17567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1" indent="0" algn="just"/>
            <a:r>
              <a:rPr lang="es-CL" b="1" dirty="0" smtClean="0"/>
              <a:t> Lenguaje </a:t>
            </a:r>
            <a:r>
              <a:rPr lang="es-CL" b="1" dirty="0" err="1" smtClean="0"/>
              <a:t>paraverbal</a:t>
            </a:r>
            <a:r>
              <a:rPr lang="es-CL" dirty="0" smtClean="0"/>
              <a:t>: Representa el manejo de la voz según la situación (tono, timbre, volumen, entonación).</a:t>
            </a:r>
          </a:p>
          <a:p>
            <a:endParaRPr lang="es-CL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772816"/>
            <a:ext cx="250507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323528" y="5085184"/>
            <a:ext cx="4572000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indent="0" algn="just"/>
            <a:r>
              <a:rPr lang="es-CL" dirty="0" smtClean="0"/>
              <a:t> Por ejemplo, cuando estamos enojados, sube el volumen de la voz y éste es seco y agresivo. Cuando consolamos a alguien, nuestro tono de voz es más tranquilo, suave y lleno de apoyo para el desconsolado.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259632" y="3645024"/>
            <a:ext cx="4572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indent="0" algn="just"/>
            <a:r>
              <a:rPr lang="es-CL" dirty="0" smtClean="0"/>
              <a:t>Se considera también, como lenguaje </a:t>
            </a:r>
            <a:r>
              <a:rPr lang="es-CL" dirty="0" err="1" smtClean="0"/>
              <a:t>paraverbal</a:t>
            </a:r>
            <a:r>
              <a:rPr lang="es-CL" dirty="0" smtClean="0"/>
              <a:t>, las pausas, los carraspeos, llantos, etc., porque dicen algo: tristeza, pena, duda,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128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Recursos para la dramatización</vt:lpstr>
      <vt:lpstr>Recursos para la dramatización</vt:lpstr>
      <vt:lpstr>Recursos para la dramatización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Textos Poéticos</dc:title>
  <dc:creator>Karla</dc:creator>
  <cp:lastModifiedBy>Ruth Elgueta</cp:lastModifiedBy>
  <cp:revision>575</cp:revision>
  <dcterms:created xsi:type="dcterms:W3CDTF">2011-05-02T02:48:41Z</dcterms:created>
  <dcterms:modified xsi:type="dcterms:W3CDTF">2011-11-10T02:23:20Z</dcterms:modified>
</cp:coreProperties>
</file>