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ppt" ContentType="application/vnd.ms-powerpoi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5"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AE394-5854-4318-8EBD-9B8D22D417BC}" type="datetimeFigureOut">
              <a:rPr lang="es-ES" smtClean="0"/>
              <a:t>11/06/2011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46010-2BEB-49DE-859D-BBDEF8F5FA9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resentaci_n_de_Microsoft_Office_PowerPoint_97-20031.ppt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57167"/>
            <a:ext cx="7572428" cy="2571767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ECUACIONES DE PRIMER GRADO CON UNA VARIABLE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6129358" cy="1357322"/>
          </a:xfrm>
        </p:spPr>
        <p:txBody>
          <a:bodyPr/>
          <a:lstStyle/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RECREATE CON LAS ECUACIONES DE PRIMER GRADO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392363" y="3627438"/>
          <a:ext cx="3109912" cy="2332037"/>
        </p:xfrm>
        <a:graphic>
          <a:graphicData uri="http://schemas.openxmlformats.org/presentationml/2006/ole">
            <p:oleObj spid="_x0000_s1026" name="Presentación" r:id="rId3" imgW="3819115" imgH="2864983" progId="PowerPoint.Show.8">
              <p:embed/>
            </p:oleObj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EXPLICACION DE LA SOLUCION DE UNA ECUACION LINEAL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OBSERVA  LA SOLUCION DE UNA ECUACION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3X+6=-12</a:t>
            </a:r>
          </a:p>
          <a:p>
            <a:r>
              <a:rPr lang="es-ES" dirty="0" smtClean="0"/>
              <a:t>3X=-12-6</a:t>
            </a:r>
          </a:p>
          <a:p>
            <a:r>
              <a:rPr lang="es-ES" dirty="0" smtClean="0"/>
              <a:t>3X=-18</a:t>
            </a:r>
          </a:p>
          <a:p>
            <a:r>
              <a:rPr lang="es-ES" dirty="0" smtClean="0"/>
              <a:t>X=-18/3</a:t>
            </a:r>
          </a:p>
          <a:p>
            <a:r>
              <a:rPr lang="es-ES" dirty="0" smtClean="0"/>
              <a:t>X=-6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3"/>
                </a:solidFill>
              </a:rPr>
              <a:t>SIGUE EL PROCEDIMIENTO Y RESUELVE LA ECUACION</a:t>
            </a:r>
            <a:endParaRPr lang="es-ES" dirty="0">
              <a:solidFill>
                <a:schemeClr val="accent3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4X-17=43</a:t>
            </a:r>
            <a:endParaRPr lang="es-ES" dirty="0"/>
          </a:p>
        </p:txBody>
      </p:sp>
    </p:spTree>
  </p:cSld>
  <p:clrMapOvr>
    <a:masterClrMapping/>
  </p:clrMapOvr>
  <p:transition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ECUACION FRACCIONARIA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</a:rPr>
              <a:t>PLANTEO Y RESUELVO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5X/4 +2X/7=1/2</a:t>
            </a:r>
          </a:p>
          <a:p>
            <a:r>
              <a:rPr lang="es-ES" dirty="0" smtClean="0"/>
              <a:t>35X+8X/28=1/2</a:t>
            </a:r>
          </a:p>
          <a:p>
            <a:r>
              <a:rPr lang="es-ES" dirty="0" smtClean="0"/>
              <a:t>43X/28=1/2</a:t>
            </a:r>
          </a:p>
          <a:p>
            <a:r>
              <a:rPr lang="es-ES" dirty="0" smtClean="0"/>
              <a:t>X=1/2/43/28</a:t>
            </a:r>
          </a:p>
          <a:p>
            <a:r>
              <a:rPr lang="es-ES" dirty="0" smtClean="0"/>
              <a:t>X=28/46</a:t>
            </a:r>
          </a:p>
          <a:p>
            <a:r>
              <a:rPr lang="es-ES" dirty="0" smtClean="0"/>
              <a:t>X=14/23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SIGA EL PROCEDIMIENTO Y RESUELVA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2X/8 +7X/5=6/7</a:t>
            </a:r>
            <a:endParaRPr lang="es-ES" dirty="0"/>
          </a:p>
        </p:txBody>
      </p:sp>
    </p:spTree>
  </p:cSld>
  <p:clrMapOvr>
    <a:masterClrMapping/>
  </p:clrMapOvr>
  <p:transition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</a:rPr>
              <a:t>ECUACIONES  EQUIVALENTES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</a:rPr>
              <a:t>OBSERVA EL PROCEDIMIENTO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6X+5/12=3X-8/15</a:t>
            </a:r>
          </a:p>
          <a:p>
            <a:r>
              <a:rPr lang="es-ES" dirty="0" smtClean="0"/>
              <a:t>15(6X+5)= 12(3X-8)</a:t>
            </a:r>
          </a:p>
          <a:p>
            <a:r>
              <a:rPr lang="es-ES" dirty="0" smtClean="0"/>
              <a:t>90X+75=36X-96</a:t>
            </a:r>
          </a:p>
          <a:p>
            <a:r>
              <a:rPr lang="es-ES" dirty="0" smtClean="0"/>
              <a:t>90X-36X=-96-75</a:t>
            </a:r>
          </a:p>
          <a:p>
            <a:r>
              <a:rPr lang="es-ES" dirty="0" smtClean="0"/>
              <a:t>54X=21</a:t>
            </a:r>
          </a:p>
          <a:p>
            <a:r>
              <a:rPr lang="es-ES" dirty="0" smtClean="0"/>
              <a:t>X=21/54</a:t>
            </a:r>
          </a:p>
          <a:p>
            <a:r>
              <a:rPr lang="es-ES" dirty="0" smtClean="0"/>
              <a:t>X=7/18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RESUELVA APLICANDO PROCESOS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7X-12/4=9X+15/17</a:t>
            </a:r>
            <a:endParaRPr lang="es-ES" dirty="0"/>
          </a:p>
        </p:txBody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</a:rPr>
              <a:t>ECUACIONES CON FACTORES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PLANTEO Y RESUELVO LA ECUACION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3(2X-9)=6(7X+8)</a:t>
            </a:r>
          </a:p>
          <a:p>
            <a:r>
              <a:rPr lang="es-ES" dirty="0" smtClean="0"/>
              <a:t>6X-27=42X+48</a:t>
            </a:r>
          </a:p>
          <a:p>
            <a:r>
              <a:rPr lang="es-ES" dirty="0" smtClean="0"/>
              <a:t>6X-42X=48+27</a:t>
            </a:r>
          </a:p>
          <a:p>
            <a:r>
              <a:rPr lang="es-ES" dirty="0" smtClean="0"/>
              <a:t>-36X=75</a:t>
            </a:r>
          </a:p>
          <a:p>
            <a:r>
              <a:rPr lang="es-ES" dirty="0" smtClean="0"/>
              <a:t>X=75/-36</a:t>
            </a:r>
          </a:p>
          <a:p>
            <a:r>
              <a:rPr lang="es-ES" dirty="0" smtClean="0"/>
              <a:t>X=-25/12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RESUELVA LA ECUACION  SIGUIENDO PROCESOS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2(5X+7)=10(9X-14)</a:t>
            </a:r>
            <a:endParaRPr lang="es-ES" dirty="0"/>
          </a:p>
        </p:txBody>
      </p:sp>
    </p:spTree>
  </p:cSld>
  <p:clrMapOvr>
    <a:masterClrMapping/>
  </p:clrMapOvr>
  <p:transition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EJERCICIOS DE APLICACION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PLANTEA Y RESUELVE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4X-45+7X-12=3X+4X-8</a:t>
            </a:r>
          </a:p>
          <a:p>
            <a:r>
              <a:rPr lang="es-ES" dirty="0" smtClean="0"/>
              <a:t>3(X+1)=4(2X-6)</a:t>
            </a:r>
          </a:p>
          <a:p>
            <a:r>
              <a:rPr lang="es-ES" dirty="0" smtClean="0"/>
              <a:t>3X/2-9X/4=4/5</a:t>
            </a:r>
          </a:p>
          <a:p>
            <a:r>
              <a:rPr lang="es-ES" dirty="0" smtClean="0"/>
              <a:t>5X-2/7=2X+7/5</a:t>
            </a:r>
          </a:p>
          <a:p>
            <a:r>
              <a:rPr lang="es-ES" dirty="0" smtClean="0"/>
              <a:t>X+8=12</a:t>
            </a:r>
          </a:p>
          <a:p>
            <a:r>
              <a:rPr lang="es-ES" dirty="0" smtClean="0"/>
              <a:t>3(X+5)=15</a:t>
            </a:r>
          </a:p>
          <a:p>
            <a:r>
              <a:rPr lang="es-ES" dirty="0" smtClean="0"/>
              <a:t>5X(10X-12)</a:t>
            </a:r>
          </a:p>
          <a:p>
            <a:r>
              <a:rPr lang="es-ES" dirty="0" smtClean="0"/>
              <a:t>4X-10=2X+7</a:t>
            </a:r>
          </a:p>
          <a:p>
            <a:r>
              <a:rPr lang="es-ES" dirty="0" smtClean="0"/>
              <a:t>X-15+12=-2X+4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accent4"/>
                </a:solidFill>
              </a:rPr>
              <a:t>PLANTEA Y RESUELVA VARIAS ECUACIONES LINEALES</a:t>
            </a:r>
            <a:endParaRPr lang="es-ES" dirty="0">
              <a:solidFill>
                <a:schemeClr val="accent4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TRABAJO REALIZADO POR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ZANDRA LOZANO</a:t>
            </a:r>
            <a:endParaRPr lang="es-E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b="1" dirty="0" smtClean="0"/>
              <a:t>ORLANDO SOLIS</a:t>
            </a:r>
            <a:endParaRPr lang="es-ES" b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 smtClean="0"/>
              <a:t>UBALDO GUAUQUE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162</Words>
  <Application>Microsoft Office PowerPoint</Application>
  <PresentationFormat>Presentación en pantalla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Presentación de Microsoft Office PowerPoint 97-2003</vt:lpstr>
      <vt:lpstr>ECUACIONES DE PRIMER GRADO CON UNA VARIABLE</vt:lpstr>
      <vt:lpstr>EXPLICACION DE LA SOLUCION DE UNA ECUACION LINEAL</vt:lpstr>
      <vt:lpstr>ECUACION FRACCIONARIA</vt:lpstr>
      <vt:lpstr>ECUACIONES  EQUIVALENTES</vt:lpstr>
      <vt:lpstr>ECUACIONES CON FACTORES</vt:lpstr>
      <vt:lpstr>EJERCICIOS DE APLICACION</vt:lpstr>
      <vt:lpstr>TRABAJO REALIZADO POR</vt:lpstr>
    </vt:vector>
  </TitlesOfParts>
  <Company>IETI comuna diecisiete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ECUACIONES DE PRIMER GRADO CON UNA VARIABLE</dc:title>
  <dc:creator>Nury</dc:creator>
  <cp:lastModifiedBy>Nury</cp:lastModifiedBy>
  <cp:revision>5</cp:revision>
  <dcterms:created xsi:type="dcterms:W3CDTF">2011-06-11T18:58:48Z</dcterms:created>
  <dcterms:modified xsi:type="dcterms:W3CDTF">2011-06-11T19:44:59Z</dcterms:modified>
</cp:coreProperties>
</file>