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171E-BFD9-48E2-9E67-AF452B4AD165}" type="datetimeFigureOut">
              <a:rPr lang="es-CL" smtClean="0"/>
              <a:t>23-10-2011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C480-C385-4BCC-A6CA-FB85E7AB87DC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171E-BFD9-48E2-9E67-AF452B4AD165}" type="datetimeFigureOut">
              <a:rPr lang="es-CL" smtClean="0"/>
              <a:t>23-10-2011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C480-C385-4BCC-A6CA-FB85E7AB87D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171E-BFD9-48E2-9E67-AF452B4AD165}" type="datetimeFigureOut">
              <a:rPr lang="es-CL" smtClean="0"/>
              <a:t>23-10-2011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C480-C385-4BCC-A6CA-FB85E7AB87D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171E-BFD9-48E2-9E67-AF452B4AD165}" type="datetimeFigureOut">
              <a:rPr lang="es-CL" smtClean="0"/>
              <a:t>23-10-2011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C480-C385-4BCC-A6CA-FB85E7AB87D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171E-BFD9-48E2-9E67-AF452B4AD165}" type="datetimeFigureOut">
              <a:rPr lang="es-CL" smtClean="0"/>
              <a:t>23-10-2011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C480-C385-4BCC-A6CA-FB85E7AB87DC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171E-BFD9-48E2-9E67-AF452B4AD165}" type="datetimeFigureOut">
              <a:rPr lang="es-CL" smtClean="0"/>
              <a:t>23-10-2011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C480-C385-4BCC-A6CA-FB85E7AB87D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171E-BFD9-48E2-9E67-AF452B4AD165}" type="datetimeFigureOut">
              <a:rPr lang="es-CL" smtClean="0"/>
              <a:t>23-10-2011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C480-C385-4BCC-A6CA-FB85E7AB87D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171E-BFD9-48E2-9E67-AF452B4AD165}" type="datetimeFigureOut">
              <a:rPr lang="es-CL" smtClean="0"/>
              <a:t>23-10-2011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C480-C385-4BCC-A6CA-FB85E7AB87D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171E-BFD9-48E2-9E67-AF452B4AD165}" type="datetimeFigureOut">
              <a:rPr lang="es-CL" smtClean="0"/>
              <a:t>23-10-2011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C480-C385-4BCC-A6CA-FB85E7AB87D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171E-BFD9-48E2-9E67-AF452B4AD165}" type="datetimeFigureOut">
              <a:rPr lang="es-CL" smtClean="0"/>
              <a:t>23-10-2011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C480-C385-4BCC-A6CA-FB85E7AB87D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171E-BFD9-48E2-9E67-AF452B4AD165}" type="datetimeFigureOut">
              <a:rPr lang="es-CL" smtClean="0"/>
              <a:t>23-10-2011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16C480-C385-4BCC-A6CA-FB85E7AB87DC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9D171E-BFD9-48E2-9E67-AF452B4AD165}" type="datetimeFigureOut">
              <a:rPr lang="es-CL" smtClean="0"/>
              <a:t>23-10-2011</a:t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16C480-C385-4BCC-A6CA-FB85E7AB87DC}" type="slidenum">
              <a:rPr lang="es-CL" smtClean="0"/>
              <a:t>‹Nº›</a:t>
            </a:fld>
            <a:endParaRPr lang="es-CL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42976" y="857232"/>
            <a:ext cx="7286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 smtClean="0"/>
              <a:t>Comparación de números decimales</a:t>
            </a:r>
          </a:p>
          <a:p>
            <a:r>
              <a:rPr lang="es-CL" dirty="0" smtClean="0"/>
              <a:t>A los hijos de Genoveva les hicieron un examen médico en el Centro</a:t>
            </a:r>
          </a:p>
          <a:p>
            <a:r>
              <a:rPr lang="es-CL" dirty="0" smtClean="0"/>
              <a:t>de Salud. El doctor midió y pesó a los niños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71678"/>
            <a:ext cx="5705489" cy="366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150" y="928670"/>
            <a:ext cx="79180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7605734" cy="167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5058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8296300" cy="196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572008"/>
            <a:ext cx="7929619" cy="121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7858180" cy="2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35824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000372"/>
            <a:ext cx="7286676" cy="284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4000504"/>
            <a:ext cx="86487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451036" cy="35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686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357430"/>
            <a:ext cx="8301063" cy="240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</TotalTime>
  <Words>28</Words>
  <Application>Microsoft Office PowerPoint</Application>
  <PresentationFormat>Presentación en pantalla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Flujo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Ruth Elgueta</dc:creator>
  <cp:lastModifiedBy>Ruth Elgueta</cp:lastModifiedBy>
  <cp:revision>3</cp:revision>
  <dcterms:created xsi:type="dcterms:W3CDTF">2011-10-23T11:56:24Z</dcterms:created>
  <dcterms:modified xsi:type="dcterms:W3CDTF">2011-10-23T13:03:26Z</dcterms:modified>
</cp:coreProperties>
</file>