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5054-7A73-4208-88B9-996686B5AAE9}" type="datetimeFigureOut">
              <a:rPr lang="es-CL" smtClean="0"/>
              <a:t>06-11-2011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3F2B-6A12-4BDE-9EE8-9887C57BDC0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5054-7A73-4208-88B9-996686B5AAE9}" type="datetimeFigureOut">
              <a:rPr lang="es-CL" smtClean="0"/>
              <a:t>06-11-2011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3F2B-6A12-4BDE-9EE8-9887C57BDC0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5054-7A73-4208-88B9-996686B5AAE9}" type="datetimeFigureOut">
              <a:rPr lang="es-CL" smtClean="0"/>
              <a:t>06-11-2011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3F2B-6A12-4BDE-9EE8-9887C57BDC0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5054-7A73-4208-88B9-996686B5AAE9}" type="datetimeFigureOut">
              <a:rPr lang="es-CL" smtClean="0"/>
              <a:t>06-11-2011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3F2B-6A12-4BDE-9EE8-9887C57BDC0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5054-7A73-4208-88B9-996686B5AAE9}" type="datetimeFigureOut">
              <a:rPr lang="es-CL" smtClean="0"/>
              <a:t>06-11-2011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3F2B-6A12-4BDE-9EE8-9887C57BDC0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5054-7A73-4208-88B9-996686B5AAE9}" type="datetimeFigureOut">
              <a:rPr lang="es-CL" smtClean="0"/>
              <a:t>06-11-2011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3F2B-6A12-4BDE-9EE8-9887C57BDC0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5054-7A73-4208-88B9-996686B5AAE9}" type="datetimeFigureOut">
              <a:rPr lang="es-CL" smtClean="0"/>
              <a:t>06-11-2011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3F2B-6A12-4BDE-9EE8-9887C57BDC0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5054-7A73-4208-88B9-996686B5AAE9}" type="datetimeFigureOut">
              <a:rPr lang="es-CL" smtClean="0"/>
              <a:t>06-11-2011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3F2B-6A12-4BDE-9EE8-9887C57BDC0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5054-7A73-4208-88B9-996686B5AAE9}" type="datetimeFigureOut">
              <a:rPr lang="es-CL" smtClean="0"/>
              <a:t>06-11-2011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3F2B-6A12-4BDE-9EE8-9887C57BDC0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5054-7A73-4208-88B9-996686B5AAE9}" type="datetimeFigureOut">
              <a:rPr lang="es-CL" smtClean="0"/>
              <a:t>06-11-2011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3F2B-6A12-4BDE-9EE8-9887C57BDC0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5054-7A73-4208-88B9-996686B5AAE9}" type="datetimeFigureOut">
              <a:rPr lang="es-CL" smtClean="0"/>
              <a:t>06-11-2011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3F2B-6A12-4BDE-9EE8-9887C57BDC0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45054-7A73-4208-88B9-996686B5AAE9}" type="datetimeFigureOut">
              <a:rPr lang="es-CL" smtClean="0"/>
              <a:t>06-11-2011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53F2B-6A12-4BDE-9EE8-9887C57BDC06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8643966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Ruth Elgueta</dc:creator>
  <cp:lastModifiedBy>Ruth Elgueta</cp:lastModifiedBy>
  <cp:revision>1</cp:revision>
  <dcterms:created xsi:type="dcterms:W3CDTF">2011-11-06T12:05:06Z</dcterms:created>
  <dcterms:modified xsi:type="dcterms:W3CDTF">2011-11-06T12:06:07Z</dcterms:modified>
</cp:coreProperties>
</file>