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26842B-3F9E-4FF0-A7DC-276F56E9A884}" type="datetimeFigureOut">
              <a:rPr lang="es-CL" smtClean="0"/>
              <a:t>03-11-2011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B9756B2-7AF0-48BB-ABB7-84EF14FF0AB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We</a:t>
            </a:r>
            <a:r>
              <a:rPr lang="es-CL" dirty="0" smtClean="0"/>
              <a:t> can </a:t>
            </a:r>
            <a:r>
              <a:rPr lang="es-CL" dirty="0" err="1" smtClean="0"/>
              <a:t>express</a:t>
            </a:r>
            <a:r>
              <a:rPr lang="es-CL" dirty="0" smtClean="0"/>
              <a:t> </a:t>
            </a:r>
            <a:r>
              <a:rPr lang="es-CL" dirty="0" err="1" smtClean="0"/>
              <a:t>what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wnat</a:t>
            </a:r>
            <a:r>
              <a:rPr lang="es-CL" dirty="0" smtClean="0"/>
              <a:t> </a:t>
            </a:r>
            <a:r>
              <a:rPr lang="es-CL" dirty="0" err="1" smtClean="0"/>
              <a:t>using</a:t>
            </a:r>
            <a:r>
              <a:rPr lang="es-CL" dirty="0" smtClean="0"/>
              <a:t> </a:t>
            </a:r>
            <a:r>
              <a:rPr lang="es-CL" dirty="0" err="1" smtClean="0"/>
              <a:t>two</a:t>
            </a:r>
            <a:r>
              <a:rPr lang="es-CL" dirty="0" smtClean="0"/>
              <a:t> </a:t>
            </a:r>
            <a:r>
              <a:rPr lang="es-CL" dirty="0" err="1" smtClean="0"/>
              <a:t>expressions</a:t>
            </a:r>
            <a:r>
              <a:rPr lang="es-CL" dirty="0" smtClean="0"/>
              <a:t>:</a:t>
            </a:r>
            <a:br>
              <a:rPr lang="es-CL" dirty="0" smtClean="0"/>
            </a:br>
            <a:r>
              <a:rPr lang="es-CL" dirty="0" err="1" smtClean="0"/>
              <a:t>want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err="1" smtClean="0"/>
              <a:t>would</a:t>
            </a:r>
            <a:r>
              <a:rPr lang="es-CL" dirty="0" smtClean="0"/>
              <a:t> </a:t>
            </a:r>
            <a:r>
              <a:rPr lang="es-CL" dirty="0" err="1" smtClean="0"/>
              <a:t>like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496944" cy="2825327"/>
          </a:xfrm>
        </p:spPr>
        <p:txBody>
          <a:bodyPr>
            <a:normAutofit/>
          </a:bodyPr>
          <a:lstStyle/>
          <a:p>
            <a:r>
              <a:rPr lang="es-CL" sz="2800" dirty="0" err="1" smtClean="0"/>
              <a:t>examples</a:t>
            </a:r>
            <a:r>
              <a:rPr lang="es-CL" sz="2800" dirty="0" smtClean="0"/>
              <a:t>:</a:t>
            </a:r>
          </a:p>
          <a:p>
            <a:r>
              <a:rPr lang="es-CL" sz="2800" dirty="0" smtClean="0"/>
              <a:t>I </a:t>
            </a:r>
            <a:r>
              <a:rPr lang="es-CL" sz="2800" i="1" dirty="0" err="1" smtClean="0">
                <a:solidFill>
                  <a:srgbClr val="FF0000"/>
                </a:solidFill>
              </a:rPr>
              <a:t>want</a:t>
            </a:r>
            <a:r>
              <a:rPr lang="es-CL" sz="2800" i="1" dirty="0" smtClean="0">
                <a:solidFill>
                  <a:srgbClr val="FF0000"/>
                </a:solidFill>
              </a:rPr>
              <a:t> </a:t>
            </a:r>
            <a:r>
              <a:rPr lang="es-CL" sz="2800" i="1" dirty="0" err="1" smtClean="0">
                <a:solidFill>
                  <a:srgbClr val="FF0000"/>
                </a:solidFill>
              </a:rPr>
              <a:t>to</a:t>
            </a:r>
            <a:r>
              <a:rPr lang="es-CL" sz="2800" i="1" dirty="0" smtClean="0">
                <a:solidFill>
                  <a:srgbClr val="FF0000"/>
                </a:solidFill>
              </a:rPr>
              <a:t> </a:t>
            </a:r>
            <a:r>
              <a:rPr lang="es-CL" sz="2800" dirty="0" smtClean="0"/>
              <a:t>be a </a:t>
            </a:r>
            <a:r>
              <a:rPr lang="es-CL" sz="2800" dirty="0" err="1" smtClean="0"/>
              <a:t>fire</a:t>
            </a:r>
            <a:r>
              <a:rPr lang="es-CL" sz="2800" dirty="0" smtClean="0"/>
              <a:t> </a:t>
            </a:r>
            <a:r>
              <a:rPr lang="es-CL" sz="2800" dirty="0" err="1" smtClean="0"/>
              <a:t>fighter</a:t>
            </a:r>
            <a:r>
              <a:rPr lang="es-CL" sz="2800" dirty="0" smtClean="0"/>
              <a:t> </a:t>
            </a:r>
            <a:r>
              <a:rPr lang="es-CL" sz="2800" dirty="0" err="1" smtClean="0"/>
              <a:t>when</a:t>
            </a:r>
            <a:r>
              <a:rPr lang="es-CL" sz="2800" dirty="0" smtClean="0"/>
              <a:t> I </a:t>
            </a:r>
            <a:r>
              <a:rPr lang="es-CL" sz="2800" dirty="0" err="1" smtClean="0"/>
              <a:t>grow</a:t>
            </a:r>
            <a:r>
              <a:rPr lang="es-CL" sz="2800" dirty="0" smtClean="0"/>
              <a:t> up.</a:t>
            </a:r>
          </a:p>
          <a:p>
            <a:r>
              <a:rPr lang="es-CL" sz="2800" dirty="0" smtClean="0"/>
              <a:t>I </a:t>
            </a:r>
            <a:r>
              <a:rPr lang="es-CL" sz="2800" i="1" dirty="0" err="1" smtClean="0">
                <a:solidFill>
                  <a:srgbClr val="FF0000"/>
                </a:solidFill>
              </a:rPr>
              <a:t>would</a:t>
            </a:r>
            <a:r>
              <a:rPr lang="es-CL" sz="2800" i="1" dirty="0" smtClean="0">
                <a:solidFill>
                  <a:srgbClr val="FF0000"/>
                </a:solidFill>
              </a:rPr>
              <a:t> </a:t>
            </a:r>
            <a:r>
              <a:rPr lang="es-CL" sz="2800" i="1" dirty="0" err="1" smtClean="0">
                <a:solidFill>
                  <a:srgbClr val="FF0000"/>
                </a:solidFill>
              </a:rPr>
              <a:t>like</a:t>
            </a:r>
            <a:r>
              <a:rPr lang="es-CL" sz="2800" i="1" dirty="0" smtClean="0">
                <a:solidFill>
                  <a:srgbClr val="FF0000"/>
                </a:solidFill>
              </a:rPr>
              <a:t> </a:t>
            </a:r>
            <a:r>
              <a:rPr lang="es-CL" sz="2800" dirty="0" err="1" smtClean="0"/>
              <a:t>to</a:t>
            </a:r>
            <a:r>
              <a:rPr lang="es-CL" sz="2800" dirty="0" smtClean="0"/>
              <a:t> be a pop </a:t>
            </a:r>
            <a:r>
              <a:rPr lang="es-CL" sz="2800" dirty="0" err="1" smtClean="0"/>
              <a:t>singe</a:t>
            </a:r>
            <a:r>
              <a:rPr lang="es-CL" sz="2800" dirty="0" smtClean="0"/>
              <a:t> </a:t>
            </a:r>
            <a:r>
              <a:rPr lang="es-CL" sz="2800" dirty="0" err="1" smtClean="0"/>
              <a:t>when</a:t>
            </a:r>
            <a:r>
              <a:rPr lang="es-CL" sz="2800" dirty="0" smtClean="0"/>
              <a:t> </a:t>
            </a:r>
            <a:r>
              <a:rPr lang="es-CL" sz="2800" dirty="0" err="1" smtClean="0"/>
              <a:t>I’m</a:t>
            </a:r>
            <a:r>
              <a:rPr lang="es-CL" sz="2800" dirty="0" smtClean="0"/>
              <a:t> </a:t>
            </a:r>
            <a:r>
              <a:rPr lang="es-CL" sz="2800" dirty="0" err="1" smtClean="0"/>
              <a:t>older</a:t>
            </a:r>
            <a:r>
              <a:rPr lang="es-CL" sz="2800" dirty="0" smtClean="0"/>
              <a:t>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88961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sometimes</a:t>
            </a:r>
            <a:r>
              <a:rPr lang="es-CL" dirty="0" smtClean="0"/>
              <a:t> use </a:t>
            </a:r>
            <a:r>
              <a:rPr lang="es-CL" dirty="0" err="1" smtClean="0">
                <a:solidFill>
                  <a:srgbClr val="FF0000"/>
                </a:solidFill>
              </a:rPr>
              <a:t>wish</a:t>
            </a:r>
            <a:r>
              <a:rPr lang="es-CL" dirty="0" smtClean="0">
                <a:solidFill>
                  <a:srgbClr val="FF0000"/>
                </a:solidFill>
              </a:rPr>
              <a:t> + </a:t>
            </a:r>
            <a:r>
              <a:rPr lang="es-CL" dirty="0" err="1" smtClean="0">
                <a:solidFill>
                  <a:srgbClr val="FF0000"/>
                </a:solidFill>
              </a:rPr>
              <a:t>infinitive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smtClean="0">
                <a:solidFill>
                  <a:schemeClr val="tx1"/>
                </a:solidFill>
              </a:rPr>
              <a:t>as a formal </a:t>
            </a:r>
            <a:r>
              <a:rPr lang="es-CL" dirty="0" err="1" smtClean="0">
                <a:solidFill>
                  <a:schemeClr val="tx1"/>
                </a:solidFill>
              </a:rPr>
              <a:t>alternative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to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want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to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or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would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like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rgbClr val="FF0000"/>
                </a:solidFill>
              </a:rPr>
              <a:t>to</a:t>
            </a: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with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refernce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present</a:t>
            </a:r>
            <a:r>
              <a:rPr lang="es-CL" dirty="0" smtClean="0">
                <a:solidFill>
                  <a:schemeClr val="tx1"/>
                </a:solidFill>
              </a:rPr>
              <a:t> and </a:t>
            </a:r>
            <a:r>
              <a:rPr lang="es-CL" dirty="0" err="1" smtClean="0">
                <a:solidFill>
                  <a:schemeClr val="tx1"/>
                </a:solidFill>
              </a:rPr>
              <a:t>future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wish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situations</a:t>
            </a:r>
            <a:r>
              <a:rPr lang="es-CL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CL" dirty="0" err="1" smtClean="0">
                <a:solidFill>
                  <a:schemeClr val="tx1"/>
                </a:solidFill>
              </a:rPr>
              <a:t>Examples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I </a:t>
            </a:r>
            <a:r>
              <a:rPr lang="es-CL" dirty="0" err="1" smtClean="0">
                <a:solidFill>
                  <a:schemeClr val="tx1"/>
                </a:solidFill>
              </a:rPr>
              <a:t>wish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make</a:t>
            </a:r>
            <a:r>
              <a:rPr lang="es-CL" dirty="0" smtClean="0">
                <a:solidFill>
                  <a:schemeClr val="tx1"/>
                </a:solidFill>
              </a:rPr>
              <a:t> a </a:t>
            </a:r>
            <a:r>
              <a:rPr lang="es-CL" dirty="0" err="1" smtClean="0">
                <a:solidFill>
                  <a:schemeClr val="tx1"/>
                </a:solidFill>
              </a:rPr>
              <a:t>complaint</a:t>
            </a:r>
            <a:r>
              <a:rPr lang="es-CL" dirty="0" smtClean="0">
                <a:solidFill>
                  <a:schemeClr val="tx1"/>
                </a:solidFill>
              </a:rPr>
              <a:t> and I </a:t>
            </a:r>
            <a:r>
              <a:rPr lang="es-CL" dirty="0" err="1" smtClean="0">
                <a:solidFill>
                  <a:schemeClr val="tx1"/>
                </a:solidFill>
              </a:rPr>
              <a:t>would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like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see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the</a:t>
            </a:r>
            <a:r>
              <a:rPr lang="es-CL" dirty="0" smtClean="0">
                <a:solidFill>
                  <a:schemeClr val="tx1"/>
                </a:solidFill>
              </a:rPr>
              <a:t> manager.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I do </a:t>
            </a:r>
            <a:r>
              <a:rPr lang="es-CL" dirty="0" err="1" smtClean="0">
                <a:solidFill>
                  <a:schemeClr val="tx1"/>
                </a:solidFill>
              </a:rPr>
              <a:t>not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wish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renew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my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subscription</a:t>
            </a:r>
            <a:r>
              <a:rPr lang="es-CL" dirty="0" smtClean="0">
                <a:solidFill>
                  <a:schemeClr val="tx1"/>
                </a:solidFill>
              </a:rPr>
              <a:t>; I </a:t>
            </a:r>
            <a:r>
              <a:rPr lang="es-CL" dirty="0" err="1" smtClean="0">
                <a:solidFill>
                  <a:schemeClr val="tx1"/>
                </a:solidFill>
              </a:rPr>
              <a:t>want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cancelit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right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now</a:t>
            </a:r>
            <a:r>
              <a:rPr lang="es-CL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I </a:t>
            </a:r>
            <a:r>
              <a:rPr lang="es-CL" dirty="0" err="1" smtClean="0">
                <a:solidFill>
                  <a:schemeClr val="tx1"/>
                </a:solidFill>
              </a:rPr>
              <a:t>wish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remove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my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name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from</a:t>
            </a:r>
            <a:r>
              <a:rPr lang="es-CL" dirty="0" smtClean="0">
                <a:solidFill>
                  <a:schemeClr val="tx1"/>
                </a:solidFill>
              </a:rPr>
              <a:t>  </a:t>
            </a:r>
            <a:r>
              <a:rPr lang="es-CL" dirty="0" err="1" smtClean="0">
                <a:solidFill>
                  <a:schemeClr val="tx1"/>
                </a:solidFill>
              </a:rPr>
              <a:t>your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database</a:t>
            </a:r>
            <a:r>
              <a:rPr lang="es-CL" dirty="0" smtClean="0">
                <a:solidFill>
                  <a:schemeClr val="tx1"/>
                </a:solidFill>
              </a:rPr>
              <a:t>. I </a:t>
            </a:r>
            <a:r>
              <a:rPr lang="es-CL" dirty="0" err="1" smtClean="0">
                <a:solidFill>
                  <a:schemeClr val="tx1"/>
                </a:solidFill>
              </a:rPr>
              <a:t>want</a:t>
            </a:r>
            <a:r>
              <a:rPr lang="es-CL" dirty="0" smtClean="0">
                <a:solidFill>
                  <a:schemeClr val="tx1"/>
                </a:solidFill>
              </a:rPr>
              <a:t> a </a:t>
            </a:r>
            <a:r>
              <a:rPr lang="es-CL" dirty="0" err="1" smtClean="0">
                <a:solidFill>
                  <a:schemeClr val="tx1"/>
                </a:solidFill>
              </a:rPr>
              <a:t>solution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now</a:t>
            </a:r>
            <a:r>
              <a:rPr lang="es-CL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I </a:t>
            </a:r>
            <a:r>
              <a:rPr lang="es-CL" dirty="0" err="1" smtClean="0">
                <a:solidFill>
                  <a:schemeClr val="tx1"/>
                </a:solidFill>
              </a:rPr>
              <a:t>don’t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ever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wish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to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see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you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  <a:r>
              <a:rPr lang="es-CL" dirty="0" err="1" smtClean="0">
                <a:solidFill>
                  <a:schemeClr val="tx1"/>
                </a:solidFill>
              </a:rPr>
              <a:t>again</a:t>
            </a:r>
            <a:r>
              <a:rPr lang="es-CL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err="1" smtClean="0"/>
              <a:t>The</a:t>
            </a:r>
            <a:r>
              <a:rPr lang="es-CL" sz="2800" dirty="0" smtClean="0"/>
              <a:t> </a:t>
            </a:r>
            <a:r>
              <a:rPr lang="es-CL" sz="2800" dirty="0" err="1" smtClean="0"/>
              <a:t>only</a:t>
            </a:r>
            <a:r>
              <a:rPr lang="es-CL" sz="2800" dirty="0" smtClean="0"/>
              <a:t> </a:t>
            </a:r>
            <a:r>
              <a:rPr lang="es-CL" sz="2800" dirty="0" err="1" smtClean="0"/>
              <a:t>difference</a:t>
            </a:r>
            <a:r>
              <a:rPr lang="es-CL" sz="2800" dirty="0" smtClean="0"/>
              <a:t> </a:t>
            </a:r>
            <a:r>
              <a:rPr lang="es-CL" sz="2800" dirty="0" err="1" smtClean="0"/>
              <a:t>between</a:t>
            </a:r>
            <a:r>
              <a:rPr lang="es-CL" sz="2800" dirty="0" smtClean="0"/>
              <a:t> </a:t>
            </a:r>
            <a:r>
              <a:rPr lang="es-CL" sz="2800" dirty="0" err="1" smtClean="0"/>
              <a:t>the</a:t>
            </a:r>
            <a:r>
              <a:rPr lang="es-CL" sz="2800" dirty="0" smtClean="0"/>
              <a:t> </a:t>
            </a:r>
            <a:r>
              <a:rPr lang="es-CL" sz="2800" dirty="0" err="1" smtClean="0"/>
              <a:t>two</a:t>
            </a:r>
            <a:r>
              <a:rPr lang="es-CL" sz="2800" dirty="0" smtClean="0"/>
              <a:t> </a:t>
            </a:r>
            <a:r>
              <a:rPr lang="es-CL" sz="2800" dirty="0" err="1" smtClean="0"/>
              <a:t>is</a:t>
            </a:r>
            <a:r>
              <a:rPr lang="es-CL" sz="2800" dirty="0" smtClean="0"/>
              <a:t> </a:t>
            </a:r>
            <a:r>
              <a:rPr lang="es-CL" sz="2800" dirty="0" err="1" smtClean="0"/>
              <a:t>that</a:t>
            </a:r>
            <a:r>
              <a:rPr lang="es-CL" sz="2800" dirty="0" smtClean="0"/>
              <a:t> </a:t>
            </a:r>
            <a:br>
              <a:rPr lang="es-CL" sz="2800" dirty="0" smtClean="0"/>
            </a:br>
            <a:r>
              <a:rPr lang="es-CL" sz="2800" dirty="0" err="1" smtClean="0">
                <a:solidFill>
                  <a:srgbClr val="FF0000"/>
                </a:solidFill>
              </a:rPr>
              <a:t>would</a:t>
            </a:r>
            <a:r>
              <a:rPr lang="es-CL" sz="2800" dirty="0" smtClean="0">
                <a:solidFill>
                  <a:srgbClr val="FF0000"/>
                </a:solidFill>
              </a:rPr>
              <a:t> </a:t>
            </a:r>
            <a:r>
              <a:rPr lang="es-CL" sz="2800" dirty="0" err="1" smtClean="0">
                <a:solidFill>
                  <a:srgbClr val="FF0000"/>
                </a:solidFill>
              </a:rPr>
              <a:t>like</a:t>
            </a:r>
            <a:r>
              <a:rPr lang="es-CL" sz="2800" dirty="0" smtClean="0">
                <a:solidFill>
                  <a:srgbClr val="FF0000"/>
                </a:solidFill>
              </a:rPr>
              <a:t> </a:t>
            </a:r>
            <a:r>
              <a:rPr lang="es-CL" sz="2800" dirty="0" err="1" smtClean="0">
                <a:solidFill>
                  <a:srgbClr val="FF0000"/>
                </a:solidFill>
              </a:rPr>
              <a:t>to</a:t>
            </a:r>
            <a:r>
              <a:rPr lang="es-CL" sz="2800" dirty="0" smtClean="0"/>
              <a:t> </a:t>
            </a:r>
            <a:r>
              <a:rPr lang="es-CL" sz="2800" dirty="0" err="1" smtClean="0"/>
              <a:t>is</a:t>
            </a:r>
            <a:r>
              <a:rPr lang="es-CL" sz="2800" dirty="0" smtClean="0"/>
              <a:t> more </a:t>
            </a:r>
            <a:r>
              <a:rPr lang="es-CL" sz="2800" dirty="0" err="1" smtClean="0"/>
              <a:t>polite</a:t>
            </a:r>
            <a:r>
              <a:rPr lang="es-CL" sz="2800" dirty="0" smtClean="0"/>
              <a:t> </a:t>
            </a:r>
            <a:r>
              <a:rPr lang="es-CL" sz="2800" dirty="0" err="1" smtClean="0"/>
              <a:t>or</a:t>
            </a:r>
            <a:r>
              <a:rPr lang="es-CL" sz="2800" dirty="0" smtClean="0"/>
              <a:t> </a:t>
            </a:r>
            <a:r>
              <a:rPr lang="es-CL" sz="2800" dirty="0" err="1" smtClean="0"/>
              <a:t>tentative</a:t>
            </a:r>
            <a:r>
              <a:rPr lang="es-CL" sz="2800" dirty="0" smtClean="0"/>
              <a:t> </a:t>
            </a:r>
            <a:r>
              <a:rPr lang="es-CL" sz="2800" dirty="0" err="1" smtClean="0"/>
              <a:t>than</a:t>
            </a:r>
            <a:r>
              <a:rPr lang="es-CL" sz="2800" dirty="0" smtClean="0"/>
              <a:t> </a:t>
            </a:r>
            <a:r>
              <a:rPr lang="es-CL" sz="2800" i="1" dirty="0" err="1" smtClean="0">
                <a:solidFill>
                  <a:srgbClr val="FF0000"/>
                </a:solidFill>
              </a:rPr>
              <a:t>want</a:t>
            </a:r>
            <a:r>
              <a:rPr lang="es-CL" sz="2800" i="1" dirty="0" smtClean="0">
                <a:solidFill>
                  <a:srgbClr val="FF0000"/>
                </a:solidFill>
              </a:rPr>
              <a:t> </a:t>
            </a:r>
            <a:r>
              <a:rPr lang="es-CL" sz="2800" i="1" dirty="0" err="1" smtClean="0">
                <a:solidFill>
                  <a:srgbClr val="FF0000"/>
                </a:solidFill>
              </a:rPr>
              <a:t>to</a:t>
            </a:r>
            <a:r>
              <a:rPr lang="es-CL" sz="2800" i="1" dirty="0" smtClean="0">
                <a:solidFill>
                  <a:srgbClr val="FF0000"/>
                </a:solidFill>
              </a:rPr>
              <a:t>.</a:t>
            </a:r>
            <a:endParaRPr lang="es-CL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2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9"/>
            <a:ext cx="7408333" cy="1728192"/>
          </a:xfrm>
        </p:spPr>
        <p:txBody>
          <a:bodyPr/>
          <a:lstStyle/>
          <a:p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 a </a:t>
            </a:r>
            <a:r>
              <a:rPr lang="es-CL" dirty="0" err="1" smtClean="0"/>
              <a:t>merry</a:t>
            </a:r>
            <a:r>
              <a:rPr lang="es-CL" dirty="0" smtClean="0"/>
              <a:t> Christmas</a:t>
            </a:r>
          </a:p>
          <a:p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 a </a:t>
            </a:r>
            <a:r>
              <a:rPr lang="es-CL" dirty="0" err="1" smtClean="0"/>
              <a:t>speedy</a:t>
            </a:r>
            <a:r>
              <a:rPr lang="es-CL" dirty="0" smtClean="0"/>
              <a:t> </a:t>
            </a:r>
            <a:r>
              <a:rPr lang="es-CL" dirty="0" err="1" smtClean="0"/>
              <a:t>recovery</a:t>
            </a:r>
            <a:r>
              <a:rPr lang="es-CL" dirty="0" smtClean="0"/>
              <a:t>.</a:t>
            </a:r>
          </a:p>
          <a:p>
            <a:r>
              <a:rPr lang="es-CL" dirty="0" smtClean="0"/>
              <a:t>I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you</a:t>
            </a:r>
            <a:r>
              <a:rPr lang="es-CL" dirty="0" smtClean="0"/>
              <a:t> </a:t>
            </a:r>
            <a:r>
              <a:rPr lang="es-CL" dirty="0" err="1" smtClean="0"/>
              <a:t>all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best</a:t>
            </a:r>
            <a:r>
              <a:rPr lang="es-CL" dirty="0" smtClean="0"/>
              <a:t> </a:t>
            </a:r>
            <a:r>
              <a:rPr lang="es-CL" dirty="0" err="1" smtClean="0"/>
              <a:t>on</a:t>
            </a:r>
            <a:r>
              <a:rPr lang="es-CL" dirty="0" smtClean="0"/>
              <a:t> </a:t>
            </a:r>
            <a:r>
              <a:rPr lang="es-CL" dirty="0" err="1" smtClean="0"/>
              <a:t>your</a:t>
            </a:r>
            <a:r>
              <a:rPr lang="es-CL" dirty="0" smtClean="0"/>
              <a:t> </a:t>
            </a:r>
            <a:r>
              <a:rPr lang="es-CL" dirty="0" err="1" smtClean="0"/>
              <a:t>birthday</a:t>
            </a:r>
            <a:r>
              <a:rPr lang="es-CL" dirty="0" smtClean="0"/>
              <a:t>.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We</a:t>
            </a:r>
            <a:r>
              <a:rPr lang="es-CL" dirty="0" smtClean="0"/>
              <a:t> can </a:t>
            </a:r>
            <a:r>
              <a:rPr lang="es-CL" dirty="0" err="1" smtClean="0"/>
              <a:t>also</a:t>
            </a:r>
            <a:r>
              <a:rPr lang="es-CL" dirty="0" smtClean="0"/>
              <a:t> use </a:t>
            </a:r>
            <a:r>
              <a:rPr lang="es-CL" dirty="0" err="1" smtClean="0"/>
              <a:t>wish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express</a:t>
            </a:r>
            <a:r>
              <a:rPr lang="es-CL" dirty="0" smtClean="0"/>
              <a:t> </a:t>
            </a:r>
            <a:r>
              <a:rPr lang="es-CL" dirty="0" err="1" smtClean="0"/>
              <a:t>good</a:t>
            </a:r>
            <a:r>
              <a:rPr lang="es-CL" dirty="0" smtClean="0"/>
              <a:t> </a:t>
            </a:r>
            <a:r>
              <a:rPr lang="es-CL" dirty="0" err="1" smtClean="0"/>
              <a:t>wishes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7581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160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Forma de onda</vt:lpstr>
      <vt:lpstr>We can express what we wnat using two expressions: want to would like to</vt:lpstr>
      <vt:lpstr>The only difference between the two is that  would like to is more polite or tentative than want to.</vt:lpstr>
      <vt:lpstr>We can also use wish to express good wishes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can express what we wnat using two expressions: want to would like to</dc:title>
  <dc:creator>SP-2</dc:creator>
  <cp:lastModifiedBy>SP-2</cp:lastModifiedBy>
  <cp:revision>2</cp:revision>
  <dcterms:created xsi:type="dcterms:W3CDTF">2011-11-03T14:36:10Z</dcterms:created>
  <dcterms:modified xsi:type="dcterms:W3CDTF">2011-11-03T14:47:50Z</dcterms:modified>
</cp:coreProperties>
</file>