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94714B8-BFC1-4B46-82C5-F54A8FD6F149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1C7850D-E302-4C40-A9A3-09678DA47CD2}" type="slidenum">
              <a:rPr lang="es-CL" smtClean="0"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s-CL" sz="9600" b="1" dirty="0" smtClean="0"/>
              <a:t>WISH</a:t>
            </a:r>
            <a:endParaRPr lang="es-CL" sz="9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41908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CL" dirty="0" smtClean="0"/>
              <a:t>I </a:t>
            </a:r>
            <a:r>
              <a:rPr lang="es-CL" dirty="0" err="1" smtClean="0"/>
              <a:t>wish</a:t>
            </a:r>
            <a:r>
              <a:rPr lang="es-CL" dirty="0" smtClean="0"/>
              <a:t> I </a:t>
            </a:r>
            <a:r>
              <a:rPr lang="es-CL" dirty="0" err="1" smtClean="0"/>
              <a:t>knew</a:t>
            </a:r>
            <a:r>
              <a:rPr lang="es-CL" dirty="0" smtClean="0"/>
              <a:t> </a:t>
            </a:r>
            <a:r>
              <a:rPr lang="es-CL" dirty="0" err="1" smtClean="0"/>
              <a:t>what</a:t>
            </a:r>
            <a:r>
              <a:rPr lang="es-CL" dirty="0" smtClean="0"/>
              <a:t> </a:t>
            </a:r>
            <a:r>
              <a:rPr lang="es-CL" dirty="0" err="1" smtClean="0"/>
              <a:t>kind</a:t>
            </a:r>
            <a:r>
              <a:rPr lang="es-CL" dirty="0" smtClean="0"/>
              <a:t> of </a:t>
            </a:r>
            <a:r>
              <a:rPr lang="es-CL" dirty="0" err="1" smtClean="0"/>
              <a:t>punishment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give</a:t>
            </a:r>
            <a:r>
              <a:rPr lang="es-CL" dirty="0" smtClean="0"/>
              <a:t> </a:t>
            </a:r>
            <a:r>
              <a:rPr lang="es-CL" dirty="0" err="1" smtClean="0"/>
              <a:t>you</a:t>
            </a:r>
            <a:r>
              <a:rPr lang="es-CL" dirty="0" smtClean="0"/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CL" dirty="0" smtClean="0"/>
              <a:t>I </a:t>
            </a:r>
            <a:r>
              <a:rPr lang="es-CL" dirty="0" err="1" smtClean="0"/>
              <a:t>wish</a:t>
            </a:r>
            <a:r>
              <a:rPr lang="es-CL" dirty="0" smtClean="0"/>
              <a:t> I </a:t>
            </a:r>
            <a:r>
              <a:rPr lang="es-CL" dirty="0" err="1" smtClean="0"/>
              <a:t>were</a:t>
            </a:r>
            <a:r>
              <a:rPr lang="es-CL" dirty="0" smtClean="0"/>
              <a:t> </a:t>
            </a:r>
            <a:r>
              <a:rPr lang="es-CL" dirty="0" err="1" smtClean="0"/>
              <a:t>somewhere</a:t>
            </a:r>
            <a:r>
              <a:rPr lang="es-CL" dirty="0" smtClean="0"/>
              <a:t> </a:t>
            </a:r>
            <a:r>
              <a:rPr lang="es-CL" dirty="0" err="1" smtClean="0"/>
              <a:t>else</a:t>
            </a:r>
            <a:r>
              <a:rPr lang="es-CL" dirty="0" smtClean="0"/>
              <a:t>, </a:t>
            </a:r>
            <a:r>
              <a:rPr lang="es-CL" dirty="0" err="1" smtClean="0"/>
              <a:t>but</a:t>
            </a:r>
            <a:r>
              <a:rPr lang="es-CL" dirty="0" smtClean="0"/>
              <a:t> </a:t>
            </a:r>
            <a:r>
              <a:rPr lang="es-CL" dirty="0" err="1" smtClean="0"/>
              <a:t>I’m</a:t>
            </a:r>
            <a:r>
              <a:rPr lang="es-CL" dirty="0" smtClean="0"/>
              <a:t> </a:t>
            </a:r>
            <a:r>
              <a:rPr lang="es-CL" dirty="0" err="1" smtClean="0"/>
              <a:t>here</a:t>
            </a:r>
            <a:r>
              <a:rPr lang="es-CL" dirty="0" smtClean="0"/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CL" dirty="0" smtClean="0"/>
              <a:t>I </a:t>
            </a:r>
            <a:r>
              <a:rPr lang="es-CL" dirty="0" err="1" smtClean="0"/>
              <a:t>wish</a:t>
            </a:r>
            <a:r>
              <a:rPr lang="es-CL" dirty="0" smtClean="0"/>
              <a:t> I </a:t>
            </a:r>
            <a:r>
              <a:rPr lang="es-CL" dirty="0" err="1" smtClean="0"/>
              <a:t>could</a:t>
            </a:r>
            <a:r>
              <a:rPr lang="es-CL" dirty="0" smtClean="0"/>
              <a:t> </a:t>
            </a:r>
            <a:r>
              <a:rPr lang="es-CL" dirty="0" err="1" smtClean="0"/>
              <a:t>scratch</a:t>
            </a:r>
            <a:r>
              <a:rPr lang="es-CL" dirty="0" smtClean="0"/>
              <a:t> </a:t>
            </a:r>
            <a:r>
              <a:rPr lang="es-CL" dirty="0" err="1" smtClean="0"/>
              <a:t>my</a:t>
            </a:r>
            <a:r>
              <a:rPr lang="es-CL" dirty="0" smtClean="0"/>
              <a:t> </a:t>
            </a:r>
            <a:r>
              <a:rPr lang="es-CL" dirty="0" err="1" smtClean="0"/>
              <a:t>nose</a:t>
            </a:r>
            <a:r>
              <a:rPr lang="es-CL" dirty="0" smtClean="0"/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712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What</a:t>
            </a:r>
            <a:r>
              <a:rPr lang="es-CL" dirty="0" smtClean="0"/>
              <a:t> do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sentences</a:t>
            </a:r>
            <a:r>
              <a:rPr lang="es-CL" dirty="0" smtClean="0"/>
              <a:t> </a:t>
            </a:r>
            <a:r>
              <a:rPr lang="es-CL" dirty="0" err="1" smtClean="0"/>
              <a:t>express</a:t>
            </a:r>
            <a:r>
              <a:rPr lang="es-CL" dirty="0" smtClean="0"/>
              <a:t>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We</a:t>
            </a:r>
            <a:r>
              <a:rPr lang="es-CL" dirty="0" smtClean="0"/>
              <a:t> use </a:t>
            </a:r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structure</a:t>
            </a:r>
            <a:r>
              <a:rPr lang="es-CL" dirty="0" smtClean="0"/>
              <a:t> </a:t>
            </a:r>
            <a:r>
              <a:rPr lang="es-CL" dirty="0" err="1" smtClean="0"/>
              <a:t>when</a:t>
            </a:r>
            <a:r>
              <a:rPr lang="es-CL" dirty="0" smtClean="0"/>
              <a:t> </a:t>
            </a:r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would</a:t>
            </a:r>
            <a:r>
              <a:rPr lang="es-CL" dirty="0" smtClean="0"/>
              <a:t> </a:t>
            </a:r>
            <a:r>
              <a:rPr lang="es-CL" dirty="0" err="1" smtClean="0"/>
              <a:t>like</a:t>
            </a:r>
            <a:r>
              <a:rPr lang="es-CL" dirty="0" smtClean="0"/>
              <a:t> </a:t>
            </a:r>
            <a:r>
              <a:rPr lang="es-CL" dirty="0" err="1" smtClean="0"/>
              <a:t>things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be </a:t>
            </a:r>
            <a:r>
              <a:rPr lang="es-CL" dirty="0" err="1" smtClean="0"/>
              <a:t>different</a:t>
            </a:r>
            <a:r>
              <a:rPr lang="es-CL" dirty="0" smtClean="0"/>
              <a:t> </a:t>
            </a:r>
            <a:r>
              <a:rPr lang="es-CL" dirty="0" err="1" smtClean="0"/>
              <a:t>from</a:t>
            </a:r>
            <a:r>
              <a:rPr lang="es-CL" dirty="0" smtClean="0"/>
              <a:t> </a:t>
            </a:r>
            <a:r>
              <a:rPr lang="es-CL" dirty="0" err="1" smtClean="0"/>
              <a:t>what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actually</a:t>
            </a:r>
            <a:r>
              <a:rPr lang="es-CL" dirty="0" smtClean="0"/>
              <a:t> are. </a:t>
            </a:r>
            <a:r>
              <a:rPr lang="es-CL" dirty="0" err="1" smtClean="0"/>
              <a:t>We</a:t>
            </a:r>
            <a:r>
              <a:rPr lang="es-CL" dirty="0" smtClean="0"/>
              <a:t> use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verb</a:t>
            </a:r>
            <a:r>
              <a:rPr lang="es-CL" dirty="0" smtClean="0"/>
              <a:t> </a:t>
            </a:r>
            <a:r>
              <a:rPr lang="es-CL" dirty="0" err="1" smtClean="0"/>
              <a:t>wish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refer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how</a:t>
            </a:r>
            <a:r>
              <a:rPr lang="es-CL" dirty="0" smtClean="0"/>
              <a:t> </a:t>
            </a:r>
            <a:r>
              <a:rPr lang="es-CL" dirty="0" err="1" smtClean="0"/>
              <a:t>we’d</a:t>
            </a:r>
            <a:r>
              <a:rPr lang="es-CL" dirty="0" smtClean="0"/>
              <a:t> </a:t>
            </a:r>
            <a:r>
              <a:rPr lang="es-CL" dirty="0" err="1" smtClean="0"/>
              <a:t>like</a:t>
            </a:r>
            <a:r>
              <a:rPr lang="es-CL" dirty="0" smtClean="0"/>
              <a:t> </a:t>
            </a:r>
            <a:r>
              <a:rPr lang="es-CL" dirty="0" err="1" smtClean="0"/>
              <a:t>things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be in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present</a:t>
            </a:r>
            <a:r>
              <a:rPr lang="es-CL" dirty="0" smtClean="0"/>
              <a:t> </a:t>
            </a:r>
            <a:r>
              <a:rPr lang="es-CL" dirty="0" err="1" smtClean="0"/>
              <a:t>or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talk</a:t>
            </a:r>
            <a:r>
              <a:rPr lang="es-CL" dirty="0" smtClean="0"/>
              <a:t> </a:t>
            </a:r>
            <a:r>
              <a:rPr lang="es-CL" dirty="0" err="1" smtClean="0"/>
              <a:t>about</a:t>
            </a:r>
            <a:r>
              <a:rPr lang="es-CL" dirty="0" smtClean="0"/>
              <a:t> </a:t>
            </a:r>
            <a:r>
              <a:rPr lang="es-CL" dirty="0" err="1" smtClean="0"/>
              <a:t>how</a:t>
            </a:r>
            <a:r>
              <a:rPr lang="es-CL" dirty="0" smtClean="0"/>
              <a:t> </a:t>
            </a:r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would</a:t>
            </a:r>
            <a:r>
              <a:rPr lang="es-CL" dirty="0" smtClean="0"/>
              <a:t> </a:t>
            </a:r>
            <a:r>
              <a:rPr lang="es-CL" dirty="0" err="1" smtClean="0"/>
              <a:t>like</a:t>
            </a:r>
            <a:r>
              <a:rPr lang="es-CL" dirty="0" smtClean="0"/>
              <a:t> </a:t>
            </a:r>
            <a:r>
              <a:rPr lang="es-CL" dirty="0" err="1" smtClean="0"/>
              <a:t>things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be in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future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716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err="1" smtClean="0"/>
              <a:t>The</a:t>
            </a:r>
            <a:r>
              <a:rPr lang="es-CL" dirty="0" smtClean="0"/>
              <a:t> general concept </a:t>
            </a:r>
            <a:r>
              <a:rPr lang="es-CL" dirty="0" err="1" smtClean="0"/>
              <a:t>is</a:t>
            </a:r>
            <a:r>
              <a:rPr lang="es-CL" dirty="0" smtClean="0"/>
              <a:t> </a:t>
            </a:r>
            <a:r>
              <a:rPr lang="es-CL" dirty="0" err="1" smtClean="0"/>
              <a:t>sometimes</a:t>
            </a:r>
            <a:r>
              <a:rPr lang="es-CL" dirty="0" smtClean="0"/>
              <a:t> </a:t>
            </a:r>
            <a:r>
              <a:rPr lang="es-CL" dirty="0" err="1" smtClean="0"/>
              <a:t>known</a:t>
            </a:r>
            <a:r>
              <a:rPr lang="es-CL" dirty="0" smtClean="0"/>
              <a:t> as «ojalá»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 </a:t>
            </a:r>
            <a:r>
              <a:rPr lang="es-CL" dirty="0" err="1" smtClean="0"/>
              <a:t>wish</a:t>
            </a:r>
            <a:r>
              <a:rPr lang="es-CL" dirty="0" smtClean="0"/>
              <a:t> </a:t>
            </a:r>
            <a:r>
              <a:rPr lang="es-CL" dirty="0" err="1" smtClean="0"/>
              <a:t>you</a:t>
            </a:r>
            <a:r>
              <a:rPr lang="es-CL" dirty="0" smtClean="0"/>
              <a:t> </a:t>
            </a:r>
            <a:r>
              <a:rPr lang="es-CL" dirty="0" err="1" smtClean="0"/>
              <a:t>were</a:t>
            </a:r>
            <a:r>
              <a:rPr lang="es-CL" dirty="0" smtClean="0"/>
              <a:t> </a:t>
            </a:r>
            <a:r>
              <a:rPr lang="es-CL" dirty="0" err="1" smtClean="0"/>
              <a:t>here</a:t>
            </a:r>
            <a:r>
              <a:rPr lang="es-CL" dirty="0" smtClean="0"/>
              <a:t>. </a:t>
            </a:r>
          </a:p>
          <a:p>
            <a:r>
              <a:rPr lang="es-CL" dirty="0" err="1" smtClean="0"/>
              <a:t>It’s</a:t>
            </a:r>
            <a:r>
              <a:rPr lang="es-CL" dirty="0" smtClean="0"/>
              <a:t> so </a:t>
            </a:r>
            <a:r>
              <a:rPr lang="es-CL" dirty="0" err="1" smtClean="0"/>
              <a:t>hot</a:t>
            </a:r>
            <a:r>
              <a:rPr lang="es-CL" dirty="0" smtClean="0"/>
              <a:t> </a:t>
            </a:r>
            <a:r>
              <a:rPr lang="es-CL" dirty="0" err="1" smtClean="0"/>
              <a:t>today</a:t>
            </a:r>
            <a:r>
              <a:rPr lang="es-CL" dirty="0" smtClean="0"/>
              <a:t>. I </a:t>
            </a:r>
            <a:r>
              <a:rPr lang="es-CL" dirty="0" err="1" smtClean="0"/>
              <a:t>wish</a:t>
            </a:r>
            <a:r>
              <a:rPr lang="es-CL" dirty="0" smtClean="0"/>
              <a:t> </a:t>
            </a:r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had</a:t>
            </a:r>
            <a:r>
              <a:rPr lang="es-CL" dirty="0" smtClean="0"/>
              <a:t> a </a:t>
            </a:r>
            <a:r>
              <a:rPr lang="es-CL" dirty="0" err="1" smtClean="0"/>
              <a:t>cold</a:t>
            </a:r>
            <a:r>
              <a:rPr lang="es-CL" dirty="0" smtClean="0"/>
              <a:t> </a:t>
            </a:r>
            <a:r>
              <a:rPr lang="es-CL" dirty="0" err="1" smtClean="0"/>
              <a:t>drink</a:t>
            </a:r>
            <a:r>
              <a:rPr lang="es-CL" dirty="0" smtClean="0"/>
              <a:t>.</a:t>
            </a:r>
          </a:p>
          <a:p>
            <a:endParaRPr lang="es-CL" dirty="0"/>
          </a:p>
          <a:p>
            <a:r>
              <a:rPr lang="es-CL" dirty="0" err="1" smtClean="0"/>
              <a:t>After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verb</a:t>
            </a:r>
            <a:r>
              <a:rPr lang="es-CL" dirty="0" smtClean="0"/>
              <a:t> </a:t>
            </a:r>
            <a:r>
              <a:rPr lang="es-CL" i="1" dirty="0" err="1" smtClean="0">
                <a:solidFill>
                  <a:srgbClr val="FF0000"/>
                </a:solidFill>
              </a:rPr>
              <a:t>wish</a:t>
            </a:r>
            <a:r>
              <a:rPr lang="es-CL" dirty="0" smtClean="0"/>
              <a:t> </a:t>
            </a:r>
            <a:r>
              <a:rPr lang="es-CL" dirty="0" err="1" smtClean="0"/>
              <a:t>we</a:t>
            </a:r>
            <a:r>
              <a:rPr lang="es-CL" dirty="0" smtClean="0"/>
              <a:t> use </a:t>
            </a:r>
            <a:r>
              <a:rPr lang="es-CL" i="1" dirty="0" err="1" smtClean="0">
                <a:solidFill>
                  <a:srgbClr val="FF0000"/>
                </a:solidFill>
              </a:rPr>
              <a:t>the</a:t>
            </a:r>
            <a:r>
              <a:rPr lang="es-CL" i="1" dirty="0" smtClean="0">
                <a:solidFill>
                  <a:srgbClr val="FF0000"/>
                </a:solidFill>
              </a:rPr>
              <a:t> </a:t>
            </a:r>
            <a:r>
              <a:rPr lang="es-CL" i="1" dirty="0" err="1" smtClean="0">
                <a:solidFill>
                  <a:srgbClr val="FF0000"/>
                </a:solidFill>
              </a:rPr>
              <a:t>past</a:t>
            </a:r>
            <a:r>
              <a:rPr lang="es-CL" i="1" dirty="0" smtClean="0">
                <a:solidFill>
                  <a:srgbClr val="FF0000"/>
                </a:solidFill>
              </a:rPr>
              <a:t> tense </a:t>
            </a:r>
            <a:endParaRPr lang="es-C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71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125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WISH</vt:lpstr>
      <vt:lpstr>What do the sentences express?</vt:lpstr>
      <vt:lpstr>The general concept is sometimes known as «ojalá»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WISH</dc:title>
  <dc:creator>SP-2</dc:creator>
  <cp:lastModifiedBy>SP-2</cp:lastModifiedBy>
  <cp:revision>1</cp:revision>
  <dcterms:created xsi:type="dcterms:W3CDTF">2011-11-03T14:22:07Z</dcterms:created>
  <dcterms:modified xsi:type="dcterms:W3CDTF">2011-11-03T14:29:30Z</dcterms:modified>
</cp:coreProperties>
</file>