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B209370-838D-4647-ADC0-DC65C951457A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F874E15-E359-4598-802E-8E55E334F2B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err="1" smtClean="0"/>
              <a:t>Conjuctive</a:t>
            </a:r>
            <a:r>
              <a:rPr lang="es-CL" dirty="0" smtClean="0"/>
              <a:t> </a:t>
            </a:r>
            <a:r>
              <a:rPr lang="es-CL" dirty="0" err="1" smtClean="0"/>
              <a:t>connectors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rot="19140000">
            <a:off x="1289160" y="2572133"/>
            <a:ext cx="6511131" cy="329259"/>
          </a:xfrm>
        </p:spPr>
        <p:txBody>
          <a:bodyPr/>
          <a:lstStyle/>
          <a:p>
            <a:r>
              <a:rPr lang="es-CL" dirty="0" err="1" smtClean="0"/>
              <a:t>Although</a:t>
            </a:r>
            <a:r>
              <a:rPr lang="es-CL" dirty="0" smtClean="0"/>
              <a:t>  and </a:t>
            </a:r>
            <a:r>
              <a:rPr lang="es-CL" dirty="0" err="1" smtClean="0"/>
              <a:t>besides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7528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Besides</a:t>
            </a:r>
            <a:r>
              <a:rPr lang="es-CL" dirty="0" smtClean="0"/>
              <a:t> and </a:t>
            </a:r>
            <a:r>
              <a:rPr lang="es-CL" dirty="0" err="1" smtClean="0"/>
              <a:t>although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35270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CL" sz="2000" dirty="0" err="1" smtClean="0">
                <a:solidFill>
                  <a:srgbClr val="FF0000"/>
                </a:solidFill>
              </a:rPr>
              <a:t>Besides</a:t>
            </a:r>
            <a:r>
              <a:rPr lang="es-CL" sz="2000" dirty="0" smtClean="0"/>
              <a:t> </a:t>
            </a:r>
            <a:r>
              <a:rPr lang="es-CL" sz="2000" dirty="0" err="1" smtClean="0"/>
              <a:t>flying</a:t>
            </a:r>
            <a:r>
              <a:rPr lang="es-CL" sz="2000" dirty="0" smtClean="0"/>
              <a:t> </a:t>
            </a:r>
            <a:r>
              <a:rPr lang="es-CL" sz="2000" dirty="0" err="1" smtClean="0"/>
              <a:t>through</a:t>
            </a:r>
            <a:r>
              <a:rPr lang="es-CL" sz="2000" dirty="0" smtClean="0"/>
              <a:t> a </a:t>
            </a:r>
            <a:r>
              <a:rPr lang="es-CL" sz="2000" dirty="0" err="1" smtClean="0"/>
              <a:t>changing</a:t>
            </a:r>
            <a:r>
              <a:rPr lang="es-CL" sz="2000" dirty="0" smtClean="0"/>
              <a:t> 3D </a:t>
            </a:r>
            <a:r>
              <a:rPr lang="es-CL" sz="2000" dirty="0" err="1" smtClean="0"/>
              <a:t>lanscape</a:t>
            </a:r>
            <a:r>
              <a:rPr lang="es-CL" sz="2000" dirty="0" smtClean="0"/>
              <a:t>, </a:t>
            </a:r>
            <a:r>
              <a:rPr lang="es-CL" sz="2000" dirty="0" err="1" smtClean="0"/>
              <a:t>chatting</a:t>
            </a:r>
            <a:r>
              <a:rPr lang="es-CL" sz="2000" dirty="0" smtClean="0"/>
              <a:t> and </a:t>
            </a:r>
            <a:r>
              <a:rPr lang="es-CL" sz="2000" dirty="0" err="1" smtClean="0"/>
              <a:t>socializing</a:t>
            </a:r>
            <a:r>
              <a:rPr lang="es-CL" sz="2000" dirty="0" smtClean="0"/>
              <a:t> </a:t>
            </a:r>
            <a:r>
              <a:rPr lang="es-CL" sz="2000" dirty="0" err="1" smtClean="0"/>
              <a:t>with</a:t>
            </a:r>
            <a:r>
              <a:rPr lang="es-CL" sz="2000" dirty="0" smtClean="0"/>
              <a:t> </a:t>
            </a:r>
            <a:r>
              <a:rPr lang="es-CL" sz="2000" dirty="0" err="1" smtClean="0"/>
              <a:t>other</a:t>
            </a:r>
            <a:r>
              <a:rPr lang="es-CL" sz="2000" dirty="0" smtClean="0"/>
              <a:t> </a:t>
            </a:r>
            <a:r>
              <a:rPr lang="es-CL" sz="2000" dirty="0" err="1" smtClean="0"/>
              <a:t>teens</a:t>
            </a:r>
            <a:r>
              <a:rPr lang="es-CL" sz="2000" dirty="0" smtClean="0"/>
              <a:t>, </a:t>
            </a:r>
            <a:r>
              <a:rPr lang="es-CL" sz="2000" dirty="0" err="1" smtClean="0"/>
              <a:t>they</a:t>
            </a:r>
            <a:r>
              <a:rPr lang="es-CL" sz="2000" dirty="0" smtClean="0"/>
              <a:t> can </a:t>
            </a:r>
            <a:r>
              <a:rPr lang="es-CL" sz="2000" dirty="0" err="1" smtClean="0"/>
              <a:t>build</a:t>
            </a:r>
            <a:r>
              <a:rPr lang="es-CL" sz="2000" dirty="0" smtClean="0"/>
              <a:t> </a:t>
            </a:r>
            <a:r>
              <a:rPr lang="es-CL" sz="2000" dirty="0" err="1" smtClean="0"/>
              <a:t>anything</a:t>
            </a:r>
            <a:r>
              <a:rPr lang="es-CL" sz="2000" dirty="0" smtClean="0"/>
              <a:t> </a:t>
            </a:r>
            <a:r>
              <a:rPr lang="es-CL" sz="2000" dirty="0" err="1" smtClean="0"/>
              <a:t>from</a:t>
            </a:r>
            <a:r>
              <a:rPr lang="es-CL" sz="2000" dirty="0" smtClean="0"/>
              <a:t> </a:t>
            </a:r>
            <a:r>
              <a:rPr lang="es-CL" sz="2000" dirty="0" err="1" smtClean="0"/>
              <a:t>skyscrapers</a:t>
            </a:r>
            <a:r>
              <a:rPr lang="es-CL" sz="2000" dirty="0" smtClean="0"/>
              <a:t> </a:t>
            </a:r>
            <a:r>
              <a:rPr lang="es-CL" sz="2000" dirty="0" err="1" smtClean="0"/>
              <a:t>to</a:t>
            </a:r>
            <a:r>
              <a:rPr lang="es-CL" sz="2000" dirty="0" smtClean="0"/>
              <a:t> virtual </a:t>
            </a:r>
            <a:r>
              <a:rPr lang="es-CL" sz="2000" dirty="0" err="1" smtClean="0"/>
              <a:t>vehicles</a:t>
            </a:r>
            <a:r>
              <a:rPr lang="es-CL" sz="2000" dirty="0" smtClean="0"/>
              <a:t>.</a:t>
            </a:r>
          </a:p>
          <a:p>
            <a:endParaRPr lang="es-CL" sz="2000" dirty="0"/>
          </a:p>
          <a:p>
            <a:pPr>
              <a:buFont typeface="Arial" pitchFamily="34" charset="0"/>
              <a:buChar char="•"/>
            </a:pPr>
            <a:r>
              <a:rPr lang="es-CL" sz="2000" dirty="0" err="1" smtClean="0">
                <a:solidFill>
                  <a:srgbClr val="FF0000"/>
                </a:solidFill>
              </a:rPr>
              <a:t>Although</a:t>
            </a:r>
            <a:r>
              <a:rPr lang="es-CL" sz="2000" dirty="0" smtClean="0">
                <a:solidFill>
                  <a:srgbClr val="FF0000"/>
                </a:solidFill>
              </a:rPr>
              <a:t> </a:t>
            </a:r>
            <a:r>
              <a:rPr lang="es-CL" sz="2000" dirty="0" err="1" smtClean="0"/>
              <a:t>it</a:t>
            </a:r>
            <a:r>
              <a:rPr lang="es-CL" sz="2000" dirty="0" smtClean="0"/>
              <a:t> </a:t>
            </a:r>
            <a:r>
              <a:rPr lang="es-CL" sz="2000" dirty="0" err="1" smtClean="0"/>
              <a:t>provides</a:t>
            </a:r>
            <a:r>
              <a:rPr lang="es-CL" sz="2000" dirty="0" smtClean="0"/>
              <a:t>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technology</a:t>
            </a:r>
            <a:r>
              <a:rPr lang="es-CL" sz="2000" dirty="0" smtClean="0"/>
              <a:t>,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residents</a:t>
            </a:r>
            <a:r>
              <a:rPr lang="es-CL" sz="2000" dirty="0" smtClean="0"/>
              <a:t> are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ones</a:t>
            </a:r>
            <a:r>
              <a:rPr lang="es-CL" sz="2000" dirty="0" smtClean="0"/>
              <a:t> </a:t>
            </a:r>
            <a:r>
              <a:rPr lang="es-CL" sz="2000" dirty="0" err="1" smtClean="0"/>
              <a:t>who</a:t>
            </a:r>
            <a:r>
              <a:rPr lang="es-CL" sz="2000" dirty="0" smtClean="0"/>
              <a:t> </a:t>
            </a:r>
            <a:r>
              <a:rPr lang="es-CL" sz="2000" dirty="0" err="1" smtClean="0"/>
              <a:t>really</a:t>
            </a:r>
            <a:r>
              <a:rPr lang="es-CL" sz="2000" dirty="0" smtClean="0"/>
              <a:t> </a:t>
            </a:r>
            <a:r>
              <a:rPr lang="es-CL" sz="2000" dirty="0" err="1" smtClean="0"/>
              <a:t>help</a:t>
            </a:r>
            <a:r>
              <a:rPr lang="es-CL" sz="2000" dirty="0" smtClean="0"/>
              <a:t> </a:t>
            </a:r>
            <a:r>
              <a:rPr lang="es-CL" sz="2000" dirty="0" err="1" smtClean="0"/>
              <a:t>shape</a:t>
            </a:r>
            <a:r>
              <a:rPr lang="es-CL" sz="2000" dirty="0" smtClean="0"/>
              <a:t>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world</a:t>
            </a:r>
            <a:r>
              <a:rPr lang="es-CL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CL" sz="2000" dirty="0" err="1" smtClean="0"/>
              <a:t>The</a:t>
            </a:r>
            <a:r>
              <a:rPr lang="es-CL" sz="2000" dirty="0" smtClean="0"/>
              <a:t> machine </a:t>
            </a:r>
            <a:r>
              <a:rPr lang="es-CL" sz="2000" dirty="0" err="1" smtClean="0"/>
              <a:t>is</a:t>
            </a:r>
            <a:r>
              <a:rPr lang="es-CL" sz="2000" dirty="0" smtClean="0"/>
              <a:t> </a:t>
            </a:r>
            <a:r>
              <a:rPr lang="es-CL" sz="2000" dirty="0" err="1" smtClean="0"/>
              <a:t>easy</a:t>
            </a:r>
            <a:r>
              <a:rPr lang="es-CL" sz="2000" dirty="0" smtClean="0"/>
              <a:t> </a:t>
            </a:r>
            <a:r>
              <a:rPr lang="es-CL" sz="2000" dirty="0" err="1" smtClean="0"/>
              <a:t>to</a:t>
            </a:r>
            <a:r>
              <a:rPr lang="es-CL" sz="2000" dirty="0" smtClean="0"/>
              <a:t> </a:t>
            </a:r>
            <a:r>
              <a:rPr lang="es-CL" sz="2000" dirty="0" err="1" smtClean="0"/>
              <a:t>operate</a:t>
            </a:r>
            <a:r>
              <a:rPr lang="es-CL" sz="2000" dirty="0" smtClean="0"/>
              <a:t>. </a:t>
            </a:r>
            <a:r>
              <a:rPr lang="es-CL" sz="2000" dirty="0" err="1" smtClean="0">
                <a:solidFill>
                  <a:srgbClr val="FF0000"/>
                </a:solidFill>
              </a:rPr>
              <a:t>Besides</a:t>
            </a:r>
            <a:r>
              <a:rPr lang="es-CL" sz="2000" dirty="0" smtClean="0">
                <a:solidFill>
                  <a:srgbClr val="FF0000"/>
                </a:solidFill>
              </a:rPr>
              <a:t>,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price</a:t>
            </a:r>
            <a:r>
              <a:rPr lang="es-CL" sz="2000" dirty="0" smtClean="0"/>
              <a:t> </a:t>
            </a:r>
            <a:r>
              <a:rPr lang="es-CL" sz="2000" dirty="0" err="1" smtClean="0"/>
              <a:t>is</a:t>
            </a:r>
            <a:r>
              <a:rPr lang="es-CL" sz="2000" dirty="0" smtClean="0"/>
              <a:t> quite </a:t>
            </a:r>
            <a:r>
              <a:rPr lang="es-CL" sz="2000" dirty="0" err="1" smtClean="0"/>
              <a:t>reasonable</a:t>
            </a:r>
            <a:r>
              <a:rPr lang="es-CL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CL" sz="2000" dirty="0" err="1" smtClean="0">
                <a:solidFill>
                  <a:srgbClr val="FF0000"/>
                </a:solidFill>
              </a:rPr>
              <a:t>Although</a:t>
            </a:r>
            <a:r>
              <a:rPr lang="es-CL" sz="2000" dirty="0" smtClean="0"/>
              <a:t> Marcia </a:t>
            </a:r>
            <a:r>
              <a:rPr lang="es-CL" sz="2000" dirty="0" err="1" smtClean="0"/>
              <a:t>is</a:t>
            </a:r>
            <a:r>
              <a:rPr lang="es-CL" sz="2000" dirty="0" smtClean="0"/>
              <a:t> 18, </a:t>
            </a:r>
            <a:r>
              <a:rPr lang="es-CL" sz="2000" dirty="0" err="1" smtClean="0"/>
              <a:t>she</a:t>
            </a:r>
            <a:r>
              <a:rPr lang="es-CL" sz="2000" dirty="0" smtClean="0"/>
              <a:t> </a:t>
            </a:r>
            <a:r>
              <a:rPr lang="es-CL" sz="2000" dirty="0" err="1" smtClean="0"/>
              <a:t>cannot</a:t>
            </a:r>
            <a:r>
              <a:rPr lang="es-CL" sz="2000" dirty="0" smtClean="0"/>
              <a:t> </a:t>
            </a:r>
            <a:r>
              <a:rPr lang="es-CL" sz="2000" dirty="0" err="1" smtClean="0"/>
              <a:t>get</a:t>
            </a:r>
            <a:r>
              <a:rPr lang="es-CL" sz="2000" dirty="0" smtClean="0"/>
              <a:t> a </a:t>
            </a:r>
            <a:r>
              <a:rPr lang="es-CL" sz="2000" dirty="0" err="1" smtClean="0"/>
              <a:t>driving</a:t>
            </a:r>
            <a:r>
              <a:rPr lang="es-CL" sz="2000" dirty="0" smtClean="0"/>
              <a:t> </a:t>
            </a:r>
            <a:r>
              <a:rPr lang="es-CL" sz="2000" dirty="0" err="1" smtClean="0"/>
              <a:t>license</a:t>
            </a:r>
            <a:r>
              <a:rPr lang="es-CL" sz="2000" dirty="0" smtClean="0"/>
              <a:t> </a:t>
            </a:r>
            <a:r>
              <a:rPr lang="es-CL" sz="2000" dirty="0" err="1" smtClean="0"/>
              <a:t>yet</a:t>
            </a:r>
            <a:endParaRPr lang="es-CL" sz="2000" dirty="0" smtClean="0"/>
          </a:p>
          <a:p>
            <a:pPr>
              <a:buFont typeface="Arial" pitchFamily="34" charset="0"/>
              <a:buChar char="•"/>
            </a:pPr>
            <a:endParaRPr lang="es-CL" sz="2000" dirty="0"/>
          </a:p>
          <a:p>
            <a:pPr>
              <a:buFont typeface="Arial" pitchFamily="34" charset="0"/>
              <a:buChar char="•"/>
            </a:pPr>
            <a:r>
              <a:rPr lang="es-CL" sz="2000" dirty="0" err="1" smtClean="0"/>
              <a:t>Which</a:t>
            </a:r>
            <a:r>
              <a:rPr lang="es-CL" sz="2000" dirty="0" smtClean="0"/>
              <a:t> of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words</a:t>
            </a:r>
            <a:r>
              <a:rPr lang="es-CL" sz="2000" dirty="0" smtClean="0"/>
              <a:t> in </a:t>
            </a:r>
            <a:r>
              <a:rPr lang="es-CL" sz="2000" dirty="0" err="1" smtClean="0"/>
              <a:t>bold</a:t>
            </a:r>
            <a:r>
              <a:rPr lang="es-CL" sz="2000" dirty="0" smtClean="0"/>
              <a:t> </a:t>
            </a:r>
            <a:r>
              <a:rPr lang="es-CL" sz="2000" dirty="0" err="1" smtClean="0"/>
              <a:t>expresses</a:t>
            </a:r>
            <a:r>
              <a:rPr lang="es-CL" sz="2000" dirty="0" smtClean="0"/>
              <a:t> a </a:t>
            </a:r>
            <a:r>
              <a:rPr lang="es-CL" sz="2000" dirty="0" err="1" smtClean="0"/>
              <a:t>concession</a:t>
            </a:r>
            <a:r>
              <a:rPr lang="es-CL" sz="2000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es-CL" sz="2000" dirty="0" err="1" smtClean="0"/>
              <a:t>Which</a:t>
            </a:r>
            <a:r>
              <a:rPr lang="es-CL" sz="2000" dirty="0" smtClean="0"/>
              <a:t> of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words</a:t>
            </a:r>
            <a:r>
              <a:rPr lang="es-CL" sz="2000" dirty="0" smtClean="0"/>
              <a:t> in </a:t>
            </a:r>
            <a:r>
              <a:rPr lang="es-CL" sz="2000" dirty="0" err="1" smtClean="0"/>
              <a:t>bold</a:t>
            </a:r>
            <a:r>
              <a:rPr lang="es-CL" sz="2000" dirty="0" smtClean="0"/>
              <a:t> </a:t>
            </a:r>
            <a:r>
              <a:rPr lang="es-CL" sz="2000" dirty="0" err="1" smtClean="0"/>
              <a:t>means</a:t>
            </a:r>
            <a:r>
              <a:rPr lang="es-CL" sz="2000" dirty="0" smtClean="0"/>
              <a:t> </a:t>
            </a:r>
            <a:r>
              <a:rPr lang="es-CL" sz="2000" i="1" u="sng" dirty="0" err="1" smtClean="0"/>
              <a:t>apart</a:t>
            </a:r>
            <a:r>
              <a:rPr lang="es-CL" sz="2000" i="1" u="sng" dirty="0" smtClean="0"/>
              <a:t> </a:t>
            </a:r>
            <a:r>
              <a:rPr lang="es-CL" sz="2000" i="1" u="sng" dirty="0" err="1" smtClean="0"/>
              <a:t>from</a:t>
            </a:r>
            <a:r>
              <a:rPr lang="es-CL" sz="2000" i="1" u="sng" dirty="0" smtClean="0"/>
              <a:t>, in </a:t>
            </a:r>
            <a:r>
              <a:rPr lang="es-CL" sz="2000" i="1" u="sng" dirty="0" err="1" smtClean="0"/>
              <a:t>addition</a:t>
            </a:r>
            <a:r>
              <a:rPr lang="es-CL" sz="2000" i="1" u="sng" dirty="0" smtClean="0"/>
              <a:t> </a:t>
            </a:r>
            <a:r>
              <a:rPr lang="es-CL" sz="2000" i="1" u="sng" dirty="0" err="1" smtClean="0"/>
              <a:t>to</a:t>
            </a:r>
            <a:r>
              <a:rPr lang="es-CL" sz="2000" i="1" u="sng" dirty="0" smtClean="0"/>
              <a:t>?</a:t>
            </a:r>
          </a:p>
          <a:p>
            <a:pPr>
              <a:buFont typeface="Arial" pitchFamily="34" charset="0"/>
              <a:buChar char="•"/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85957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Complete </a:t>
            </a:r>
            <a:r>
              <a:rPr lang="es-CL" dirty="0" err="1" smtClean="0"/>
              <a:t>this</a:t>
            </a:r>
            <a:r>
              <a:rPr lang="es-CL" dirty="0" smtClean="0"/>
              <a:t> rule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CL" sz="2000" dirty="0" err="1" smtClean="0"/>
              <a:t>We</a:t>
            </a:r>
            <a:r>
              <a:rPr lang="es-CL" sz="2000" dirty="0" smtClean="0"/>
              <a:t> can use </a:t>
            </a:r>
            <a:r>
              <a:rPr lang="es-CL" sz="2000" dirty="0" err="1" smtClean="0"/>
              <a:t>words</a:t>
            </a:r>
            <a:r>
              <a:rPr lang="es-CL" sz="2000" dirty="0" smtClean="0"/>
              <a:t> </a:t>
            </a:r>
            <a:r>
              <a:rPr lang="es-CL" sz="2000" dirty="0" err="1" smtClean="0"/>
              <a:t>such</a:t>
            </a:r>
            <a:r>
              <a:rPr lang="es-CL" sz="2000" dirty="0" smtClean="0"/>
              <a:t> as __________________________and ___________________ </a:t>
            </a:r>
            <a:r>
              <a:rPr lang="es-CL" sz="2000" dirty="0" err="1" smtClean="0"/>
              <a:t>to</a:t>
            </a:r>
            <a:r>
              <a:rPr lang="es-CL" sz="2000" dirty="0" smtClean="0"/>
              <a:t> </a:t>
            </a:r>
            <a:r>
              <a:rPr lang="es-CL" sz="2000" dirty="0" err="1" smtClean="0"/>
              <a:t>join</a:t>
            </a:r>
            <a:r>
              <a:rPr lang="es-CL" sz="2000" dirty="0" smtClean="0"/>
              <a:t> </a:t>
            </a:r>
            <a:r>
              <a:rPr lang="es-CL" sz="2000" dirty="0" err="1" smtClean="0"/>
              <a:t>two</a:t>
            </a:r>
            <a:r>
              <a:rPr lang="es-CL" sz="2000" dirty="0" smtClean="0"/>
              <a:t> </a:t>
            </a:r>
            <a:r>
              <a:rPr lang="es-CL" sz="2000" dirty="0" err="1" smtClean="0"/>
              <a:t>sentences</a:t>
            </a:r>
            <a:r>
              <a:rPr lang="es-CL" sz="2000" dirty="0" smtClean="0"/>
              <a:t> </a:t>
            </a:r>
            <a:r>
              <a:rPr lang="es-CL" sz="2000" dirty="0" err="1" smtClean="0"/>
              <a:t>together</a:t>
            </a:r>
            <a:r>
              <a:rPr lang="es-CL" sz="200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s-CL" sz="2000" dirty="0" err="1" smtClean="0"/>
              <a:t>We</a:t>
            </a:r>
            <a:r>
              <a:rPr lang="es-CL" sz="2000" dirty="0" smtClean="0"/>
              <a:t> use ___________________ </a:t>
            </a:r>
            <a:r>
              <a:rPr lang="es-CL" sz="2000" dirty="0" err="1" smtClean="0"/>
              <a:t>when</a:t>
            </a:r>
            <a:r>
              <a:rPr lang="es-CL" sz="2000" dirty="0" smtClean="0"/>
              <a:t> </a:t>
            </a:r>
            <a:r>
              <a:rPr lang="es-CL" sz="2000" dirty="0" err="1" smtClean="0"/>
              <a:t>we</a:t>
            </a:r>
            <a:r>
              <a:rPr lang="es-CL" sz="2000" dirty="0" smtClean="0"/>
              <a:t> </a:t>
            </a:r>
            <a:r>
              <a:rPr lang="es-CL" sz="2000" dirty="0" err="1" smtClean="0"/>
              <a:t>want</a:t>
            </a:r>
            <a:r>
              <a:rPr lang="es-CL" sz="2000" dirty="0" smtClean="0"/>
              <a:t> </a:t>
            </a:r>
            <a:r>
              <a:rPr lang="es-CL" sz="2000" dirty="0" err="1" smtClean="0"/>
              <a:t>to</a:t>
            </a:r>
            <a:r>
              <a:rPr lang="es-CL" sz="2000" dirty="0" smtClean="0"/>
              <a:t> </a:t>
            </a:r>
            <a:r>
              <a:rPr lang="es-CL" sz="2000" dirty="0" err="1" smtClean="0"/>
              <a:t>expresss</a:t>
            </a:r>
            <a:r>
              <a:rPr lang="es-CL" sz="2000" dirty="0" smtClean="0"/>
              <a:t> </a:t>
            </a:r>
            <a:r>
              <a:rPr lang="es-CL" sz="2000" dirty="0" err="1" smtClean="0"/>
              <a:t>an</a:t>
            </a:r>
            <a:r>
              <a:rPr lang="es-CL" sz="2000" dirty="0" smtClean="0"/>
              <a:t> </a:t>
            </a:r>
            <a:r>
              <a:rPr lang="es-CL" sz="2000" dirty="0" err="1" smtClean="0"/>
              <a:t>additional</a:t>
            </a:r>
            <a:r>
              <a:rPr lang="es-CL" sz="2000" dirty="0" smtClean="0"/>
              <a:t> idea.</a:t>
            </a:r>
          </a:p>
          <a:p>
            <a:pPr>
              <a:buFont typeface="Arial" pitchFamily="34" charset="0"/>
              <a:buChar char="•"/>
            </a:pPr>
            <a:r>
              <a:rPr lang="es-CL" sz="2000" dirty="0" err="1" smtClean="0"/>
              <a:t>We</a:t>
            </a:r>
            <a:r>
              <a:rPr lang="es-CL" sz="2000" dirty="0" smtClean="0"/>
              <a:t> use ____________________</a:t>
            </a:r>
            <a:r>
              <a:rPr lang="es-CL" sz="2000" dirty="0" err="1" smtClean="0"/>
              <a:t>when</a:t>
            </a:r>
            <a:r>
              <a:rPr lang="es-CL" sz="2000" dirty="0" smtClean="0"/>
              <a:t> </a:t>
            </a:r>
            <a:r>
              <a:rPr lang="es-CL" sz="2000" dirty="0" err="1" smtClean="0"/>
              <a:t>we</a:t>
            </a:r>
            <a:r>
              <a:rPr lang="es-CL" sz="2000" dirty="0" smtClean="0"/>
              <a:t> </a:t>
            </a:r>
            <a:r>
              <a:rPr lang="es-CL" sz="2000" dirty="0" err="1" smtClean="0"/>
              <a:t>want</a:t>
            </a:r>
            <a:r>
              <a:rPr lang="es-CL" sz="2000" dirty="0" smtClean="0"/>
              <a:t> </a:t>
            </a:r>
            <a:r>
              <a:rPr lang="es-CL" sz="2000" dirty="0" err="1" smtClean="0"/>
              <a:t>to</a:t>
            </a:r>
            <a:r>
              <a:rPr lang="es-CL" sz="2000" dirty="0" smtClean="0"/>
              <a:t> introduce a </a:t>
            </a:r>
            <a:r>
              <a:rPr lang="es-CL" sz="2000" dirty="0" err="1" smtClean="0"/>
              <a:t>concession</a:t>
            </a:r>
            <a:r>
              <a:rPr lang="es-CL" sz="2000" dirty="0" smtClean="0"/>
              <a:t>.</a:t>
            </a:r>
          </a:p>
          <a:p>
            <a:endParaRPr lang="es-CL" sz="2000" dirty="0"/>
          </a:p>
          <a:p>
            <a:r>
              <a:rPr lang="es-CL" sz="2000" dirty="0" smtClean="0"/>
              <a:t>Note:</a:t>
            </a:r>
            <a:r>
              <a:rPr lang="es-CL" sz="2000" i="1" dirty="0" smtClean="0"/>
              <a:t> </a:t>
            </a:r>
            <a:r>
              <a:rPr lang="es-CL" sz="2000" i="1" dirty="0" err="1" smtClean="0">
                <a:solidFill>
                  <a:srgbClr val="FF0000"/>
                </a:solidFill>
              </a:rPr>
              <a:t>besides</a:t>
            </a:r>
            <a:r>
              <a:rPr lang="es-CL" sz="2000" i="1" dirty="0" smtClean="0">
                <a:solidFill>
                  <a:srgbClr val="FF0000"/>
                </a:solidFill>
              </a:rPr>
              <a:t> </a:t>
            </a:r>
            <a:r>
              <a:rPr lang="es-CL" sz="2000" dirty="0" smtClean="0"/>
              <a:t>and </a:t>
            </a:r>
            <a:r>
              <a:rPr lang="es-CL" sz="2000" i="1" dirty="0" err="1" smtClean="0">
                <a:solidFill>
                  <a:srgbClr val="00B050"/>
                </a:solidFill>
              </a:rPr>
              <a:t>beside</a:t>
            </a:r>
            <a:r>
              <a:rPr lang="es-CL" sz="2000" i="1" dirty="0" smtClean="0">
                <a:solidFill>
                  <a:srgbClr val="FF0000"/>
                </a:solidFill>
              </a:rPr>
              <a:t> </a:t>
            </a:r>
            <a:r>
              <a:rPr lang="es-CL" sz="2000" dirty="0" smtClean="0"/>
              <a:t>are </a:t>
            </a:r>
            <a:r>
              <a:rPr lang="es-CL" sz="2000" dirty="0" err="1" smtClean="0"/>
              <a:t>two</a:t>
            </a:r>
            <a:r>
              <a:rPr lang="es-CL" sz="2000" dirty="0" smtClean="0"/>
              <a:t> </a:t>
            </a:r>
            <a:r>
              <a:rPr lang="es-CL" sz="2000" dirty="0" err="1" smtClean="0"/>
              <a:t>different</a:t>
            </a:r>
            <a:r>
              <a:rPr lang="es-CL" sz="2000" dirty="0" smtClean="0"/>
              <a:t> </a:t>
            </a:r>
            <a:r>
              <a:rPr lang="es-CL" sz="2000" dirty="0" err="1" smtClean="0"/>
              <a:t>words</a:t>
            </a:r>
            <a:r>
              <a:rPr lang="es-CL" sz="2000" dirty="0" smtClean="0"/>
              <a:t>.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word</a:t>
            </a:r>
            <a:r>
              <a:rPr lang="es-CL" sz="2000" dirty="0" smtClean="0"/>
              <a:t> </a:t>
            </a:r>
            <a:r>
              <a:rPr lang="es-CL" sz="2000" i="1" dirty="0" err="1" smtClean="0">
                <a:solidFill>
                  <a:srgbClr val="00B050"/>
                </a:solidFill>
              </a:rPr>
              <a:t>beside</a:t>
            </a:r>
            <a:r>
              <a:rPr lang="es-CL" sz="2000" i="1" dirty="0" smtClean="0">
                <a:solidFill>
                  <a:srgbClr val="00B050"/>
                </a:solidFill>
              </a:rPr>
              <a:t> </a:t>
            </a:r>
            <a:r>
              <a:rPr lang="es-CL" sz="2000" dirty="0" err="1" smtClean="0"/>
              <a:t>is</a:t>
            </a:r>
            <a:r>
              <a:rPr lang="es-CL" sz="2000" dirty="0" smtClean="0"/>
              <a:t> a </a:t>
            </a:r>
            <a:r>
              <a:rPr lang="es-CL" sz="2000" dirty="0" err="1" smtClean="0"/>
              <a:t>preposition</a:t>
            </a:r>
            <a:r>
              <a:rPr lang="es-CL" sz="2000" dirty="0" smtClean="0"/>
              <a:t> </a:t>
            </a:r>
            <a:r>
              <a:rPr lang="es-CL" sz="2000" dirty="0" err="1" smtClean="0"/>
              <a:t>that</a:t>
            </a:r>
            <a:r>
              <a:rPr lang="es-CL" sz="2000" dirty="0" smtClean="0"/>
              <a:t> </a:t>
            </a:r>
            <a:r>
              <a:rPr lang="es-CL" sz="2000" dirty="0" err="1" smtClean="0"/>
              <a:t>means</a:t>
            </a:r>
            <a:r>
              <a:rPr lang="es-CL" sz="2000" dirty="0" smtClean="0"/>
              <a:t> </a:t>
            </a:r>
            <a:r>
              <a:rPr lang="es-CL" sz="2000" i="1" dirty="0" err="1" smtClean="0">
                <a:solidFill>
                  <a:srgbClr val="00B050"/>
                </a:solidFill>
              </a:rPr>
              <a:t>next</a:t>
            </a:r>
            <a:r>
              <a:rPr lang="es-CL" sz="2000" i="1" dirty="0" smtClean="0">
                <a:solidFill>
                  <a:srgbClr val="00B050"/>
                </a:solidFill>
              </a:rPr>
              <a:t> </a:t>
            </a:r>
            <a:r>
              <a:rPr lang="es-CL" sz="2000" i="1" dirty="0" err="1" smtClean="0">
                <a:solidFill>
                  <a:srgbClr val="00B050"/>
                </a:solidFill>
              </a:rPr>
              <a:t>to</a:t>
            </a:r>
            <a:r>
              <a:rPr lang="es-CL" sz="2000" i="1" dirty="0" smtClean="0"/>
              <a:t>. Ex: come and </a:t>
            </a:r>
            <a:r>
              <a:rPr lang="es-CL" sz="2000" i="1" dirty="0" err="1" smtClean="0"/>
              <a:t>sit</a:t>
            </a:r>
            <a:r>
              <a:rPr lang="es-CL" sz="2000" i="1" dirty="0" smtClean="0"/>
              <a:t> </a:t>
            </a:r>
            <a:r>
              <a:rPr lang="es-CL" sz="2000" i="1" dirty="0" err="1" smtClean="0"/>
              <a:t>beside</a:t>
            </a:r>
            <a:r>
              <a:rPr lang="es-CL" sz="2000" i="1" dirty="0" smtClean="0"/>
              <a:t> me.</a:t>
            </a:r>
          </a:p>
          <a:p>
            <a:endParaRPr lang="es-CL" sz="2000" i="1" dirty="0"/>
          </a:p>
          <a:p>
            <a:endParaRPr lang="es-CL" sz="2000" i="1" dirty="0"/>
          </a:p>
        </p:txBody>
      </p:sp>
    </p:spTree>
    <p:extLst>
      <p:ext uri="{BB962C8B-B14F-4D97-AF65-F5344CB8AC3E}">
        <p14:creationId xmlns:p14="http://schemas.microsoft.com/office/powerpoint/2010/main" val="3540738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</TotalTime>
  <Words>172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Ángulos</vt:lpstr>
      <vt:lpstr>Conjuctive connectors</vt:lpstr>
      <vt:lpstr>Besides and although</vt:lpstr>
      <vt:lpstr>Complete this rule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Conjuctive connectors</dc:title>
  <dc:creator>SP-2</dc:creator>
  <cp:lastModifiedBy>SP-2</cp:lastModifiedBy>
  <cp:revision>2</cp:revision>
  <dcterms:created xsi:type="dcterms:W3CDTF">2011-11-03T13:29:29Z</dcterms:created>
  <dcterms:modified xsi:type="dcterms:W3CDTF">2011-11-03T13:43:58Z</dcterms:modified>
</cp:coreProperties>
</file>