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600" b="1" i="1" dirty="0" smtClean="0">
                <a:solidFill>
                  <a:srgbClr val="FF0000"/>
                </a:solidFill>
              </a:rPr>
              <a:t>Elementos culturales</a:t>
            </a:r>
            <a:endParaRPr lang="es-CL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u="sng" dirty="0" smtClean="0"/>
              <a:t>Recuerda </a:t>
            </a:r>
            <a:endParaRPr lang="es-CL" sz="54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13387"/>
          </a:xfrm>
        </p:spPr>
        <p:txBody>
          <a:bodyPr>
            <a:normAutofit/>
          </a:bodyPr>
          <a:lstStyle/>
          <a:p>
            <a:pPr algn="just"/>
            <a:r>
              <a:rPr lang="es-MX" sz="4800" b="1" dirty="0" smtClean="0">
                <a:solidFill>
                  <a:schemeClr val="tx2">
                    <a:lumMod val="75000"/>
                  </a:schemeClr>
                </a:solidFill>
              </a:rPr>
              <a:t>Los elementos culturales son construidos por las personas. </a:t>
            </a:r>
          </a:p>
          <a:p>
            <a:pPr algn="just"/>
            <a:r>
              <a:rPr lang="es-MX" sz="4800" b="1" dirty="0" smtClean="0">
                <a:solidFill>
                  <a:srgbClr val="008000"/>
                </a:solidFill>
              </a:rPr>
              <a:t>Su objetivo es facilitarle la vida a las personas.</a:t>
            </a:r>
            <a:endParaRPr lang="es-CL" sz="4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2650306"/>
          </a:xfrm>
        </p:spPr>
        <p:txBody>
          <a:bodyPr>
            <a:noAutofit/>
          </a:bodyPr>
          <a:lstStyle/>
          <a:p>
            <a:r>
              <a:rPr lang="es-MX" sz="6600" b="1" dirty="0" smtClean="0">
                <a:solidFill>
                  <a:srgbClr val="7030A0"/>
                </a:solidFill>
              </a:rPr>
              <a:t>Adivina de que elementos culturales se trata</a:t>
            </a:r>
            <a:endParaRPr lang="es-CL" sz="66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www.almightydad.com/wp-content/uploads/2010/11/thinking-c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56992"/>
            <a:ext cx="2497088" cy="2897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>
                <a:solidFill>
                  <a:srgbClr val="FF0000"/>
                </a:solidFill>
              </a:rPr>
              <a:t>Semáforo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47864" y="2708920"/>
            <a:ext cx="5338936" cy="341724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4400" b="1" dirty="0" smtClean="0"/>
              <a:t>Tengo tres colores, muy hermosos son, tú debes respetarlos y ¡feliz me pongo yo!.</a:t>
            </a:r>
            <a:endParaRPr lang="es-CL" sz="4400" b="1" dirty="0"/>
          </a:p>
        </p:txBody>
      </p:sp>
      <p:pic>
        <p:nvPicPr>
          <p:cNvPr id="19458" name="Picture 2" descr="http://1.bp.blogspot.com/-sUknDA8dxyE/TcqP_EIWfTI/AAAAAAAAAGc/owhtotNB2rA/s1600/semafo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8575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Kiosco</a:t>
            </a:r>
            <a:endParaRPr lang="es-CL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4400" b="1" dirty="0" smtClean="0">
                <a:solidFill>
                  <a:schemeClr val="accent2">
                    <a:lumMod val="50000"/>
                  </a:schemeClr>
                </a:solidFill>
              </a:rPr>
              <a:t>Adivina buen adivinador, quién soy: Soy el lugar donde compras tus diarios y revistas.</a:t>
            </a:r>
            <a:endParaRPr lang="es-CL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4" name="Picture 2" descr="http://www.cobersal.cl/images/venta-kioscos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306806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rgbClr val="C00000"/>
                </a:solidFill>
              </a:rPr>
              <a:t>Otros elementos culturales </a:t>
            </a:r>
            <a:br>
              <a:rPr lang="es-MX" b="1" dirty="0" smtClean="0">
                <a:solidFill>
                  <a:srgbClr val="C00000"/>
                </a:solidFill>
              </a:rPr>
            </a:br>
            <a:r>
              <a:rPr lang="es-MX" b="1" dirty="0" smtClean="0">
                <a:solidFill>
                  <a:srgbClr val="C00000"/>
                </a:solidFill>
              </a:rPr>
              <a:t>pueden ser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s-MX" sz="5400" b="1" dirty="0" smtClean="0">
                <a:solidFill>
                  <a:srgbClr val="002060"/>
                </a:solidFill>
              </a:rPr>
              <a:t>Los buses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Colectivos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Edificios 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Casas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Plazas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Piletas</a:t>
            </a:r>
          </a:p>
          <a:p>
            <a:r>
              <a:rPr lang="es-MX" sz="5400" b="1" dirty="0" smtClean="0">
                <a:solidFill>
                  <a:srgbClr val="002060"/>
                </a:solidFill>
              </a:rPr>
              <a:t>Etc.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Elementos culturales</vt:lpstr>
      <vt:lpstr>Recuerda </vt:lpstr>
      <vt:lpstr>Adivina de que elementos culturales se trata</vt:lpstr>
      <vt:lpstr>Semáforo</vt:lpstr>
      <vt:lpstr>Kiosco</vt:lpstr>
      <vt:lpstr>Otros elementos culturales  pueden 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culturales</dc:title>
  <dc:creator>EDITHA</dc:creator>
  <cp:lastModifiedBy>EDITHA</cp:lastModifiedBy>
  <cp:revision>2</cp:revision>
  <dcterms:created xsi:type="dcterms:W3CDTF">2011-10-27T06:27:30Z</dcterms:created>
  <dcterms:modified xsi:type="dcterms:W3CDTF">2011-10-27T06:46:57Z</dcterms:modified>
</cp:coreProperties>
</file>