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96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8494-680F-4780-ABAF-B017186DC7E3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DC1-7E01-4FCA-9BD2-2EB7BE2C4F24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8494-680F-4780-ABAF-B017186DC7E3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DC1-7E01-4FCA-9BD2-2EB7BE2C4F2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8494-680F-4780-ABAF-B017186DC7E3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DC1-7E01-4FCA-9BD2-2EB7BE2C4F2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8494-680F-4780-ABAF-B017186DC7E3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DC1-7E01-4FCA-9BD2-2EB7BE2C4F2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8494-680F-4780-ABAF-B017186DC7E3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257DDC1-7E01-4FCA-9BD2-2EB7BE2C4F2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8494-680F-4780-ABAF-B017186DC7E3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DC1-7E01-4FCA-9BD2-2EB7BE2C4F2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8494-680F-4780-ABAF-B017186DC7E3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DC1-7E01-4FCA-9BD2-2EB7BE2C4F2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8494-680F-4780-ABAF-B017186DC7E3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DC1-7E01-4FCA-9BD2-2EB7BE2C4F2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8494-680F-4780-ABAF-B017186DC7E3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DC1-7E01-4FCA-9BD2-2EB7BE2C4F2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8494-680F-4780-ABAF-B017186DC7E3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DC1-7E01-4FCA-9BD2-2EB7BE2C4F2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8494-680F-4780-ABAF-B017186DC7E3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DC1-7E01-4FCA-9BD2-2EB7BE2C4F2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B468494-680F-4780-ABAF-B017186DC7E3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257DDC1-7E01-4FCA-9BD2-2EB7BE2C4F24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Título"/>
          <p:cNvSpPr>
            <a:spLocks noGrp="1"/>
          </p:cNvSpPr>
          <p:nvPr>
            <p:ph idx="1"/>
          </p:nvPr>
        </p:nvSpPr>
        <p:spPr>
          <a:xfrm>
            <a:off x="395288" y="549275"/>
            <a:ext cx="8291512" cy="55768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    La racionalidad </a:t>
            </a:r>
            <a:r>
              <a:rPr lang="es-ES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instrumental: una razón que </a:t>
            </a:r>
            <a:r>
              <a:rPr lang="es-ES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sólo se </a:t>
            </a:r>
            <a:r>
              <a:rPr lang="es-ES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ocupa de elegir los medios más adecuados para fines ya dados. </a:t>
            </a:r>
            <a:endParaRPr lang="es-ES" b="1" dirty="0" smtClean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>
              <a:buNone/>
            </a:pPr>
            <a:r>
              <a:rPr lang="es-ES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     La </a:t>
            </a:r>
            <a:r>
              <a:rPr lang="es-ES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sociedad pasa entonces a estar dominada por tecnócratas expertos en aplicar los medios y evaluar las consecuencias. </a:t>
            </a:r>
            <a:endParaRPr lang="es-ES" b="1" dirty="0" smtClean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>
              <a:buNone/>
            </a:pPr>
            <a:r>
              <a:rPr lang="es-ES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    En </a:t>
            </a:r>
            <a:r>
              <a:rPr lang="es-ES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esta sociedad racionalizada hasta el mismo hombre termina por ser un medio o un </a:t>
            </a:r>
            <a:r>
              <a:rPr lang="es-ES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instrumento.</a:t>
            </a:r>
            <a:endParaRPr lang="es-ES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</TotalTime>
  <Words>60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Vértice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Faby</dc:creator>
  <cp:lastModifiedBy>Faby</cp:lastModifiedBy>
  <cp:revision>1</cp:revision>
  <dcterms:created xsi:type="dcterms:W3CDTF">2011-10-26T18:04:54Z</dcterms:created>
  <dcterms:modified xsi:type="dcterms:W3CDTF">2011-10-26T18:11:05Z</dcterms:modified>
</cp:coreProperties>
</file>