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26/10/2011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21190709">
            <a:off x="739188" y="1725498"/>
            <a:ext cx="7846640" cy="261670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s-MX" sz="9600" b="1" i="1" spc="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Maquetas</a:t>
            </a:r>
            <a:endParaRPr lang="es-CL" sz="9600" b="1" i="1" spc="3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404664"/>
            <a:ext cx="8280920" cy="604867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s-CL" sz="4400" b="1" dirty="0" smtClean="0">
                <a:solidFill>
                  <a:schemeClr val="tx2">
                    <a:lumMod val="75000"/>
                  </a:schemeClr>
                </a:solidFill>
              </a:rPr>
              <a:t>      </a:t>
            </a:r>
            <a:r>
              <a:rPr lang="es-CL" sz="5200" b="1" dirty="0" smtClean="0">
                <a:solidFill>
                  <a:schemeClr val="tx2">
                    <a:lumMod val="75000"/>
                  </a:schemeClr>
                </a:solidFill>
              </a:rPr>
              <a:t>Las </a:t>
            </a:r>
            <a:r>
              <a:rPr lang="es-CL" sz="5200" b="1" dirty="0" smtClean="0">
                <a:solidFill>
                  <a:schemeClr val="tx2">
                    <a:lumMod val="75000"/>
                  </a:schemeClr>
                </a:solidFill>
              </a:rPr>
              <a:t>maquetas son </a:t>
            </a:r>
            <a:r>
              <a:rPr lang="es-CL" sz="5200" b="1" dirty="0" smtClean="0">
                <a:solidFill>
                  <a:schemeClr val="tx2">
                    <a:lumMod val="75000"/>
                  </a:schemeClr>
                </a:solidFill>
              </a:rPr>
              <a:t> copias o</a:t>
            </a:r>
          </a:p>
          <a:p>
            <a:pPr algn="ctr">
              <a:buNone/>
            </a:pPr>
            <a:r>
              <a:rPr lang="es-CL" sz="5200" b="1" dirty="0" smtClean="0">
                <a:solidFill>
                  <a:schemeClr val="tx2">
                    <a:lumMod val="75000"/>
                  </a:schemeClr>
                </a:solidFill>
              </a:rPr>
              <a:t>modelos  en pequeño  tamaño</a:t>
            </a:r>
          </a:p>
          <a:p>
            <a:pPr algn="ctr">
              <a:buNone/>
            </a:pPr>
            <a:r>
              <a:rPr lang="es-CL" sz="5200" b="1" dirty="0" smtClean="0">
                <a:solidFill>
                  <a:schemeClr val="tx2">
                    <a:lumMod val="75000"/>
                  </a:schemeClr>
                </a:solidFill>
              </a:rPr>
              <a:t>de objetos como  vehículos,</a:t>
            </a:r>
          </a:p>
          <a:p>
            <a:pPr algn="ctr">
              <a:buNone/>
            </a:pPr>
            <a:r>
              <a:rPr lang="es-CL" sz="5200" b="1" dirty="0" smtClean="0">
                <a:solidFill>
                  <a:schemeClr val="tx2">
                    <a:lumMod val="75000"/>
                  </a:schemeClr>
                </a:solidFill>
              </a:rPr>
              <a:t>casas y edificios</a:t>
            </a:r>
            <a:r>
              <a:rPr lang="es-CL" sz="5200" b="1" dirty="0" smtClean="0">
                <a:solidFill>
                  <a:schemeClr val="tx2">
                    <a:lumMod val="75000"/>
                  </a:schemeClr>
                </a:solidFill>
              </a:rPr>
              <a:t>, o </a:t>
            </a:r>
            <a:r>
              <a:rPr lang="es-CL" sz="5200" b="1" dirty="0" smtClean="0">
                <a:solidFill>
                  <a:schemeClr val="tx2">
                    <a:lumMod val="75000"/>
                  </a:schemeClr>
                </a:solidFill>
              </a:rPr>
              <a:t> de</a:t>
            </a:r>
          </a:p>
          <a:p>
            <a:pPr algn="ctr">
              <a:buNone/>
            </a:pPr>
            <a:r>
              <a:rPr lang="es-CL" sz="5200" b="1" dirty="0" smtClean="0">
                <a:solidFill>
                  <a:schemeClr val="tx2">
                    <a:lumMod val="75000"/>
                  </a:schemeClr>
                </a:solidFill>
              </a:rPr>
              <a:t>elementos  </a:t>
            </a:r>
            <a:r>
              <a:rPr lang="es-CL" sz="5200" b="1" dirty="0" smtClean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es-CL" sz="5200" b="1" dirty="0" smtClean="0">
                <a:solidFill>
                  <a:schemeClr val="tx2">
                    <a:lumMod val="75000"/>
                  </a:schemeClr>
                </a:solidFill>
              </a:rPr>
              <a:t>la naturaleza,</a:t>
            </a:r>
          </a:p>
          <a:p>
            <a:pPr algn="ctr">
              <a:buNone/>
            </a:pPr>
            <a:r>
              <a:rPr lang="es-CL" sz="5200" b="1" dirty="0" smtClean="0">
                <a:solidFill>
                  <a:schemeClr val="tx2">
                    <a:lumMod val="75000"/>
                  </a:schemeClr>
                </a:solidFill>
              </a:rPr>
              <a:t>como  animales  o montañas</a:t>
            </a:r>
            <a:r>
              <a:rPr lang="es-CL" sz="52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s-CL" sz="5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143000"/>
          </a:xfrm>
        </p:spPr>
        <p:txBody>
          <a:bodyPr>
            <a:noAutofit/>
          </a:bodyPr>
          <a:lstStyle/>
          <a:p>
            <a:r>
              <a:rPr lang="es-MX" sz="7200" b="1" dirty="0" smtClean="0">
                <a:solidFill>
                  <a:srgbClr val="C00000"/>
                </a:solidFill>
              </a:rPr>
              <a:t>Algunos ejemplos</a:t>
            </a:r>
            <a:endParaRPr lang="es-CL" sz="7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7200" b="1" dirty="0" smtClean="0">
                <a:solidFill>
                  <a:schemeClr val="tx2">
                    <a:lumMod val="75000"/>
                  </a:schemeClr>
                </a:solidFill>
              </a:rPr>
              <a:t>Maqueta de vidrio</a:t>
            </a:r>
            <a:endParaRPr lang="es-CL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http://imagenes.acambiode.com/empresas/4/0/3/3/40339100060468665557495468574554/productos/msa_ba1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6912768" cy="5187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6600" b="1" dirty="0" smtClean="0">
                <a:solidFill>
                  <a:schemeClr val="tx2">
                    <a:lumMod val="75000"/>
                  </a:schemeClr>
                </a:solidFill>
              </a:rPr>
              <a:t>Maqueta de papel</a:t>
            </a:r>
            <a:endParaRPr lang="es-CL" sz="6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7410" name="Picture 2" descr="http://2.bp.blogspot.com/_-fHD6dJO2g8/SL8TEQef0pI/AAAAAAAAAbM/ATQH_psg1Wg/s400/Graf+spee+5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04764"/>
            <a:ext cx="6984776" cy="5238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7200" b="1" dirty="0" smtClean="0">
                <a:solidFill>
                  <a:srgbClr val="C00000"/>
                </a:solidFill>
              </a:rPr>
              <a:t>Maqueta de edificio</a:t>
            </a:r>
            <a:endParaRPr lang="es-CL" sz="7200" b="1" dirty="0">
              <a:solidFill>
                <a:srgbClr val="C00000"/>
              </a:solidFill>
            </a:endParaRPr>
          </a:p>
        </p:txBody>
      </p:sp>
      <p:pic>
        <p:nvPicPr>
          <p:cNvPr id="18434" name="Picture 2" descr="http://www.proiectum.com/arquitectura-infografias/maqueta-edificio-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7278396" cy="4781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0648"/>
            <a:ext cx="8640960" cy="1070992"/>
          </a:xfrm>
        </p:spPr>
        <p:txBody>
          <a:bodyPr>
            <a:noAutofit/>
          </a:bodyPr>
          <a:lstStyle/>
          <a:p>
            <a:r>
              <a:rPr lang="es-MX" sz="6600" b="1" dirty="0" smtClean="0">
                <a:solidFill>
                  <a:schemeClr val="bg1"/>
                </a:solidFill>
              </a:rPr>
              <a:t>Maqueta de granja</a:t>
            </a:r>
            <a:endParaRPr lang="es-CL" sz="6600" b="1" dirty="0">
              <a:solidFill>
                <a:schemeClr val="bg1"/>
              </a:solidFill>
            </a:endParaRPr>
          </a:p>
        </p:txBody>
      </p:sp>
      <p:pic>
        <p:nvPicPr>
          <p:cNvPr id="19458" name="Picture 2" descr="http://2.bp.blogspot.com/_1fPkGUO-w7A/Srrq65F6jQI/AAAAAAAAAYM/M6yQwz6keXo/s400/Maqueta+granja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7026356" cy="52697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6600" b="1" dirty="0" smtClean="0"/>
              <a:t>Maqueta de ciudad</a:t>
            </a:r>
            <a:endParaRPr lang="es-CL" sz="6600" b="1" dirty="0"/>
          </a:p>
        </p:txBody>
      </p:sp>
      <p:pic>
        <p:nvPicPr>
          <p:cNvPr id="20482" name="Picture 2" descr="http://www.iadb.org/idbamerica/images/jan05_maquet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208912" cy="4638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49</Words>
  <Application>Microsoft Office PowerPoint</Application>
  <PresentationFormat>Presentación en pantalla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Maquetas</vt:lpstr>
      <vt:lpstr>Diapositiva 2</vt:lpstr>
      <vt:lpstr>Algunos ejemplos</vt:lpstr>
      <vt:lpstr>Maqueta de vidrio</vt:lpstr>
      <vt:lpstr>Maqueta de papel</vt:lpstr>
      <vt:lpstr>Maqueta de edificio</vt:lpstr>
      <vt:lpstr>Maqueta de granja</vt:lpstr>
      <vt:lpstr>Maqueta de ciudad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Maquetas</dc:title>
  <dc:creator>EDITHA</dc:creator>
  <cp:lastModifiedBy>EDITHA</cp:lastModifiedBy>
  <cp:revision>3</cp:revision>
  <dcterms:created xsi:type="dcterms:W3CDTF">2011-10-26T10:40:06Z</dcterms:created>
  <dcterms:modified xsi:type="dcterms:W3CDTF">2011-10-26T11:07:39Z</dcterms:modified>
</cp:coreProperties>
</file>