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C01D5-8549-41F2-85AA-A70534770BA9}" type="datetimeFigureOut">
              <a:rPr lang="es-ES" smtClean="0"/>
              <a:t>14/10/2011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40E46-7671-4082-BF8E-99FF1B00559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C01D5-8549-41F2-85AA-A70534770BA9}" type="datetimeFigureOut">
              <a:rPr lang="es-ES" smtClean="0"/>
              <a:t>14/10/2011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40E46-7671-4082-BF8E-99FF1B00559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C01D5-8549-41F2-85AA-A70534770BA9}" type="datetimeFigureOut">
              <a:rPr lang="es-ES" smtClean="0"/>
              <a:t>14/10/2011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40E46-7671-4082-BF8E-99FF1B00559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C01D5-8549-41F2-85AA-A70534770BA9}" type="datetimeFigureOut">
              <a:rPr lang="es-ES" smtClean="0"/>
              <a:t>14/10/2011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40E46-7671-4082-BF8E-99FF1B00559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C01D5-8549-41F2-85AA-A70534770BA9}" type="datetimeFigureOut">
              <a:rPr lang="es-ES" smtClean="0"/>
              <a:t>14/10/2011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40E46-7671-4082-BF8E-99FF1B00559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C01D5-8549-41F2-85AA-A70534770BA9}" type="datetimeFigureOut">
              <a:rPr lang="es-ES" smtClean="0"/>
              <a:t>14/10/2011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40E46-7671-4082-BF8E-99FF1B00559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C01D5-8549-41F2-85AA-A70534770BA9}" type="datetimeFigureOut">
              <a:rPr lang="es-ES" smtClean="0"/>
              <a:t>14/10/2011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40E46-7671-4082-BF8E-99FF1B00559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C01D5-8549-41F2-85AA-A70534770BA9}" type="datetimeFigureOut">
              <a:rPr lang="es-ES" smtClean="0"/>
              <a:t>14/10/2011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40E46-7671-4082-BF8E-99FF1B00559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C01D5-8549-41F2-85AA-A70534770BA9}" type="datetimeFigureOut">
              <a:rPr lang="es-ES" smtClean="0"/>
              <a:t>14/10/2011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40E46-7671-4082-BF8E-99FF1B00559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C01D5-8549-41F2-85AA-A70534770BA9}" type="datetimeFigureOut">
              <a:rPr lang="es-ES" smtClean="0"/>
              <a:t>14/10/2011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40E46-7671-4082-BF8E-99FF1B00559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C01D5-8549-41F2-85AA-A70534770BA9}" type="datetimeFigureOut">
              <a:rPr lang="es-ES" smtClean="0"/>
              <a:t>14/10/2011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40E46-7671-4082-BF8E-99FF1B00559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3C01D5-8549-41F2-85AA-A70534770BA9}" type="datetimeFigureOut">
              <a:rPr lang="es-ES" smtClean="0"/>
              <a:t>14/10/2011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B40E46-7671-4082-BF8E-99FF1B00559B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28596" y="285728"/>
            <a:ext cx="8229600" cy="5626121"/>
          </a:xfrm>
        </p:spPr>
        <p:txBody>
          <a:bodyPr>
            <a:noAutofit/>
          </a:bodyPr>
          <a:lstStyle/>
          <a:p>
            <a:r>
              <a:rPr lang="en-US" sz="2000" dirty="0" smtClean="0"/>
              <a:t>Tasks which use technology should:</a:t>
            </a:r>
          </a:p>
          <a:p>
            <a:r>
              <a:rPr lang="en-US" sz="2000" dirty="0" smtClean="0"/>
              <a:t>• Encourage discussion, consultation and</a:t>
            </a:r>
          </a:p>
          <a:p>
            <a:r>
              <a:rPr lang="en-US" sz="2000" dirty="0" smtClean="0"/>
              <a:t>sharing</a:t>
            </a:r>
          </a:p>
          <a:p>
            <a:r>
              <a:rPr lang="en-US" sz="2000" dirty="0" smtClean="0"/>
              <a:t>• Focus upon process and product of task and</a:t>
            </a:r>
          </a:p>
          <a:p>
            <a:r>
              <a:rPr lang="en-US" sz="2000" dirty="0" smtClean="0"/>
              <a:t>learning objectives</a:t>
            </a:r>
          </a:p>
          <a:p>
            <a:r>
              <a:rPr lang="en-US" sz="2000" dirty="0" smtClean="0"/>
              <a:t>• Integrate multiple-media</a:t>
            </a:r>
          </a:p>
          <a:p>
            <a:r>
              <a:rPr lang="en-US" sz="2000" dirty="0" smtClean="0"/>
              <a:t>• Allow access to a wide range of information</a:t>
            </a:r>
          </a:p>
          <a:p>
            <a:r>
              <a:rPr lang="en-US" sz="2000" dirty="0" smtClean="0"/>
              <a:t>• Facilitate and/or negotiate students’ periodic</a:t>
            </a:r>
          </a:p>
          <a:p>
            <a:r>
              <a:rPr lang="en-US" sz="2000" dirty="0" smtClean="0"/>
              <a:t>outcomes</a:t>
            </a:r>
          </a:p>
          <a:p>
            <a:r>
              <a:rPr lang="en-US" sz="2000" dirty="0" smtClean="0"/>
              <a:t>• Provide a channel for feedback and assessment</a:t>
            </a:r>
          </a:p>
          <a:p>
            <a:r>
              <a:rPr lang="en-US" sz="2000" dirty="0" smtClean="0"/>
              <a:t>• Be flexible in when and where learning occurs</a:t>
            </a:r>
          </a:p>
          <a:p>
            <a:r>
              <a:rPr lang="en-US" sz="2000" dirty="0" smtClean="0"/>
              <a:t>• Question whether the activities required in</a:t>
            </a:r>
          </a:p>
          <a:p>
            <a:r>
              <a:rPr lang="en-US" sz="2000" dirty="0" smtClean="0"/>
              <a:t>the task process can be done “without” IT</a:t>
            </a:r>
          </a:p>
          <a:p>
            <a:r>
              <a:rPr lang="en-US" sz="2000" dirty="0" smtClean="0"/>
              <a:t>This criteria will later be referred to in the</a:t>
            </a:r>
          </a:p>
          <a:p>
            <a:r>
              <a:rPr lang="en-US" sz="2000" dirty="0" smtClean="0"/>
              <a:t>implementation of a project to support the communication</a:t>
            </a:r>
            <a:endParaRPr lang="es-E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95</Words>
  <Application>Microsoft Office PowerPoint</Application>
  <PresentationFormat>Presentación en pantalla (4:3)</PresentationFormat>
  <Paragraphs>15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hogar</dc:creator>
  <cp:lastModifiedBy>hogar</cp:lastModifiedBy>
  <cp:revision>1</cp:revision>
  <dcterms:created xsi:type="dcterms:W3CDTF">2011-10-14T23:04:59Z</dcterms:created>
  <dcterms:modified xsi:type="dcterms:W3CDTF">2011-10-14T23:06:48Z</dcterms:modified>
</cp:coreProperties>
</file>