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7DAE-A2A9-4B07-960B-B530E5978C06}" type="datetimeFigureOut">
              <a:rPr lang="it-IT" smtClean="0"/>
              <a:t>17/09/2011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D17E5-4A37-432F-96F7-5696A1D045B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8" y="1157288"/>
            <a:ext cx="492442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7597"/>
            <a:ext cx="8532440" cy="657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266700"/>
            <a:ext cx="84201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</dc:creator>
  <cp:lastModifiedBy>Rosa</cp:lastModifiedBy>
  <cp:revision>1</cp:revision>
  <dcterms:created xsi:type="dcterms:W3CDTF">2011-09-17T17:26:16Z</dcterms:created>
  <dcterms:modified xsi:type="dcterms:W3CDTF">2011-09-17T17:30:02Z</dcterms:modified>
</cp:coreProperties>
</file>