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95" r:id="rId14"/>
    <p:sldId id="296" r:id="rId15"/>
    <p:sldId id="297" r:id="rId16"/>
    <p:sldId id="298" r:id="rId17"/>
    <p:sldId id="299" r:id="rId18"/>
    <p:sldId id="30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9" r:id="rId31"/>
    <p:sldId id="290" r:id="rId32"/>
    <p:sldId id="291" r:id="rId33"/>
    <p:sldId id="293" r:id="rId34"/>
    <p:sldId id="294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A2A01C-660E-4B5D-AE30-C6F9C0028BED}" type="datetimeFigureOut">
              <a:rPr lang="es-CL" smtClean="0"/>
              <a:t>04-10-2011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358359-EED9-4E86-A31D-9A46DC8AB37E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MASCCARAS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RITUALES, FESTIVAS Y RELIGIOSAS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6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19" descr="C:\Users\nancy peña\Downloads\masc.azteca4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1660"/>
            <a:ext cx="6618312" cy="49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0" descr="C:\Users\nancy peña\Downloads\masc.azte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8085"/>
            <a:ext cx="5472608" cy="51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Users\nancy peña\Downloads\masc.azteca6 -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6278"/>
            <a:ext cx="6725996" cy="48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ancy peña\Downloads\masc.egip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248472" cy="55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nancy peña\Downloads\masc. egip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72408" cy="54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ancy peña\Downloads\masc.egi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816424" cy="53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ncy peña\Downloads\masc.egip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64389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ncy peña\Downloads\masc.egip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528392" cy="53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ncy peña\Downloads\MASC.EGI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92508"/>
            <a:ext cx="4132099" cy="56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 descr="C:\Users\nancy peña\Downloads\masc.chi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6266"/>
            <a:ext cx="5010209" cy="50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114"/>
            <a:ext cx="4320480" cy="63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7" descr="C:\Users\nancy peña\Downloads\masc.chin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68752" cy="50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C:\Users\nancy peña\Downloads\masc.ch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802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3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ancy peña\Downloads\masc.chin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368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7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C:\Users\nancy peña\Downloads\masc.ch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38437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9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nancy peña\Downloads\masc.chin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870176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s_MPE_v_O_f_7970050_1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4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C:\Users\nancy peña\Downloads\F822165_masc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19851" cy="49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 descr="C:\Users\nancy peña\Downloads\121800202056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7068881" cy="53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9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ncy peña\Downloads\334196A1441C42B48A9EBC6B76B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4179"/>
            <a:ext cx="3672408" cy="55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9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ncy peña\Downloads\167d4b31-9bd8-4c53-8c2c-c0025ad793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53478"/>
            <a:ext cx="3749609" cy="55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2316"/>
            <a:ext cx="5112568" cy="63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8" descr="C:\Users\nancy peña\Downloads\venecia-carnaval-masc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181450" cy="55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40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nancy peña\Downloads\mascaras-vene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660"/>
            <a:ext cx="6120680" cy="50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nancy peña\Downloads\Heaquiunejemplodeestetipodeartesaniayamegustariaestarparaelcarnavalveneci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95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5" name="Picture 3" descr="C:\Users\nancy peña\Downloads\1216307558_8b5e732e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66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ancy peña\Downloads\3289323282_eb2d1b8a52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92220"/>
            <a:ext cx="5904656" cy="52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0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0834"/>
            <a:ext cx="5058025" cy="62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9494"/>
            <a:ext cx="4608512" cy="62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8605"/>
            <a:ext cx="4536504" cy="6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18" descr="C:\Users\nancy peña\Downloads\masc.aztec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8085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nancy peña\Downloads\masc.aztec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2962"/>
            <a:ext cx="3888432" cy="48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nancy peña\Downloads\masc.azte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47" y="1559157"/>
            <a:ext cx="4956501" cy="47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6</Words>
  <Application>Microsoft Office PowerPoint</Application>
  <PresentationFormat>Presentación en pantalla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Austin</vt:lpstr>
      <vt:lpstr>MASCCARAS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MASCCARAS</dc:title>
  <dc:creator>nancy peña</dc:creator>
  <cp:lastModifiedBy>nancy peña</cp:lastModifiedBy>
  <cp:revision>7</cp:revision>
  <dcterms:created xsi:type="dcterms:W3CDTF">2011-10-04T16:21:44Z</dcterms:created>
  <dcterms:modified xsi:type="dcterms:W3CDTF">2011-10-04T18:12:24Z</dcterms:modified>
</cp:coreProperties>
</file>