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E001F80-2E26-4670-84D9-4D3C4ABACFB3}" type="datetimeFigureOut">
              <a:rPr lang="es-CL" smtClean="0"/>
              <a:t>04-10-2011</a:t>
            </a:fld>
            <a:endParaRPr lang="es-C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A6A707C-0C16-41F5-94B5-E1D9D681FE3E}" type="slidenum">
              <a:rPr lang="es-CL" smtClean="0"/>
              <a:t>‹Nº›</a:t>
            </a:fld>
            <a:endParaRPr lang="es-C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E001F80-2E26-4670-84D9-4D3C4ABACFB3}" type="datetimeFigureOut">
              <a:rPr lang="es-CL" smtClean="0"/>
              <a:t>04-10-2011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8A6A707C-0C16-41F5-94B5-E1D9D681FE3E}"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E001F80-2E26-4670-84D9-4D3C4ABACFB3}" type="datetimeFigureOut">
              <a:rPr lang="es-CL" smtClean="0"/>
              <a:t>04-10-2011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8A6A707C-0C16-41F5-94B5-E1D9D681FE3E}"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E001F80-2E26-4670-84D9-4D3C4ABACFB3}" type="datetimeFigureOut">
              <a:rPr lang="es-CL" smtClean="0"/>
              <a:t>04-10-2011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8A6A707C-0C16-41F5-94B5-E1D9D681FE3E}"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E001F80-2E26-4670-84D9-4D3C4ABACFB3}" type="datetimeFigureOut">
              <a:rPr lang="es-CL" smtClean="0"/>
              <a:t>04-10-2011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8A6A707C-0C16-41F5-94B5-E1D9D681FE3E}"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DE001F80-2E26-4670-84D9-4D3C4ABACFB3}" type="datetimeFigureOut">
              <a:rPr lang="es-CL" smtClean="0"/>
              <a:t>04-10-2011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8A6A707C-0C16-41F5-94B5-E1D9D681FE3E}" type="slidenum">
              <a:rPr lang="es-CL" smtClean="0"/>
              <a:t>‹Nº›</a:t>
            </a:fld>
            <a:endParaRPr lang="es-CL"/>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E001F80-2E26-4670-84D9-4D3C4ABACFB3}" type="datetimeFigureOut">
              <a:rPr lang="es-CL" smtClean="0"/>
              <a:t>04-10-2011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8A6A707C-0C16-41F5-94B5-E1D9D681FE3E}"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E001F80-2E26-4670-84D9-4D3C4ABACFB3}" type="datetimeFigureOut">
              <a:rPr lang="es-CL" smtClean="0"/>
              <a:t>04-10-2011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8A6A707C-0C16-41F5-94B5-E1D9D681FE3E}"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001F80-2E26-4670-84D9-4D3C4ABACFB3}" type="datetimeFigureOut">
              <a:rPr lang="es-CL" smtClean="0"/>
              <a:t>04-10-2011</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8A6A707C-0C16-41F5-94B5-E1D9D681FE3E}"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E001F80-2E26-4670-84D9-4D3C4ABACFB3}" type="datetimeFigureOut">
              <a:rPr lang="es-CL" smtClean="0"/>
              <a:t>04-10-2011</a:t>
            </a:fld>
            <a:endParaRPr lang="es-CL"/>
          </a:p>
        </p:txBody>
      </p:sp>
      <p:sp>
        <p:nvSpPr>
          <p:cNvPr id="7" name="Slide Number Placeholder 6"/>
          <p:cNvSpPr>
            <a:spLocks noGrp="1"/>
          </p:cNvSpPr>
          <p:nvPr>
            <p:ph type="sldNum" sz="quarter" idx="12"/>
          </p:nvPr>
        </p:nvSpPr>
        <p:spPr/>
        <p:txBody>
          <a:bodyPr/>
          <a:lstStyle/>
          <a:p>
            <a:fld id="{8A6A707C-0C16-41F5-94B5-E1D9D681FE3E}" type="slidenum">
              <a:rPr lang="es-CL" smtClean="0"/>
              <a:t>‹Nº›</a:t>
            </a:fld>
            <a:endParaRPr lang="es-C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E001F80-2E26-4670-84D9-4D3C4ABACFB3}" type="datetimeFigureOut">
              <a:rPr lang="es-CL" smtClean="0"/>
              <a:t>04-10-2011</a:t>
            </a:fld>
            <a:endParaRPr lang="es-C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7" name="Slide Number Placeholder 6"/>
          <p:cNvSpPr>
            <a:spLocks noGrp="1"/>
          </p:cNvSpPr>
          <p:nvPr>
            <p:ph type="sldNum" sz="quarter" idx="12"/>
          </p:nvPr>
        </p:nvSpPr>
        <p:spPr/>
        <p:txBody>
          <a:bodyPr/>
          <a:lstStyle/>
          <a:p>
            <a:fld id="{8A6A707C-0C16-41F5-94B5-E1D9D681FE3E}"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E001F80-2E26-4670-84D9-4D3C4ABACFB3}" type="datetimeFigureOut">
              <a:rPr lang="es-CL" smtClean="0"/>
              <a:t>04-10-2011</a:t>
            </a:fld>
            <a:endParaRPr lang="es-C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A6A707C-0C16-41F5-94B5-E1D9D681FE3E}"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smtClean="0"/>
              <a:t>MASCARAS</a:t>
            </a:r>
            <a:endParaRPr lang="es-CL" dirty="0"/>
          </a:p>
        </p:txBody>
      </p:sp>
      <p:sp>
        <p:nvSpPr>
          <p:cNvPr id="3" name="2 Subtítulo"/>
          <p:cNvSpPr>
            <a:spLocks noGrp="1"/>
          </p:cNvSpPr>
          <p:nvPr>
            <p:ph type="subTitle" idx="1"/>
          </p:nvPr>
        </p:nvSpPr>
        <p:spPr/>
        <p:txBody>
          <a:bodyPr/>
          <a:lstStyle/>
          <a:p>
            <a:r>
              <a:rPr lang="es-CL" dirty="0" smtClean="0"/>
              <a:t>LA HISTORIA…</a:t>
            </a:r>
          </a:p>
          <a:p>
            <a:endParaRPr lang="es-CL" dirty="0"/>
          </a:p>
          <a:p>
            <a:endParaRPr lang="es-CL" dirty="0"/>
          </a:p>
        </p:txBody>
      </p:sp>
    </p:spTree>
    <p:extLst>
      <p:ext uri="{BB962C8B-B14F-4D97-AF65-F5344CB8AC3E}">
        <p14:creationId xmlns:p14="http://schemas.microsoft.com/office/powerpoint/2010/main" val="1794053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980728"/>
            <a:ext cx="6777317" cy="3508977"/>
          </a:xfrm>
        </p:spPr>
        <p:txBody>
          <a:bodyPr>
            <a:noAutofit/>
          </a:bodyPr>
          <a:lstStyle/>
          <a:p>
            <a:r>
              <a:rPr lang="es-CL" sz="1800" b="1" dirty="0"/>
              <a:t>Historia de las Máscaras y </a:t>
            </a:r>
            <a:r>
              <a:rPr lang="es-CL" sz="1800" b="1" dirty="0" smtClean="0"/>
              <a:t>Caretas</a:t>
            </a:r>
          </a:p>
          <a:p>
            <a:endParaRPr lang="es-CL" sz="1800" b="1" dirty="0"/>
          </a:p>
          <a:p>
            <a:r>
              <a:rPr lang="es-CL" sz="1800" dirty="0"/>
              <a:t>El origen de la careta se remonta en el tiempo y se pierde en la más remota antigüedad. Se supone que su invención se debió a fines religiosos</a:t>
            </a:r>
            <a:r>
              <a:rPr lang="es-CL" sz="1800" dirty="0" smtClean="0"/>
              <a:t>.</a:t>
            </a:r>
          </a:p>
          <a:p>
            <a:endParaRPr lang="es-CL" sz="1800" dirty="0"/>
          </a:p>
          <a:p>
            <a:r>
              <a:rPr lang="es-CL" sz="1800" dirty="0"/>
              <a:t>Desde el paleolítico el ser humano ha utilizado máscaras cuyos materiales han sido diversos y han variado a través del tiempo, pues se han ido confeccionando con madera, paja, corteza, hojas de maíz, tela, piel, cráneos, cartón piedra, papel maché, látex, plásticos y otros materiales.</a:t>
            </a:r>
          </a:p>
          <a:p>
            <a:r>
              <a:rPr lang="es-CL" sz="1800" dirty="0"/>
              <a:t>Se utilizan dos términos similares: careta y máscara. La careta es exclusivamente para cubrir el rostro, para disimular rasgos de la cara; mientras que la máscara puede cubrir todo el cuerpo, y fueron usadas y aún, en algunas culturas, se siguen utilizando con fines religiosos.</a:t>
            </a:r>
            <a:br>
              <a:rPr lang="es-CL" sz="1800" dirty="0"/>
            </a:br>
            <a:r>
              <a:rPr lang="es-CL" sz="1800" dirty="0"/>
              <a:t/>
            </a:r>
            <a:br>
              <a:rPr lang="es-CL" sz="1800" dirty="0"/>
            </a:br>
            <a:endParaRPr lang="es-CL" sz="1800" dirty="0"/>
          </a:p>
        </p:txBody>
      </p:sp>
    </p:spTree>
    <p:extLst>
      <p:ext uri="{BB962C8B-B14F-4D97-AF65-F5344CB8AC3E}">
        <p14:creationId xmlns:p14="http://schemas.microsoft.com/office/powerpoint/2010/main" val="1155724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836712"/>
            <a:ext cx="6777317" cy="3508977"/>
          </a:xfrm>
        </p:spPr>
        <p:txBody>
          <a:bodyPr>
            <a:noAutofit/>
          </a:bodyPr>
          <a:lstStyle/>
          <a:p>
            <a:r>
              <a:rPr lang="es-CL" sz="1800" dirty="0"/>
              <a:t>Algunos hallazgos arqueológicos demostraron que eran muy usadas en Egipto para perpetuar con ellas los rostros de los muertos. Se hacían tratando de imitar de la forma más fielmente posible, el rostro del difunto, y se colocaba junto con el ataúd, pintándose de la misma manera que éste. Se elaboraban con un cartón realizado con lienzo o papiro, revestido con estuco, que -con el paso del tiempo- se endurecía y presentaba total consistencia. Según la clase social a la que perteneciera el muerto, podría llegar a revestirse con una lámina de oro. No se le horadaban los ojos ni la boca, y se los representaban con incrustaciones o pinturas.</a:t>
            </a:r>
          </a:p>
          <a:p>
            <a:r>
              <a:rPr lang="es-CL" sz="1800" dirty="0"/>
              <a:t>Los estudios arqueológicos llevados a cabo en tumbas fenicias, también han demostrado que esta civilización practicaba la costumbre de utilizar máscaras </a:t>
            </a:r>
            <a:r>
              <a:rPr lang="es-CL" sz="1800" dirty="0" err="1"/>
              <a:t>funerarias.Rastros</a:t>
            </a:r>
            <a:r>
              <a:rPr lang="es-CL" sz="1800" dirty="0"/>
              <a:t> de máscaras también fueron hallados en antiguas pinturas rupestres.</a:t>
            </a:r>
          </a:p>
          <a:p>
            <a:endParaRPr lang="es-CL" sz="1800" dirty="0"/>
          </a:p>
        </p:txBody>
      </p:sp>
    </p:spTree>
    <p:extLst>
      <p:ext uri="{BB962C8B-B14F-4D97-AF65-F5344CB8AC3E}">
        <p14:creationId xmlns:p14="http://schemas.microsoft.com/office/powerpoint/2010/main" val="4283243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87624" y="980728"/>
            <a:ext cx="6777317" cy="3508977"/>
          </a:xfrm>
        </p:spPr>
        <p:txBody>
          <a:bodyPr>
            <a:noAutofit/>
          </a:bodyPr>
          <a:lstStyle/>
          <a:p>
            <a:r>
              <a:rPr lang="es-CL" sz="1800" dirty="0"/>
              <a:t>Comenzó a evolucionar el uso de la máscara, en Roma, cuando la llevaban actores en los cortejos fúnebres, para que se reconociera y recordara el rostro del difunto.</a:t>
            </a:r>
          </a:p>
          <a:p>
            <a:r>
              <a:rPr lang="es-CL" sz="1800" dirty="0"/>
              <a:t>A partir de este empleo por parte de actores, la careta rápidamente fue utilizada para diferentes fines. Comenzaron a usarla los actores para representar fielmente en sus obras los rostros de los personajes históricos que estaban interpretando.</a:t>
            </a:r>
          </a:p>
          <a:p>
            <a:r>
              <a:rPr lang="es-CL" sz="1800" dirty="0"/>
              <a:t>Rápidamente, se adoptó su uso en las fiestas saturnales en Roma, y se las comenzó a usar con carácter festivo, dando origen a la utilización en lo que hoy es nuestro carnaval.</a:t>
            </a:r>
          </a:p>
          <a:p>
            <a:r>
              <a:rPr lang="es-CL" sz="1800" dirty="0"/>
              <a:t>Con dichas caretas se comenzaron a realizar escenas burlescas de los ritos sagrados. Fueron evolucionando y cambiando sus usos, hasta la actualidad, en que es frecuente solamente en las carnestolendas.</a:t>
            </a:r>
          </a:p>
          <a:p>
            <a:endParaRPr lang="es-CL" sz="1800" dirty="0"/>
          </a:p>
        </p:txBody>
      </p:sp>
    </p:spTree>
    <p:extLst>
      <p:ext uri="{BB962C8B-B14F-4D97-AF65-F5344CB8AC3E}">
        <p14:creationId xmlns:p14="http://schemas.microsoft.com/office/powerpoint/2010/main" val="304916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908720"/>
            <a:ext cx="6777317" cy="3508977"/>
          </a:xfrm>
        </p:spPr>
        <p:txBody>
          <a:bodyPr>
            <a:noAutofit/>
          </a:bodyPr>
          <a:lstStyle/>
          <a:p>
            <a:r>
              <a:rPr lang="es-CL" sz="1800" dirty="0"/>
              <a:t>Las caretas actuales, producto de la fantasía, la imaginación y la creatividad, forman parte de los carnavales de todo el mundo, y de las fiestas de disfraces que estos traen aparejados. También se las usa en las fiestas de Halloween.</a:t>
            </a:r>
          </a:p>
          <a:p>
            <a:r>
              <a:rPr lang="es-CL" sz="1800" dirty="0"/>
              <a:t>A la par de este empleo que se continuó hasta nuestros días, la máscara o la careta - además de ser común en las celebraciones cristianas medievales- tuvo otro uso, en la Edad Media, cuando las llevaban de metal, los Caballeros medievales para protegerse en sus luchas, y en algunos casos se les agregaban muecas faciales para demostrar el carácter de quien las portaba.</a:t>
            </a:r>
          </a:p>
          <a:p>
            <a:r>
              <a:rPr lang="es-CL" sz="1800" dirty="0"/>
              <a:t>Según las diferentes culturas, estos símbolos han variado en sus formas, tamaños, decoración, características, realismo o abstracción, algunas usadas para cubrir todo el cuerpo, como por ejemplo, las enormes piezas de tipo ritual de Oceanía (las de los Papúes llegan a medir seis metros de alto) y otras diminutas, como las de las mujeres esquimales.</a:t>
            </a:r>
          </a:p>
          <a:p>
            <a:endParaRPr lang="es-CL" sz="1800" dirty="0"/>
          </a:p>
        </p:txBody>
      </p:sp>
    </p:spTree>
    <p:extLst>
      <p:ext uri="{BB962C8B-B14F-4D97-AF65-F5344CB8AC3E}">
        <p14:creationId xmlns:p14="http://schemas.microsoft.com/office/powerpoint/2010/main" val="753147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87624" y="980728"/>
            <a:ext cx="6777317" cy="3508977"/>
          </a:xfrm>
        </p:spPr>
        <p:txBody>
          <a:bodyPr>
            <a:noAutofit/>
          </a:bodyPr>
          <a:lstStyle/>
          <a:p>
            <a:r>
              <a:rPr lang="es-CL" sz="1800" dirty="0"/>
              <a:t>Muchos pueblos primitivos han usado las máscaras y caretas para realizar sus rituales, y éstas representaban deidades, seres mitológicos o espíritus malignos, o a Dios y al Demonio; en cada caso con significados ceremoniales distintos. Si la máscara usada era de animales, podía simbolizar el ruego para asegurar el éxito de la caza. Asimismo, también hay culturas que utilizaban máscaras para ahuyentar pestes y enfermedades.</a:t>
            </a:r>
          </a:p>
          <a:p>
            <a:r>
              <a:rPr lang="es-CL" sz="1800" dirty="0"/>
              <a:t>En la actualidad existen muchos coleccionistas de arte que aprecian  ciertas piezas, que constituyen manifestaciones artísticas primitivas de muchas culturas, y que exhiben o adquieren a gran valor monetario, y proceden generalmente de África, Oceanía y de culturas indígenas americanas.</a:t>
            </a:r>
          </a:p>
          <a:p>
            <a:endParaRPr lang="es-CL" sz="1800" dirty="0"/>
          </a:p>
        </p:txBody>
      </p:sp>
    </p:spTree>
    <p:extLst>
      <p:ext uri="{BB962C8B-B14F-4D97-AF65-F5344CB8AC3E}">
        <p14:creationId xmlns:p14="http://schemas.microsoft.com/office/powerpoint/2010/main" val="31327693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TotalTime>
  <Words>367</Words>
  <Application>Microsoft Office PowerPoint</Application>
  <PresentationFormat>Presentación en pantalla (4:3)</PresentationFormat>
  <Paragraphs>19</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Austin</vt:lpstr>
      <vt:lpstr>MASCARAS</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MASCARAS</dc:title>
  <dc:creator>nancy peña</dc:creator>
  <cp:lastModifiedBy>nancy peña</cp:lastModifiedBy>
  <cp:revision>1</cp:revision>
  <dcterms:created xsi:type="dcterms:W3CDTF">2011-10-04T16:14:46Z</dcterms:created>
  <dcterms:modified xsi:type="dcterms:W3CDTF">2011-10-04T16:20:21Z</dcterms:modified>
</cp:coreProperties>
</file>