
<file path=[Content_Types].xml><?xml version="1.0" encoding="utf-8"?>
<Types xmlns="http://schemas.openxmlformats.org/package/2006/content-types">
  <Override PartName="/ppt/slides/slide29.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2"/>
  </p:handoutMasterIdLst>
  <p:sldIdLst>
    <p:sldId id="256" r:id="rId2"/>
    <p:sldId id="350" r:id="rId3"/>
    <p:sldId id="351" r:id="rId4"/>
    <p:sldId id="352" r:id="rId5"/>
    <p:sldId id="353" r:id="rId6"/>
    <p:sldId id="354" r:id="rId7"/>
    <p:sldId id="355" r:id="rId8"/>
    <p:sldId id="357" r:id="rId9"/>
    <p:sldId id="358" r:id="rId10"/>
    <p:sldId id="359" r:id="rId11"/>
    <p:sldId id="360" r:id="rId12"/>
    <p:sldId id="361" r:id="rId13"/>
    <p:sldId id="362" r:id="rId14"/>
    <p:sldId id="363" r:id="rId15"/>
    <p:sldId id="364" r:id="rId16"/>
    <p:sldId id="365" r:id="rId17"/>
    <p:sldId id="366" r:id="rId18"/>
    <p:sldId id="367" r:id="rId19"/>
    <p:sldId id="368" r:id="rId20"/>
    <p:sldId id="383" r:id="rId21"/>
    <p:sldId id="384" r:id="rId22"/>
    <p:sldId id="369" r:id="rId23"/>
    <p:sldId id="370" r:id="rId24"/>
    <p:sldId id="371" r:id="rId25"/>
    <p:sldId id="372" r:id="rId26"/>
    <p:sldId id="373" r:id="rId27"/>
    <p:sldId id="374" r:id="rId28"/>
    <p:sldId id="375" r:id="rId29"/>
    <p:sldId id="377" r:id="rId30"/>
    <p:sldId id="376" r:id="rId31"/>
    <p:sldId id="378" r:id="rId32"/>
    <p:sldId id="379" r:id="rId33"/>
    <p:sldId id="380" r:id="rId34"/>
    <p:sldId id="381" r:id="rId35"/>
    <p:sldId id="382" r:id="rId36"/>
    <p:sldId id="349" r:id="rId37"/>
    <p:sldId id="276" r:id="rId38"/>
    <p:sldId id="277" r:id="rId39"/>
    <p:sldId id="348" r:id="rId40"/>
    <p:sldId id="356" r:id="rId41"/>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2" d="100"/>
          <a:sy n="62" d="100"/>
        </p:scale>
        <p:origin x="-1596" y="-210"/>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_rels/data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diagrams/_rels/drawing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20D2D3-6F1B-416F-90CE-FA59E16A52AA}" type="doc">
      <dgm:prSet loTypeId="urn:microsoft.com/office/officeart/2005/8/layout/vList4" loCatId="list" qsTypeId="urn:microsoft.com/office/officeart/2005/8/quickstyle/3d1" qsCatId="3D" csTypeId="urn:microsoft.com/office/officeart/2005/8/colors/colorful1" csCatId="colorful" phldr="1"/>
      <dgm:spPr/>
      <dgm:t>
        <a:bodyPr/>
        <a:lstStyle/>
        <a:p>
          <a:endParaRPr lang="es-CO"/>
        </a:p>
      </dgm:t>
    </dgm:pt>
    <dgm:pt modelId="{62CFE889-2D05-40E9-99C5-73016CF21572}">
      <dgm:prSet phldrT="[Texto]"/>
      <dgm:spPr/>
      <dgm:t>
        <a:bodyPr/>
        <a:lstStyle/>
        <a:p>
          <a:pPr algn="l"/>
          <a:r>
            <a:rPr lang="es-CO" dirty="0" smtClean="0"/>
            <a:t>David H. Jonassen </a:t>
          </a:r>
          <a:endParaRPr lang="es-CO" dirty="0"/>
        </a:p>
      </dgm:t>
    </dgm:pt>
    <dgm:pt modelId="{2072A7E7-D85B-48B0-BE63-2D4910FA544D}" type="parTrans" cxnId="{62B516F2-7B06-4D3B-A317-0A4873711084}">
      <dgm:prSet/>
      <dgm:spPr/>
      <dgm:t>
        <a:bodyPr/>
        <a:lstStyle/>
        <a:p>
          <a:endParaRPr lang="es-CO"/>
        </a:p>
      </dgm:t>
    </dgm:pt>
    <dgm:pt modelId="{04333A5C-CE4C-4D79-8F62-A1112609AC9D}" type="sibTrans" cxnId="{62B516F2-7B06-4D3B-A317-0A4873711084}">
      <dgm:prSet/>
      <dgm:spPr/>
      <dgm:t>
        <a:bodyPr/>
        <a:lstStyle/>
        <a:p>
          <a:endParaRPr lang="es-CO"/>
        </a:p>
      </dgm:t>
    </dgm:pt>
    <dgm:pt modelId="{146975DF-FAE7-4861-9AA8-E3BCC0574254}">
      <dgm:prSet phldrT="[Texto]"/>
      <dgm:spPr/>
      <dgm:t>
        <a:bodyPr/>
        <a:lstStyle/>
        <a:p>
          <a:pPr algn="just"/>
          <a:r>
            <a:rPr lang="es-CO" dirty="0" smtClean="0"/>
            <a:t>Profesor distinguido de la Escuela de Ciencias de la Información y Aprendizaje de Tecnologías en la Universidad de Missouri</a:t>
          </a:r>
          <a:endParaRPr lang="es-CO" dirty="0"/>
        </a:p>
      </dgm:t>
    </dgm:pt>
    <dgm:pt modelId="{231CF08D-5303-4665-AA36-A1440844D841}" type="sibTrans" cxnId="{C8DCBE3E-D619-47FF-AD0D-B3CAE6D72D03}">
      <dgm:prSet/>
      <dgm:spPr/>
      <dgm:t>
        <a:bodyPr/>
        <a:lstStyle/>
        <a:p>
          <a:endParaRPr lang="es-CO"/>
        </a:p>
      </dgm:t>
    </dgm:pt>
    <dgm:pt modelId="{FD15132D-D5AA-4808-83B2-ABE8E0AF149E}" type="parTrans" cxnId="{C8DCBE3E-D619-47FF-AD0D-B3CAE6D72D03}">
      <dgm:prSet/>
      <dgm:spPr/>
      <dgm:t>
        <a:bodyPr/>
        <a:lstStyle/>
        <a:p>
          <a:endParaRPr lang="es-CO"/>
        </a:p>
      </dgm:t>
    </dgm:pt>
    <dgm:pt modelId="{40123965-55B2-4361-AD57-ECE1FA8BE756}">
      <dgm:prSet phldrT="[Texto]"/>
      <dgm:spPr/>
      <dgm:t>
        <a:bodyPr/>
        <a:lstStyle/>
        <a:p>
          <a:r>
            <a:rPr lang="es-CO" dirty="0" smtClean="0"/>
            <a:t>Mindtools </a:t>
          </a:r>
        </a:p>
        <a:p>
          <a:r>
            <a:rPr lang="es-CO" dirty="0" smtClean="0"/>
            <a:t>(Herramientas para la Mente)</a:t>
          </a:r>
          <a:endParaRPr lang="es-CO" dirty="0"/>
        </a:p>
      </dgm:t>
    </dgm:pt>
    <dgm:pt modelId="{EB324FFE-DBCA-426D-9D40-A95A7D317031}" type="sibTrans" cxnId="{AA78DFDB-2961-4D04-8670-F7A3FD4E3A75}">
      <dgm:prSet/>
      <dgm:spPr/>
      <dgm:t>
        <a:bodyPr/>
        <a:lstStyle/>
        <a:p>
          <a:endParaRPr lang="es-CO"/>
        </a:p>
      </dgm:t>
    </dgm:pt>
    <dgm:pt modelId="{8800F77A-D90D-422F-A872-0ECE93287CAA}" type="parTrans" cxnId="{AA78DFDB-2961-4D04-8670-F7A3FD4E3A75}">
      <dgm:prSet/>
      <dgm:spPr/>
      <dgm:t>
        <a:bodyPr/>
        <a:lstStyle/>
        <a:p>
          <a:endParaRPr lang="es-CO"/>
        </a:p>
      </dgm:t>
    </dgm:pt>
    <dgm:pt modelId="{D185A0E8-3044-4392-BA1B-0E347786435C}" type="pres">
      <dgm:prSet presAssocID="{7E20D2D3-6F1B-416F-90CE-FA59E16A52AA}" presName="linear" presStyleCnt="0">
        <dgm:presLayoutVars>
          <dgm:dir/>
          <dgm:resizeHandles val="exact"/>
        </dgm:presLayoutVars>
      </dgm:prSet>
      <dgm:spPr/>
      <dgm:t>
        <a:bodyPr/>
        <a:lstStyle/>
        <a:p>
          <a:endParaRPr lang="es-CO"/>
        </a:p>
      </dgm:t>
    </dgm:pt>
    <dgm:pt modelId="{E1FAD295-D75F-4AF3-8D37-477833261D08}" type="pres">
      <dgm:prSet presAssocID="{62CFE889-2D05-40E9-99C5-73016CF21572}" presName="comp" presStyleCnt="0"/>
      <dgm:spPr/>
    </dgm:pt>
    <dgm:pt modelId="{72E6F062-C786-4F7D-AA97-CEEC305CF129}" type="pres">
      <dgm:prSet presAssocID="{62CFE889-2D05-40E9-99C5-73016CF21572}" presName="box" presStyleLbl="node1" presStyleIdx="0" presStyleCnt="2"/>
      <dgm:spPr/>
      <dgm:t>
        <a:bodyPr/>
        <a:lstStyle/>
        <a:p>
          <a:endParaRPr lang="es-CO"/>
        </a:p>
      </dgm:t>
    </dgm:pt>
    <dgm:pt modelId="{1E94B019-0FCC-4BEA-8B94-F9E2EA73320A}" type="pres">
      <dgm:prSet presAssocID="{62CFE889-2D05-40E9-99C5-73016CF21572}" presName="img" presStyleLbl="fgImgPlace1" presStyleIdx="0" presStyleCnt="2"/>
      <dgm:spPr>
        <a:blipFill rotWithShape="0">
          <a:blip xmlns:r="http://schemas.openxmlformats.org/officeDocument/2006/relationships" r:embed="rId1"/>
          <a:stretch>
            <a:fillRect/>
          </a:stretch>
        </a:blipFill>
      </dgm:spPr>
    </dgm:pt>
    <dgm:pt modelId="{DEE595B0-8587-4930-B8E4-BD6848E3008B}" type="pres">
      <dgm:prSet presAssocID="{62CFE889-2D05-40E9-99C5-73016CF21572}" presName="text" presStyleLbl="node1" presStyleIdx="0" presStyleCnt="2">
        <dgm:presLayoutVars>
          <dgm:bulletEnabled val="1"/>
        </dgm:presLayoutVars>
      </dgm:prSet>
      <dgm:spPr/>
      <dgm:t>
        <a:bodyPr/>
        <a:lstStyle/>
        <a:p>
          <a:endParaRPr lang="es-CO"/>
        </a:p>
      </dgm:t>
    </dgm:pt>
    <dgm:pt modelId="{6A81766E-8A61-4B01-B0A7-94E09EEAC651}" type="pres">
      <dgm:prSet presAssocID="{04333A5C-CE4C-4D79-8F62-A1112609AC9D}" presName="spacer" presStyleCnt="0"/>
      <dgm:spPr/>
    </dgm:pt>
    <dgm:pt modelId="{3681AF37-0B0A-4769-9816-42995D894D0A}" type="pres">
      <dgm:prSet presAssocID="{40123965-55B2-4361-AD57-ECE1FA8BE756}" presName="comp" presStyleCnt="0"/>
      <dgm:spPr/>
    </dgm:pt>
    <dgm:pt modelId="{11FF291A-5EBA-49E6-A3A7-7743F6272239}" type="pres">
      <dgm:prSet presAssocID="{40123965-55B2-4361-AD57-ECE1FA8BE756}" presName="box" presStyleLbl="node1" presStyleIdx="1" presStyleCnt="2"/>
      <dgm:spPr/>
      <dgm:t>
        <a:bodyPr/>
        <a:lstStyle/>
        <a:p>
          <a:endParaRPr lang="es-CO"/>
        </a:p>
      </dgm:t>
    </dgm:pt>
    <dgm:pt modelId="{7E349BC3-0B75-4109-8D9C-80B3A1785210}" type="pres">
      <dgm:prSet presAssocID="{40123965-55B2-4361-AD57-ECE1FA8BE756}" presName="img" presStyleLbl="fgImgPlace1" presStyleIdx="1" presStyleCnt="2"/>
      <dgm:spPr>
        <a:blipFill rotWithShape="0">
          <a:blip xmlns:r="http://schemas.openxmlformats.org/officeDocument/2006/relationships" r:embed="rId2"/>
          <a:stretch>
            <a:fillRect/>
          </a:stretch>
        </a:blipFill>
      </dgm:spPr>
    </dgm:pt>
    <dgm:pt modelId="{17FE9B2A-ECAF-4B77-8337-5E9E1EE6B998}" type="pres">
      <dgm:prSet presAssocID="{40123965-55B2-4361-AD57-ECE1FA8BE756}" presName="text" presStyleLbl="node1" presStyleIdx="1" presStyleCnt="2">
        <dgm:presLayoutVars>
          <dgm:bulletEnabled val="1"/>
        </dgm:presLayoutVars>
      </dgm:prSet>
      <dgm:spPr/>
      <dgm:t>
        <a:bodyPr/>
        <a:lstStyle/>
        <a:p>
          <a:endParaRPr lang="es-CO"/>
        </a:p>
      </dgm:t>
    </dgm:pt>
  </dgm:ptLst>
  <dgm:cxnLst>
    <dgm:cxn modelId="{30AFECDA-481D-4194-AF01-783316F4D045}" type="presOf" srcId="{62CFE889-2D05-40E9-99C5-73016CF21572}" destId="{DEE595B0-8587-4930-B8E4-BD6848E3008B}" srcOrd="1" destOrd="0" presId="urn:microsoft.com/office/officeart/2005/8/layout/vList4"/>
    <dgm:cxn modelId="{AA78DFDB-2961-4D04-8670-F7A3FD4E3A75}" srcId="{7E20D2D3-6F1B-416F-90CE-FA59E16A52AA}" destId="{40123965-55B2-4361-AD57-ECE1FA8BE756}" srcOrd="1" destOrd="0" parTransId="{8800F77A-D90D-422F-A872-0ECE93287CAA}" sibTransId="{EB324FFE-DBCA-426D-9D40-A95A7D317031}"/>
    <dgm:cxn modelId="{2E8EB4A4-8EF0-4DE5-9CF3-147F5B7551D0}" type="presOf" srcId="{146975DF-FAE7-4861-9AA8-E3BCC0574254}" destId="{DEE595B0-8587-4930-B8E4-BD6848E3008B}" srcOrd="1" destOrd="1" presId="urn:microsoft.com/office/officeart/2005/8/layout/vList4"/>
    <dgm:cxn modelId="{62B516F2-7B06-4D3B-A317-0A4873711084}" srcId="{7E20D2D3-6F1B-416F-90CE-FA59E16A52AA}" destId="{62CFE889-2D05-40E9-99C5-73016CF21572}" srcOrd="0" destOrd="0" parTransId="{2072A7E7-D85B-48B0-BE63-2D4910FA544D}" sibTransId="{04333A5C-CE4C-4D79-8F62-A1112609AC9D}"/>
    <dgm:cxn modelId="{C8DCBE3E-D619-47FF-AD0D-B3CAE6D72D03}" srcId="{62CFE889-2D05-40E9-99C5-73016CF21572}" destId="{146975DF-FAE7-4861-9AA8-E3BCC0574254}" srcOrd="0" destOrd="0" parTransId="{FD15132D-D5AA-4808-83B2-ABE8E0AF149E}" sibTransId="{231CF08D-5303-4665-AA36-A1440844D841}"/>
    <dgm:cxn modelId="{7E8D8922-DF5C-401B-8F13-D7F3DBA0C5A8}" type="presOf" srcId="{62CFE889-2D05-40E9-99C5-73016CF21572}" destId="{72E6F062-C786-4F7D-AA97-CEEC305CF129}" srcOrd="0" destOrd="0" presId="urn:microsoft.com/office/officeart/2005/8/layout/vList4"/>
    <dgm:cxn modelId="{6A8BA16A-8E79-481C-B1D0-3FF033C99D91}" type="presOf" srcId="{7E20D2D3-6F1B-416F-90CE-FA59E16A52AA}" destId="{D185A0E8-3044-4392-BA1B-0E347786435C}" srcOrd="0" destOrd="0" presId="urn:microsoft.com/office/officeart/2005/8/layout/vList4"/>
    <dgm:cxn modelId="{6A2954A5-4E96-413C-B688-C48ACC469CDA}" type="presOf" srcId="{40123965-55B2-4361-AD57-ECE1FA8BE756}" destId="{11FF291A-5EBA-49E6-A3A7-7743F6272239}" srcOrd="0" destOrd="0" presId="urn:microsoft.com/office/officeart/2005/8/layout/vList4"/>
    <dgm:cxn modelId="{DAF3089B-4835-4871-B80D-6E514858D3A3}" type="presOf" srcId="{40123965-55B2-4361-AD57-ECE1FA8BE756}" destId="{17FE9B2A-ECAF-4B77-8337-5E9E1EE6B998}" srcOrd="1" destOrd="0" presId="urn:microsoft.com/office/officeart/2005/8/layout/vList4"/>
    <dgm:cxn modelId="{AD15657D-62DF-45A0-B054-AF0AF06ED1BA}" type="presOf" srcId="{146975DF-FAE7-4861-9AA8-E3BCC0574254}" destId="{72E6F062-C786-4F7D-AA97-CEEC305CF129}" srcOrd="0" destOrd="1" presId="urn:microsoft.com/office/officeart/2005/8/layout/vList4"/>
    <dgm:cxn modelId="{1351C583-C74F-442F-9919-12B0875899B8}" type="presParOf" srcId="{D185A0E8-3044-4392-BA1B-0E347786435C}" destId="{E1FAD295-D75F-4AF3-8D37-477833261D08}" srcOrd="0" destOrd="0" presId="urn:microsoft.com/office/officeart/2005/8/layout/vList4"/>
    <dgm:cxn modelId="{D1121256-257B-41BC-9764-BC1E75FCEDC7}" type="presParOf" srcId="{E1FAD295-D75F-4AF3-8D37-477833261D08}" destId="{72E6F062-C786-4F7D-AA97-CEEC305CF129}" srcOrd="0" destOrd="0" presId="urn:microsoft.com/office/officeart/2005/8/layout/vList4"/>
    <dgm:cxn modelId="{4654EA1F-9743-478C-9A2F-A63C39B45602}" type="presParOf" srcId="{E1FAD295-D75F-4AF3-8D37-477833261D08}" destId="{1E94B019-0FCC-4BEA-8B94-F9E2EA73320A}" srcOrd="1" destOrd="0" presId="urn:microsoft.com/office/officeart/2005/8/layout/vList4"/>
    <dgm:cxn modelId="{1F1AC1CB-8496-4710-9193-933D0C853DFB}" type="presParOf" srcId="{E1FAD295-D75F-4AF3-8D37-477833261D08}" destId="{DEE595B0-8587-4930-B8E4-BD6848E3008B}" srcOrd="2" destOrd="0" presId="urn:microsoft.com/office/officeart/2005/8/layout/vList4"/>
    <dgm:cxn modelId="{FCDF5B6B-3521-483F-AC45-F36F52CCFAB9}" type="presParOf" srcId="{D185A0E8-3044-4392-BA1B-0E347786435C}" destId="{6A81766E-8A61-4B01-B0A7-94E09EEAC651}" srcOrd="1" destOrd="0" presId="urn:microsoft.com/office/officeart/2005/8/layout/vList4"/>
    <dgm:cxn modelId="{D92D92BC-843E-4B88-8DC3-EFA56C20EE7B}" type="presParOf" srcId="{D185A0E8-3044-4392-BA1B-0E347786435C}" destId="{3681AF37-0B0A-4769-9816-42995D894D0A}" srcOrd="2" destOrd="0" presId="urn:microsoft.com/office/officeart/2005/8/layout/vList4"/>
    <dgm:cxn modelId="{A88DE4AC-B621-4B9D-80B8-B3C3C573738E}" type="presParOf" srcId="{3681AF37-0B0A-4769-9816-42995D894D0A}" destId="{11FF291A-5EBA-49E6-A3A7-7743F6272239}" srcOrd="0" destOrd="0" presId="urn:microsoft.com/office/officeart/2005/8/layout/vList4"/>
    <dgm:cxn modelId="{192D6118-4DD7-4F34-93C2-03C56EDEFC80}" type="presParOf" srcId="{3681AF37-0B0A-4769-9816-42995D894D0A}" destId="{7E349BC3-0B75-4109-8D9C-80B3A1785210}" srcOrd="1" destOrd="0" presId="urn:microsoft.com/office/officeart/2005/8/layout/vList4"/>
    <dgm:cxn modelId="{9B472547-7B20-4C3B-89A0-825F8351FCB9}" type="presParOf" srcId="{3681AF37-0B0A-4769-9816-42995D894D0A}" destId="{17FE9B2A-ECAF-4B77-8337-5E9E1EE6B998}" srcOrd="2" destOrd="0" presId="urn:microsoft.com/office/officeart/2005/8/layout/vList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99B877B-F85C-4DF1-9176-62FADF6245CF}" type="doc">
      <dgm:prSet loTypeId="urn:microsoft.com/office/officeart/2005/8/layout/hierarchy4" loCatId="list" qsTypeId="urn:microsoft.com/office/officeart/2005/8/quickstyle/3d1" qsCatId="3D" csTypeId="urn:microsoft.com/office/officeart/2005/8/colors/colorful1" csCatId="colorful" phldr="1"/>
      <dgm:spPr/>
      <dgm:t>
        <a:bodyPr/>
        <a:lstStyle/>
        <a:p>
          <a:endParaRPr lang="es-CO"/>
        </a:p>
      </dgm:t>
    </dgm:pt>
    <dgm:pt modelId="{1C3BF97A-88C2-4DAB-A9C3-EACF55EF75F5}">
      <dgm:prSet phldrT="[Texto]"/>
      <dgm:spPr/>
      <dgm:t>
        <a:bodyPr/>
        <a:lstStyle/>
        <a:p>
          <a:r>
            <a:rPr lang="es-CO" dirty="0" smtClean="0"/>
            <a:t>Organizador gráfico que muestra de qué manera unas categorías de información se relacionan con sus </a:t>
          </a:r>
          <a:r>
            <a:rPr lang="es-CO" dirty="0" err="1" smtClean="0"/>
            <a:t>subcategorías</a:t>
          </a:r>
          <a:endParaRPr lang="es-CO" dirty="0"/>
        </a:p>
      </dgm:t>
    </dgm:pt>
    <dgm:pt modelId="{FE5A1111-4EF3-40BC-ACF9-0B97C88ED210}" type="parTrans" cxnId="{5CAA5185-0EE6-4048-AAD0-57D75229CD3E}">
      <dgm:prSet/>
      <dgm:spPr/>
      <dgm:t>
        <a:bodyPr/>
        <a:lstStyle/>
        <a:p>
          <a:endParaRPr lang="es-CO"/>
        </a:p>
      </dgm:t>
    </dgm:pt>
    <dgm:pt modelId="{98229330-6D9F-4C96-861B-14962001D038}" type="sibTrans" cxnId="{5CAA5185-0EE6-4048-AAD0-57D75229CD3E}">
      <dgm:prSet/>
      <dgm:spPr/>
      <dgm:t>
        <a:bodyPr/>
        <a:lstStyle/>
        <a:p>
          <a:endParaRPr lang="es-CO"/>
        </a:p>
      </dgm:t>
    </dgm:pt>
    <dgm:pt modelId="{2F79FC48-68C2-4227-9A7B-F1F8E08DC853}">
      <dgm:prSet phldrT="[Texto]" custT="1"/>
      <dgm:spPr/>
      <dgm:t>
        <a:bodyPr/>
        <a:lstStyle/>
        <a:p>
          <a:pPr algn="just"/>
          <a:r>
            <a:rPr lang="es-CO" sz="2000" dirty="0" smtClean="0"/>
            <a:t>Proporciona una estructura para ideas y/o hechos elaborada de tal manera que ayuda a los estudiantes a aprender cómo organizar y priorizar información</a:t>
          </a:r>
          <a:endParaRPr lang="es-CO" sz="2000" dirty="0"/>
        </a:p>
      </dgm:t>
    </dgm:pt>
    <dgm:pt modelId="{540BE9BA-8A16-4656-8082-68539C61A753}" type="parTrans" cxnId="{951153D9-EB28-4040-9227-1FAD0924C090}">
      <dgm:prSet/>
      <dgm:spPr/>
      <dgm:t>
        <a:bodyPr/>
        <a:lstStyle/>
        <a:p>
          <a:endParaRPr lang="es-CO"/>
        </a:p>
      </dgm:t>
    </dgm:pt>
    <dgm:pt modelId="{690DE3B9-F831-46A5-8DED-4BF58D969728}" type="sibTrans" cxnId="{951153D9-EB28-4040-9227-1FAD0924C090}">
      <dgm:prSet/>
      <dgm:spPr/>
      <dgm:t>
        <a:bodyPr/>
        <a:lstStyle/>
        <a:p>
          <a:endParaRPr lang="es-CO"/>
        </a:p>
      </dgm:t>
    </dgm:pt>
    <dgm:pt modelId="{86B8A8F1-8F9D-4E56-9347-D74B1F85F3B5}">
      <dgm:prSet phldrT="[Texto]" custT="1"/>
      <dgm:spPr/>
      <dgm:t>
        <a:bodyPr/>
        <a:lstStyle/>
        <a:p>
          <a:r>
            <a:rPr lang="es-CO" sz="2000" dirty="0" smtClean="0"/>
            <a:t>No incluyen palabras de enlace entre conceptos que permitan armar proposiciones</a:t>
          </a:r>
          <a:endParaRPr lang="es-CO" sz="2000" dirty="0"/>
        </a:p>
      </dgm:t>
    </dgm:pt>
    <dgm:pt modelId="{72AB7ED2-D676-4269-AAD6-B7334808C1C6}" type="parTrans" cxnId="{BDF4C36F-350D-4850-A5D7-A1AF471B3414}">
      <dgm:prSet/>
      <dgm:spPr/>
      <dgm:t>
        <a:bodyPr/>
        <a:lstStyle/>
        <a:p>
          <a:endParaRPr lang="es-CO"/>
        </a:p>
      </dgm:t>
    </dgm:pt>
    <dgm:pt modelId="{6683DF2E-20A3-4A51-971F-C8A7C0DC8C26}" type="sibTrans" cxnId="{BDF4C36F-350D-4850-A5D7-A1AF471B3414}">
      <dgm:prSet/>
      <dgm:spPr/>
      <dgm:t>
        <a:bodyPr/>
        <a:lstStyle/>
        <a:p>
          <a:endParaRPr lang="es-CO"/>
        </a:p>
      </dgm:t>
    </dgm:pt>
    <dgm:pt modelId="{F9A4C864-531B-451A-B5E3-0A47564CA604}">
      <dgm:prSet phldrT="[Texto]" custT="1"/>
      <dgm:spPr/>
      <dgm:t>
        <a:bodyPr/>
        <a:lstStyle/>
        <a:p>
          <a:r>
            <a:rPr lang="es-CO" sz="2800" dirty="0" smtClean="0"/>
            <a:t>Sus relaciones sí son jerárquicas</a:t>
          </a:r>
          <a:endParaRPr lang="es-CO" sz="2800" dirty="0"/>
        </a:p>
      </dgm:t>
    </dgm:pt>
    <dgm:pt modelId="{7874B094-B85C-49A9-8BED-D827E3CDE617}" type="parTrans" cxnId="{DC3A34A0-4253-4A43-AB37-F70029C839D8}">
      <dgm:prSet/>
      <dgm:spPr/>
      <dgm:t>
        <a:bodyPr/>
        <a:lstStyle/>
        <a:p>
          <a:endParaRPr lang="es-CO"/>
        </a:p>
      </dgm:t>
    </dgm:pt>
    <dgm:pt modelId="{E322013A-FE68-4CD8-A440-82FB7A03A8D4}" type="sibTrans" cxnId="{DC3A34A0-4253-4A43-AB37-F70029C839D8}">
      <dgm:prSet/>
      <dgm:spPr/>
      <dgm:t>
        <a:bodyPr/>
        <a:lstStyle/>
        <a:p>
          <a:endParaRPr lang="es-CO"/>
        </a:p>
      </dgm:t>
    </dgm:pt>
    <dgm:pt modelId="{A282BB56-3586-4B80-A412-41922E489535}">
      <dgm:prSet phldrT="[Texto]" custT="1"/>
      <dgm:spPr/>
      <dgm:t>
        <a:bodyPr/>
        <a:lstStyle/>
        <a:p>
          <a:r>
            <a:rPr lang="es-CO" sz="1600" dirty="0" smtClean="0"/>
            <a:t>El concepto principal se ubica en el centro de la telaraña y los enlaces hacia afuera vinculan otros conceptos que soportan los detalles relacionados con ellos</a:t>
          </a:r>
          <a:endParaRPr lang="es-CO" sz="1600" dirty="0"/>
        </a:p>
      </dgm:t>
    </dgm:pt>
    <dgm:pt modelId="{7BD8A8FD-030E-46F8-AAF3-CBC577177816}" type="parTrans" cxnId="{F1ACA1A8-7918-4988-A463-285A12C821F8}">
      <dgm:prSet/>
      <dgm:spPr/>
      <dgm:t>
        <a:bodyPr/>
        <a:lstStyle/>
        <a:p>
          <a:endParaRPr lang="es-CO"/>
        </a:p>
      </dgm:t>
    </dgm:pt>
    <dgm:pt modelId="{F260E05E-4E74-41A8-B6B6-DCC35F80C2AB}" type="sibTrans" cxnId="{F1ACA1A8-7918-4988-A463-285A12C821F8}">
      <dgm:prSet/>
      <dgm:spPr/>
      <dgm:t>
        <a:bodyPr/>
        <a:lstStyle/>
        <a:p>
          <a:endParaRPr lang="es-CO"/>
        </a:p>
      </dgm:t>
    </dgm:pt>
    <dgm:pt modelId="{D4806C73-937C-436E-824F-B7447637CC3F}">
      <dgm:prSet phldrT="[Texto]" custT="1"/>
      <dgm:spPr/>
      <dgm:t>
        <a:bodyPr/>
        <a:lstStyle/>
        <a:p>
          <a:r>
            <a:rPr lang="es-CO" sz="1800" dirty="0" smtClean="0"/>
            <a:t>Se utilizan para generar lluvias de ideas, organizar información y analizar contenidos de un tema o de una historia</a:t>
          </a:r>
          <a:endParaRPr lang="es-CO" sz="1800" dirty="0"/>
        </a:p>
      </dgm:t>
    </dgm:pt>
    <dgm:pt modelId="{F43557BF-1E10-4653-A782-58763B6AEDC5}" type="parTrans" cxnId="{44CF0684-6E02-4773-91FA-FCC2309C67D6}">
      <dgm:prSet/>
      <dgm:spPr/>
      <dgm:t>
        <a:bodyPr/>
        <a:lstStyle/>
        <a:p>
          <a:endParaRPr lang="es-CO"/>
        </a:p>
      </dgm:t>
    </dgm:pt>
    <dgm:pt modelId="{FCB4FAD2-3833-4AC7-8C8A-4AC7B9D5BEB8}" type="sibTrans" cxnId="{44CF0684-6E02-4773-91FA-FCC2309C67D6}">
      <dgm:prSet/>
      <dgm:spPr/>
      <dgm:t>
        <a:bodyPr/>
        <a:lstStyle/>
        <a:p>
          <a:endParaRPr lang="es-CO"/>
        </a:p>
      </dgm:t>
    </dgm:pt>
    <dgm:pt modelId="{09508116-5C9C-4033-8EC9-89E3B02EADEE}" type="pres">
      <dgm:prSet presAssocID="{899B877B-F85C-4DF1-9176-62FADF6245CF}" presName="Name0" presStyleCnt="0">
        <dgm:presLayoutVars>
          <dgm:chPref val="1"/>
          <dgm:dir/>
          <dgm:animOne val="branch"/>
          <dgm:animLvl val="lvl"/>
          <dgm:resizeHandles/>
        </dgm:presLayoutVars>
      </dgm:prSet>
      <dgm:spPr/>
    </dgm:pt>
    <dgm:pt modelId="{820C323B-4E67-4921-9CB5-006E543A4CB4}" type="pres">
      <dgm:prSet presAssocID="{1C3BF97A-88C2-4DAB-A9C3-EACF55EF75F5}" presName="vertOne" presStyleCnt="0"/>
      <dgm:spPr/>
    </dgm:pt>
    <dgm:pt modelId="{5C5F8777-C966-41AD-B8CE-9EBF51C0EB02}" type="pres">
      <dgm:prSet presAssocID="{1C3BF97A-88C2-4DAB-A9C3-EACF55EF75F5}" presName="txOne" presStyleLbl="node0" presStyleIdx="0" presStyleCnt="1">
        <dgm:presLayoutVars>
          <dgm:chPref val="3"/>
        </dgm:presLayoutVars>
      </dgm:prSet>
      <dgm:spPr/>
      <dgm:t>
        <a:bodyPr/>
        <a:lstStyle/>
        <a:p>
          <a:endParaRPr lang="es-CO"/>
        </a:p>
      </dgm:t>
    </dgm:pt>
    <dgm:pt modelId="{402D77A6-D8F2-4BBB-945B-F1AAD008A3EB}" type="pres">
      <dgm:prSet presAssocID="{1C3BF97A-88C2-4DAB-A9C3-EACF55EF75F5}" presName="parTransOne" presStyleCnt="0"/>
      <dgm:spPr/>
    </dgm:pt>
    <dgm:pt modelId="{DD379241-3D00-4C5C-900E-51272CBF4930}" type="pres">
      <dgm:prSet presAssocID="{1C3BF97A-88C2-4DAB-A9C3-EACF55EF75F5}" presName="horzOne" presStyleCnt="0"/>
      <dgm:spPr/>
    </dgm:pt>
    <dgm:pt modelId="{076A9726-818D-40FB-8B99-8BE546848383}" type="pres">
      <dgm:prSet presAssocID="{2F79FC48-68C2-4227-9A7B-F1F8E08DC853}" presName="vertTwo" presStyleCnt="0"/>
      <dgm:spPr/>
    </dgm:pt>
    <dgm:pt modelId="{C202B89D-880D-41E6-B311-7F45A3C29284}" type="pres">
      <dgm:prSet presAssocID="{2F79FC48-68C2-4227-9A7B-F1F8E08DC853}" presName="txTwo" presStyleLbl="node2" presStyleIdx="0" presStyleCnt="2">
        <dgm:presLayoutVars>
          <dgm:chPref val="3"/>
        </dgm:presLayoutVars>
      </dgm:prSet>
      <dgm:spPr/>
      <dgm:t>
        <a:bodyPr/>
        <a:lstStyle/>
        <a:p>
          <a:endParaRPr lang="es-CO"/>
        </a:p>
      </dgm:t>
    </dgm:pt>
    <dgm:pt modelId="{EAE9EC46-157C-416B-9111-57D001944293}" type="pres">
      <dgm:prSet presAssocID="{2F79FC48-68C2-4227-9A7B-F1F8E08DC853}" presName="parTransTwo" presStyleCnt="0"/>
      <dgm:spPr/>
    </dgm:pt>
    <dgm:pt modelId="{663092E7-65A1-4009-BF2D-4E134211BB78}" type="pres">
      <dgm:prSet presAssocID="{2F79FC48-68C2-4227-9A7B-F1F8E08DC853}" presName="horzTwo" presStyleCnt="0"/>
      <dgm:spPr/>
    </dgm:pt>
    <dgm:pt modelId="{DB2F5D9A-5D5C-43E9-A251-C527723E20DB}" type="pres">
      <dgm:prSet presAssocID="{86B8A8F1-8F9D-4E56-9347-D74B1F85F3B5}" presName="vertThree" presStyleCnt="0"/>
      <dgm:spPr/>
    </dgm:pt>
    <dgm:pt modelId="{D17A5FFD-8670-4FCB-B083-C30E5B94B2E4}" type="pres">
      <dgm:prSet presAssocID="{86B8A8F1-8F9D-4E56-9347-D74B1F85F3B5}" presName="txThree" presStyleLbl="node3" presStyleIdx="0" presStyleCnt="3">
        <dgm:presLayoutVars>
          <dgm:chPref val="3"/>
        </dgm:presLayoutVars>
      </dgm:prSet>
      <dgm:spPr/>
      <dgm:t>
        <a:bodyPr/>
        <a:lstStyle/>
        <a:p>
          <a:endParaRPr lang="es-CO"/>
        </a:p>
      </dgm:t>
    </dgm:pt>
    <dgm:pt modelId="{19FBE291-1324-45FE-ABAC-DA2B9336EAF6}" type="pres">
      <dgm:prSet presAssocID="{86B8A8F1-8F9D-4E56-9347-D74B1F85F3B5}" presName="horzThree" presStyleCnt="0"/>
      <dgm:spPr/>
    </dgm:pt>
    <dgm:pt modelId="{B8DC7F33-1FAA-49AA-9FF0-4730C7A5A723}" type="pres">
      <dgm:prSet presAssocID="{6683DF2E-20A3-4A51-971F-C8A7C0DC8C26}" presName="sibSpaceThree" presStyleCnt="0"/>
      <dgm:spPr/>
    </dgm:pt>
    <dgm:pt modelId="{DB0BCC28-B71F-4DA1-9C2C-4759609D115C}" type="pres">
      <dgm:prSet presAssocID="{F9A4C864-531B-451A-B5E3-0A47564CA604}" presName="vertThree" presStyleCnt="0"/>
      <dgm:spPr/>
    </dgm:pt>
    <dgm:pt modelId="{11877741-77A0-49DC-A911-D3000DE2E88A}" type="pres">
      <dgm:prSet presAssocID="{F9A4C864-531B-451A-B5E3-0A47564CA604}" presName="txThree" presStyleLbl="node3" presStyleIdx="1" presStyleCnt="3">
        <dgm:presLayoutVars>
          <dgm:chPref val="3"/>
        </dgm:presLayoutVars>
      </dgm:prSet>
      <dgm:spPr/>
      <dgm:t>
        <a:bodyPr/>
        <a:lstStyle/>
        <a:p>
          <a:endParaRPr lang="es-CO"/>
        </a:p>
      </dgm:t>
    </dgm:pt>
    <dgm:pt modelId="{1BD9366F-8853-438A-9C99-81AC8AFD136F}" type="pres">
      <dgm:prSet presAssocID="{F9A4C864-531B-451A-B5E3-0A47564CA604}" presName="horzThree" presStyleCnt="0"/>
      <dgm:spPr/>
    </dgm:pt>
    <dgm:pt modelId="{7721B5A4-87CA-46B9-AE3E-E398DFFC63A8}" type="pres">
      <dgm:prSet presAssocID="{690DE3B9-F831-46A5-8DED-4BF58D969728}" presName="sibSpaceTwo" presStyleCnt="0"/>
      <dgm:spPr/>
    </dgm:pt>
    <dgm:pt modelId="{5077CB57-ED7A-46FC-ADC1-E3ACDCB1B591}" type="pres">
      <dgm:prSet presAssocID="{A282BB56-3586-4B80-A412-41922E489535}" presName="vertTwo" presStyleCnt="0"/>
      <dgm:spPr/>
    </dgm:pt>
    <dgm:pt modelId="{85550670-E2B2-4690-A40D-291A7631F8DB}" type="pres">
      <dgm:prSet presAssocID="{A282BB56-3586-4B80-A412-41922E489535}" presName="txTwo" presStyleLbl="node2" presStyleIdx="1" presStyleCnt="2">
        <dgm:presLayoutVars>
          <dgm:chPref val="3"/>
        </dgm:presLayoutVars>
      </dgm:prSet>
      <dgm:spPr/>
      <dgm:t>
        <a:bodyPr/>
        <a:lstStyle/>
        <a:p>
          <a:endParaRPr lang="es-CO"/>
        </a:p>
      </dgm:t>
    </dgm:pt>
    <dgm:pt modelId="{2E79390C-51E5-4693-8384-593E0FB6BC43}" type="pres">
      <dgm:prSet presAssocID="{A282BB56-3586-4B80-A412-41922E489535}" presName="parTransTwo" presStyleCnt="0"/>
      <dgm:spPr/>
    </dgm:pt>
    <dgm:pt modelId="{9D87A92E-5EE1-42A1-A56A-78BAD7FDC37B}" type="pres">
      <dgm:prSet presAssocID="{A282BB56-3586-4B80-A412-41922E489535}" presName="horzTwo" presStyleCnt="0"/>
      <dgm:spPr/>
    </dgm:pt>
    <dgm:pt modelId="{15F47EDA-2E6D-4952-8BD2-6A4591821FE1}" type="pres">
      <dgm:prSet presAssocID="{D4806C73-937C-436E-824F-B7447637CC3F}" presName="vertThree" presStyleCnt="0"/>
      <dgm:spPr/>
    </dgm:pt>
    <dgm:pt modelId="{2238C220-6EDE-41FF-B39C-953AE81925C7}" type="pres">
      <dgm:prSet presAssocID="{D4806C73-937C-436E-824F-B7447637CC3F}" presName="txThree" presStyleLbl="node3" presStyleIdx="2" presStyleCnt="3">
        <dgm:presLayoutVars>
          <dgm:chPref val="3"/>
        </dgm:presLayoutVars>
      </dgm:prSet>
      <dgm:spPr/>
      <dgm:t>
        <a:bodyPr/>
        <a:lstStyle/>
        <a:p>
          <a:endParaRPr lang="es-CO"/>
        </a:p>
      </dgm:t>
    </dgm:pt>
    <dgm:pt modelId="{AD344BD5-70A4-4039-B9D4-8A31EB73D7FB}" type="pres">
      <dgm:prSet presAssocID="{D4806C73-937C-436E-824F-B7447637CC3F}" presName="horzThree" presStyleCnt="0"/>
      <dgm:spPr/>
    </dgm:pt>
  </dgm:ptLst>
  <dgm:cxnLst>
    <dgm:cxn modelId="{44CF0684-6E02-4773-91FA-FCC2309C67D6}" srcId="{A282BB56-3586-4B80-A412-41922E489535}" destId="{D4806C73-937C-436E-824F-B7447637CC3F}" srcOrd="0" destOrd="0" parTransId="{F43557BF-1E10-4653-A782-58763B6AEDC5}" sibTransId="{FCB4FAD2-3833-4AC7-8C8A-4AC7B9D5BEB8}"/>
    <dgm:cxn modelId="{12E8C813-5700-429C-93E3-04839577B6C5}" type="presOf" srcId="{1C3BF97A-88C2-4DAB-A9C3-EACF55EF75F5}" destId="{5C5F8777-C966-41AD-B8CE-9EBF51C0EB02}" srcOrd="0" destOrd="0" presId="urn:microsoft.com/office/officeart/2005/8/layout/hierarchy4"/>
    <dgm:cxn modelId="{BDF4C36F-350D-4850-A5D7-A1AF471B3414}" srcId="{2F79FC48-68C2-4227-9A7B-F1F8E08DC853}" destId="{86B8A8F1-8F9D-4E56-9347-D74B1F85F3B5}" srcOrd="0" destOrd="0" parTransId="{72AB7ED2-D676-4269-AAD6-B7334808C1C6}" sibTransId="{6683DF2E-20A3-4A51-971F-C8A7C0DC8C26}"/>
    <dgm:cxn modelId="{951153D9-EB28-4040-9227-1FAD0924C090}" srcId="{1C3BF97A-88C2-4DAB-A9C3-EACF55EF75F5}" destId="{2F79FC48-68C2-4227-9A7B-F1F8E08DC853}" srcOrd="0" destOrd="0" parTransId="{540BE9BA-8A16-4656-8082-68539C61A753}" sibTransId="{690DE3B9-F831-46A5-8DED-4BF58D969728}"/>
    <dgm:cxn modelId="{068F6569-4EB0-4ACF-81FC-D01BB8EF2224}" type="presOf" srcId="{F9A4C864-531B-451A-B5E3-0A47564CA604}" destId="{11877741-77A0-49DC-A911-D3000DE2E88A}" srcOrd="0" destOrd="0" presId="urn:microsoft.com/office/officeart/2005/8/layout/hierarchy4"/>
    <dgm:cxn modelId="{02161BDF-AF59-4474-B74D-9949A960BE29}" type="presOf" srcId="{2F79FC48-68C2-4227-9A7B-F1F8E08DC853}" destId="{C202B89D-880D-41E6-B311-7F45A3C29284}" srcOrd="0" destOrd="0" presId="urn:microsoft.com/office/officeart/2005/8/layout/hierarchy4"/>
    <dgm:cxn modelId="{5CAA5185-0EE6-4048-AAD0-57D75229CD3E}" srcId="{899B877B-F85C-4DF1-9176-62FADF6245CF}" destId="{1C3BF97A-88C2-4DAB-A9C3-EACF55EF75F5}" srcOrd="0" destOrd="0" parTransId="{FE5A1111-4EF3-40BC-ACF9-0B97C88ED210}" sibTransId="{98229330-6D9F-4C96-861B-14962001D038}"/>
    <dgm:cxn modelId="{7BBA7B4D-DF59-46B2-BC37-E2E977FAD8D9}" type="presOf" srcId="{899B877B-F85C-4DF1-9176-62FADF6245CF}" destId="{09508116-5C9C-4033-8EC9-89E3B02EADEE}" srcOrd="0" destOrd="0" presId="urn:microsoft.com/office/officeart/2005/8/layout/hierarchy4"/>
    <dgm:cxn modelId="{3B4E3BF1-657E-4A1B-92D1-A656279E8E84}" type="presOf" srcId="{A282BB56-3586-4B80-A412-41922E489535}" destId="{85550670-E2B2-4690-A40D-291A7631F8DB}" srcOrd="0" destOrd="0" presId="urn:microsoft.com/office/officeart/2005/8/layout/hierarchy4"/>
    <dgm:cxn modelId="{183168B6-680A-4E9C-B58C-95AFC169EADF}" type="presOf" srcId="{D4806C73-937C-436E-824F-B7447637CC3F}" destId="{2238C220-6EDE-41FF-B39C-953AE81925C7}" srcOrd="0" destOrd="0" presId="urn:microsoft.com/office/officeart/2005/8/layout/hierarchy4"/>
    <dgm:cxn modelId="{3F98055D-2CF6-40EB-96CF-FCAA3352FDE4}" type="presOf" srcId="{86B8A8F1-8F9D-4E56-9347-D74B1F85F3B5}" destId="{D17A5FFD-8670-4FCB-B083-C30E5B94B2E4}" srcOrd="0" destOrd="0" presId="urn:microsoft.com/office/officeart/2005/8/layout/hierarchy4"/>
    <dgm:cxn modelId="{DC3A34A0-4253-4A43-AB37-F70029C839D8}" srcId="{2F79FC48-68C2-4227-9A7B-F1F8E08DC853}" destId="{F9A4C864-531B-451A-B5E3-0A47564CA604}" srcOrd="1" destOrd="0" parTransId="{7874B094-B85C-49A9-8BED-D827E3CDE617}" sibTransId="{E322013A-FE68-4CD8-A440-82FB7A03A8D4}"/>
    <dgm:cxn modelId="{F1ACA1A8-7918-4988-A463-285A12C821F8}" srcId="{1C3BF97A-88C2-4DAB-A9C3-EACF55EF75F5}" destId="{A282BB56-3586-4B80-A412-41922E489535}" srcOrd="1" destOrd="0" parTransId="{7BD8A8FD-030E-46F8-AAF3-CBC577177816}" sibTransId="{F260E05E-4E74-41A8-B6B6-DCC35F80C2AB}"/>
    <dgm:cxn modelId="{423FAB6B-7D35-4818-AD84-5C594A080895}" type="presParOf" srcId="{09508116-5C9C-4033-8EC9-89E3B02EADEE}" destId="{820C323B-4E67-4921-9CB5-006E543A4CB4}" srcOrd="0" destOrd="0" presId="urn:microsoft.com/office/officeart/2005/8/layout/hierarchy4"/>
    <dgm:cxn modelId="{46247699-C223-43B3-BD9D-C626A9E77B47}" type="presParOf" srcId="{820C323B-4E67-4921-9CB5-006E543A4CB4}" destId="{5C5F8777-C966-41AD-B8CE-9EBF51C0EB02}" srcOrd="0" destOrd="0" presId="urn:microsoft.com/office/officeart/2005/8/layout/hierarchy4"/>
    <dgm:cxn modelId="{911564A9-9278-428C-8178-5612990BA824}" type="presParOf" srcId="{820C323B-4E67-4921-9CB5-006E543A4CB4}" destId="{402D77A6-D8F2-4BBB-945B-F1AAD008A3EB}" srcOrd="1" destOrd="0" presId="urn:microsoft.com/office/officeart/2005/8/layout/hierarchy4"/>
    <dgm:cxn modelId="{A4B6C53B-2405-4808-ABFC-315317B7960E}" type="presParOf" srcId="{820C323B-4E67-4921-9CB5-006E543A4CB4}" destId="{DD379241-3D00-4C5C-900E-51272CBF4930}" srcOrd="2" destOrd="0" presId="urn:microsoft.com/office/officeart/2005/8/layout/hierarchy4"/>
    <dgm:cxn modelId="{BA55A0EA-0775-4112-B045-3BE93517B61F}" type="presParOf" srcId="{DD379241-3D00-4C5C-900E-51272CBF4930}" destId="{076A9726-818D-40FB-8B99-8BE546848383}" srcOrd="0" destOrd="0" presId="urn:microsoft.com/office/officeart/2005/8/layout/hierarchy4"/>
    <dgm:cxn modelId="{30F2A7BE-BE22-454A-9176-9866591A1EB4}" type="presParOf" srcId="{076A9726-818D-40FB-8B99-8BE546848383}" destId="{C202B89D-880D-41E6-B311-7F45A3C29284}" srcOrd="0" destOrd="0" presId="urn:microsoft.com/office/officeart/2005/8/layout/hierarchy4"/>
    <dgm:cxn modelId="{72839762-2FEF-4EF5-AA16-0D6AFAA2D06D}" type="presParOf" srcId="{076A9726-818D-40FB-8B99-8BE546848383}" destId="{EAE9EC46-157C-416B-9111-57D001944293}" srcOrd="1" destOrd="0" presId="urn:microsoft.com/office/officeart/2005/8/layout/hierarchy4"/>
    <dgm:cxn modelId="{8CC0A5FE-4266-43D5-9F9F-D744D856D76B}" type="presParOf" srcId="{076A9726-818D-40FB-8B99-8BE546848383}" destId="{663092E7-65A1-4009-BF2D-4E134211BB78}" srcOrd="2" destOrd="0" presId="urn:microsoft.com/office/officeart/2005/8/layout/hierarchy4"/>
    <dgm:cxn modelId="{CB1FEC5E-1AC9-4DEC-8FB7-83F21B4CD718}" type="presParOf" srcId="{663092E7-65A1-4009-BF2D-4E134211BB78}" destId="{DB2F5D9A-5D5C-43E9-A251-C527723E20DB}" srcOrd="0" destOrd="0" presId="urn:microsoft.com/office/officeart/2005/8/layout/hierarchy4"/>
    <dgm:cxn modelId="{E7064CA8-108A-4320-824F-39BF4D39D4B2}" type="presParOf" srcId="{DB2F5D9A-5D5C-43E9-A251-C527723E20DB}" destId="{D17A5FFD-8670-4FCB-B083-C30E5B94B2E4}" srcOrd="0" destOrd="0" presId="urn:microsoft.com/office/officeart/2005/8/layout/hierarchy4"/>
    <dgm:cxn modelId="{634F7ACE-2F98-4DCD-9229-52F9AC88EFFC}" type="presParOf" srcId="{DB2F5D9A-5D5C-43E9-A251-C527723E20DB}" destId="{19FBE291-1324-45FE-ABAC-DA2B9336EAF6}" srcOrd="1" destOrd="0" presId="urn:microsoft.com/office/officeart/2005/8/layout/hierarchy4"/>
    <dgm:cxn modelId="{5B6A3F02-CEB9-437F-964F-2CFD96F322A3}" type="presParOf" srcId="{663092E7-65A1-4009-BF2D-4E134211BB78}" destId="{B8DC7F33-1FAA-49AA-9FF0-4730C7A5A723}" srcOrd="1" destOrd="0" presId="urn:microsoft.com/office/officeart/2005/8/layout/hierarchy4"/>
    <dgm:cxn modelId="{9232090A-6A46-4262-9F2E-BC95FEAF85DF}" type="presParOf" srcId="{663092E7-65A1-4009-BF2D-4E134211BB78}" destId="{DB0BCC28-B71F-4DA1-9C2C-4759609D115C}" srcOrd="2" destOrd="0" presId="urn:microsoft.com/office/officeart/2005/8/layout/hierarchy4"/>
    <dgm:cxn modelId="{DBF5DE97-2DA7-47D7-9204-954A2DD2C839}" type="presParOf" srcId="{DB0BCC28-B71F-4DA1-9C2C-4759609D115C}" destId="{11877741-77A0-49DC-A911-D3000DE2E88A}" srcOrd="0" destOrd="0" presId="urn:microsoft.com/office/officeart/2005/8/layout/hierarchy4"/>
    <dgm:cxn modelId="{24E2E164-4C7F-464E-A999-A262557CF5DF}" type="presParOf" srcId="{DB0BCC28-B71F-4DA1-9C2C-4759609D115C}" destId="{1BD9366F-8853-438A-9C99-81AC8AFD136F}" srcOrd="1" destOrd="0" presId="urn:microsoft.com/office/officeart/2005/8/layout/hierarchy4"/>
    <dgm:cxn modelId="{CAC188B2-25FB-489C-8EC1-773C43B58220}" type="presParOf" srcId="{DD379241-3D00-4C5C-900E-51272CBF4930}" destId="{7721B5A4-87CA-46B9-AE3E-E398DFFC63A8}" srcOrd="1" destOrd="0" presId="urn:microsoft.com/office/officeart/2005/8/layout/hierarchy4"/>
    <dgm:cxn modelId="{95C0A19D-3836-42A6-A846-17F97644FEE7}" type="presParOf" srcId="{DD379241-3D00-4C5C-900E-51272CBF4930}" destId="{5077CB57-ED7A-46FC-ADC1-E3ACDCB1B591}" srcOrd="2" destOrd="0" presId="urn:microsoft.com/office/officeart/2005/8/layout/hierarchy4"/>
    <dgm:cxn modelId="{84A9278F-7C25-48ED-989E-2713ECB9B3A5}" type="presParOf" srcId="{5077CB57-ED7A-46FC-ADC1-E3ACDCB1B591}" destId="{85550670-E2B2-4690-A40D-291A7631F8DB}" srcOrd="0" destOrd="0" presId="urn:microsoft.com/office/officeart/2005/8/layout/hierarchy4"/>
    <dgm:cxn modelId="{2D7590C0-6442-4FFE-A3D7-107DFB04C71D}" type="presParOf" srcId="{5077CB57-ED7A-46FC-ADC1-E3ACDCB1B591}" destId="{2E79390C-51E5-4693-8384-593E0FB6BC43}" srcOrd="1" destOrd="0" presId="urn:microsoft.com/office/officeart/2005/8/layout/hierarchy4"/>
    <dgm:cxn modelId="{06769631-D087-46CD-894C-E1683F9B9EFD}" type="presParOf" srcId="{5077CB57-ED7A-46FC-ADC1-E3ACDCB1B591}" destId="{9D87A92E-5EE1-42A1-A56A-78BAD7FDC37B}" srcOrd="2" destOrd="0" presId="urn:microsoft.com/office/officeart/2005/8/layout/hierarchy4"/>
    <dgm:cxn modelId="{AB8627AA-F01A-459D-BEB1-0BF738D7BF20}" type="presParOf" srcId="{9D87A92E-5EE1-42A1-A56A-78BAD7FDC37B}" destId="{15F47EDA-2E6D-4952-8BD2-6A4591821FE1}" srcOrd="0" destOrd="0" presId="urn:microsoft.com/office/officeart/2005/8/layout/hierarchy4"/>
    <dgm:cxn modelId="{0E6C20A2-1B0B-45A2-9B1E-9EDDE95F13C4}" type="presParOf" srcId="{15F47EDA-2E6D-4952-8BD2-6A4591821FE1}" destId="{2238C220-6EDE-41FF-B39C-953AE81925C7}" srcOrd="0" destOrd="0" presId="urn:microsoft.com/office/officeart/2005/8/layout/hierarchy4"/>
    <dgm:cxn modelId="{AAACF1A9-E041-4EA0-9AFA-23D46DA22998}" type="presParOf" srcId="{15F47EDA-2E6D-4952-8BD2-6A4591821FE1}" destId="{AD344BD5-70A4-4039-B9D4-8A31EB73D7FB}"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CC7D851-B1B5-48AC-BD11-931F2D40D2AD}" type="doc">
      <dgm:prSet loTypeId="urn:microsoft.com/office/officeart/2005/8/layout/hProcess9" loCatId="process" qsTypeId="urn:microsoft.com/office/officeart/2005/8/quickstyle/simple3" qsCatId="simple" csTypeId="urn:microsoft.com/office/officeart/2005/8/colors/colorful5" csCatId="colorful" phldr="1"/>
      <dgm:spPr/>
    </dgm:pt>
    <dgm:pt modelId="{420F277E-1952-4196-AE4C-9A5778173912}">
      <dgm:prSet phldrT="[Texto]"/>
      <dgm:spPr/>
      <dgm:t>
        <a:bodyPr/>
        <a:lstStyle/>
        <a:p>
          <a:r>
            <a:rPr lang="es-CO" b="1" dirty="0" smtClean="0"/>
            <a:t>Usualmente se llama Diagrama de “Ishikawa”, por el apellido de su creador; también se conoce como “Diagrama Espina de Pescado” por su forma similar al esqueleto de un pez.</a:t>
          </a:r>
          <a:endParaRPr lang="es-CO" b="1" dirty="0"/>
        </a:p>
      </dgm:t>
    </dgm:pt>
    <dgm:pt modelId="{B2691819-E164-4F13-B7F4-9DE70E7F6664}" type="parTrans" cxnId="{1706B409-98BB-4182-AD34-8E1DA4E0B8E8}">
      <dgm:prSet/>
      <dgm:spPr/>
      <dgm:t>
        <a:bodyPr/>
        <a:lstStyle/>
        <a:p>
          <a:endParaRPr lang="es-CO" b="1"/>
        </a:p>
      </dgm:t>
    </dgm:pt>
    <dgm:pt modelId="{A683EE20-628F-4F88-8AFA-F193B775FDB5}" type="sibTrans" cxnId="{1706B409-98BB-4182-AD34-8E1DA4E0B8E8}">
      <dgm:prSet/>
      <dgm:spPr/>
      <dgm:t>
        <a:bodyPr/>
        <a:lstStyle/>
        <a:p>
          <a:endParaRPr lang="es-CO" b="1"/>
        </a:p>
      </dgm:t>
    </dgm:pt>
    <dgm:pt modelId="{03C0D902-3626-4428-A6FC-ED1E2EEE5824}">
      <dgm:prSet phldrT="[Texto]"/>
      <dgm:spPr/>
      <dgm:t>
        <a:bodyPr/>
        <a:lstStyle/>
        <a:p>
          <a:r>
            <a:rPr lang="es-CO" b="1" dirty="0" smtClean="0"/>
            <a:t>Está compuesto por un recuadro (cabeza), una línea principal (columna vertebral) y 4 o más líneas que apuntan a la línea principal formando un ángulo de aproximadamente 70º (espinas principales). </a:t>
          </a:r>
          <a:endParaRPr lang="es-CO" b="1" dirty="0"/>
        </a:p>
      </dgm:t>
    </dgm:pt>
    <dgm:pt modelId="{0C20F882-121D-4782-A9C7-320305B27244}" type="parTrans" cxnId="{F14E4DAE-A433-4E33-9C79-484F649B75B4}">
      <dgm:prSet/>
      <dgm:spPr/>
      <dgm:t>
        <a:bodyPr/>
        <a:lstStyle/>
        <a:p>
          <a:endParaRPr lang="es-CO" b="1"/>
        </a:p>
      </dgm:t>
    </dgm:pt>
    <dgm:pt modelId="{510B0E8B-BCC2-4436-99F9-4DF9BA38C914}" type="sibTrans" cxnId="{F14E4DAE-A433-4E33-9C79-484F649B75B4}">
      <dgm:prSet/>
      <dgm:spPr/>
      <dgm:t>
        <a:bodyPr/>
        <a:lstStyle/>
        <a:p>
          <a:endParaRPr lang="es-CO" b="1"/>
        </a:p>
      </dgm:t>
    </dgm:pt>
    <dgm:pt modelId="{83174E7F-51C6-4FEA-9CC3-35D39705FB88}">
      <dgm:prSet phldrT="[Texto]"/>
      <dgm:spPr/>
      <dgm:t>
        <a:bodyPr/>
        <a:lstStyle/>
        <a:p>
          <a:r>
            <a:rPr lang="es-CO" b="1" dirty="0" smtClean="0"/>
            <a:t>Estas últimas poseen a su vez dos o tres líneas inclinadas (espinas), y así sucesivamente (espinas menores), según sea necesario de acuerdo a la complejidad de la información que se va a tratar.</a:t>
          </a:r>
          <a:endParaRPr lang="es-CO" b="1" dirty="0"/>
        </a:p>
      </dgm:t>
    </dgm:pt>
    <dgm:pt modelId="{290C3B5E-47E3-4526-9F0E-7D1E356886A0}" type="parTrans" cxnId="{E33C8403-7B40-4E82-B085-D32BD52EF62A}">
      <dgm:prSet/>
      <dgm:spPr/>
      <dgm:t>
        <a:bodyPr/>
        <a:lstStyle/>
        <a:p>
          <a:endParaRPr lang="es-CO" b="1"/>
        </a:p>
      </dgm:t>
    </dgm:pt>
    <dgm:pt modelId="{DBA6635D-B2FF-4744-AE4B-820740A99EA8}" type="sibTrans" cxnId="{E33C8403-7B40-4E82-B085-D32BD52EF62A}">
      <dgm:prSet/>
      <dgm:spPr/>
      <dgm:t>
        <a:bodyPr/>
        <a:lstStyle/>
        <a:p>
          <a:endParaRPr lang="es-CO" b="1"/>
        </a:p>
      </dgm:t>
    </dgm:pt>
    <dgm:pt modelId="{684458C9-8B4A-4679-B3BB-2C1C69446E68}" type="pres">
      <dgm:prSet presAssocID="{FCC7D851-B1B5-48AC-BD11-931F2D40D2AD}" presName="CompostProcess" presStyleCnt="0">
        <dgm:presLayoutVars>
          <dgm:dir/>
          <dgm:resizeHandles val="exact"/>
        </dgm:presLayoutVars>
      </dgm:prSet>
      <dgm:spPr/>
    </dgm:pt>
    <dgm:pt modelId="{312086CB-84C4-4B56-8FE1-BEBAE72DE7E4}" type="pres">
      <dgm:prSet presAssocID="{FCC7D851-B1B5-48AC-BD11-931F2D40D2AD}" presName="arrow" presStyleLbl="bgShp" presStyleIdx="0" presStyleCnt="1"/>
      <dgm:spPr/>
    </dgm:pt>
    <dgm:pt modelId="{FEF4A654-8CB6-4269-9728-99C0098B8480}" type="pres">
      <dgm:prSet presAssocID="{FCC7D851-B1B5-48AC-BD11-931F2D40D2AD}" presName="linearProcess" presStyleCnt="0"/>
      <dgm:spPr/>
    </dgm:pt>
    <dgm:pt modelId="{91B28FE4-AEFE-44AF-81CE-C44D2A310E1D}" type="pres">
      <dgm:prSet presAssocID="{420F277E-1952-4196-AE4C-9A5778173912}" presName="textNode" presStyleLbl="node1" presStyleIdx="0" presStyleCnt="3">
        <dgm:presLayoutVars>
          <dgm:bulletEnabled val="1"/>
        </dgm:presLayoutVars>
      </dgm:prSet>
      <dgm:spPr/>
      <dgm:t>
        <a:bodyPr/>
        <a:lstStyle/>
        <a:p>
          <a:endParaRPr lang="es-CO"/>
        </a:p>
      </dgm:t>
    </dgm:pt>
    <dgm:pt modelId="{5AB2AF5B-01BC-497C-AC0E-6CC92694314A}" type="pres">
      <dgm:prSet presAssocID="{A683EE20-628F-4F88-8AFA-F193B775FDB5}" presName="sibTrans" presStyleCnt="0"/>
      <dgm:spPr/>
    </dgm:pt>
    <dgm:pt modelId="{97CF19FF-D4A7-4B1B-B9B6-89D49A958563}" type="pres">
      <dgm:prSet presAssocID="{03C0D902-3626-4428-A6FC-ED1E2EEE5824}" presName="textNode" presStyleLbl="node1" presStyleIdx="1" presStyleCnt="3">
        <dgm:presLayoutVars>
          <dgm:bulletEnabled val="1"/>
        </dgm:presLayoutVars>
      </dgm:prSet>
      <dgm:spPr/>
      <dgm:t>
        <a:bodyPr/>
        <a:lstStyle/>
        <a:p>
          <a:endParaRPr lang="es-CO"/>
        </a:p>
      </dgm:t>
    </dgm:pt>
    <dgm:pt modelId="{7D94492A-74D5-4F7D-9395-9C3B14F4D7BA}" type="pres">
      <dgm:prSet presAssocID="{510B0E8B-BCC2-4436-99F9-4DF9BA38C914}" presName="sibTrans" presStyleCnt="0"/>
      <dgm:spPr/>
    </dgm:pt>
    <dgm:pt modelId="{D8264A54-3B91-4F76-86B9-06D73FF8C1BA}" type="pres">
      <dgm:prSet presAssocID="{83174E7F-51C6-4FEA-9CC3-35D39705FB88}" presName="textNode" presStyleLbl="node1" presStyleIdx="2" presStyleCnt="3">
        <dgm:presLayoutVars>
          <dgm:bulletEnabled val="1"/>
        </dgm:presLayoutVars>
      </dgm:prSet>
      <dgm:spPr/>
      <dgm:t>
        <a:bodyPr/>
        <a:lstStyle/>
        <a:p>
          <a:endParaRPr lang="es-CO"/>
        </a:p>
      </dgm:t>
    </dgm:pt>
  </dgm:ptLst>
  <dgm:cxnLst>
    <dgm:cxn modelId="{EFBC0DA5-BE92-4FB4-8D8F-4148583388DF}" type="presOf" srcId="{83174E7F-51C6-4FEA-9CC3-35D39705FB88}" destId="{D8264A54-3B91-4F76-86B9-06D73FF8C1BA}" srcOrd="0" destOrd="0" presId="urn:microsoft.com/office/officeart/2005/8/layout/hProcess9"/>
    <dgm:cxn modelId="{F14E4DAE-A433-4E33-9C79-484F649B75B4}" srcId="{FCC7D851-B1B5-48AC-BD11-931F2D40D2AD}" destId="{03C0D902-3626-4428-A6FC-ED1E2EEE5824}" srcOrd="1" destOrd="0" parTransId="{0C20F882-121D-4782-A9C7-320305B27244}" sibTransId="{510B0E8B-BCC2-4436-99F9-4DF9BA38C914}"/>
    <dgm:cxn modelId="{DA0BB44D-6F23-4A56-8B5B-708AF7108FD0}" type="presOf" srcId="{03C0D902-3626-4428-A6FC-ED1E2EEE5824}" destId="{97CF19FF-D4A7-4B1B-B9B6-89D49A958563}" srcOrd="0" destOrd="0" presId="urn:microsoft.com/office/officeart/2005/8/layout/hProcess9"/>
    <dgm:cxn modelId="{D2BC911A-5B48-4A2B-AC67-0AE2F9CB87F2}" type="presOf" srcId="{FCC7D851-B1B5-48AC-BD11-931F2D40D2AD}" destId="{684458C9-8B4A-4679-B3BB-2C1C69446E68}" srcOrd="0" destOrd="0" presId="urn:microsoft.com/office/officeart/2005/8/layout/hProcess9"/>
    <dgm:cxn modelId="{1706B409-98BB-4182-AD34-8E1DA4E0B8E8}" srcId="{FCC7D851-B1B5-48AC-BD11-931F2D40D2AD}" destId="{420F277E-1952-4196-AE4C-9A5778173912}" srcOrd="0" destOrd="0" parTransId="{B2691819-E164-4F13-B7F4-9DE70E7F6664}" sibTransId="{A683EE20-628F-4F88-8AFA-F193B775FDB5}"/>
    <dgm:cxn modelId="{E33C8403-7B40-4E82-B085-D32BD52EF62A}" srcId="{FCC7D851-B1B5-48AC-BD11-931F2D40D2AD}" destId="{83174E7F-51C6-4FEA-9CC3-35D39705FB88}" srcOrd="2" destOrd="0" parTransId="{290C3B5E-47E3-4526-9F0E-7D1E356886A0}" sibTransId="{DBA6635D-B2FF-4744-AE4B-820740A99EA8}"/>
    <dgm:cxn modelId="{2C07BC3A-880B-46CE-BC87-3FF9F6083C61}" type="presOf" srcId="{420F277E-1952-4196-AE4C-9A5778173912}" destId="{91B28FE4-AEFE-44AF-81CE-C44D2A310E1D}" srcOrd="0" destOrd="0" presId="urn:microsoft.com/office/officeart/2005/8/layout/hProcess9"/>
    <dgm:cxn modelId="{38827247-144B-42B4-AD21-AEEA33EF765A}" type="presParOf" srcId="{684458C9-8B4A-4679-B3BB-2C1C69446E68}" destId="{312086CB-84C4-4B56-8FE1-BEBAE72DE7E4}" srcOrd="0" destOrd="0" presId="urn:microsoft.com/office/officeart/2005/8/layout/hProcess9"/>
    <dgm:cxn modelId="{3D8E2607-64B8-449C-AE0A-4E74421F10BB}" type="presParOf" srcId="{684458C9-8B4A-4679-B3BB-2C1C69446E68}" destId="{FEF4A654-8CB6-4269-9728-99C0098B8480}" srcOrd="1" destOrd="0" presId="urn:microsoft.com/office/officeart/2005/8/layout/hProcess9"/>
    <dgm:cxn modelId="{14DA2645-E9A1-408F-8149-5C7C3A1041E7}" type="presParOf" srcId="{FEF4A654-8CB6-4269-9728-99C0098B8480}" destId="{91B28FE4-AEFE-44AF-81CE-C44D2A310E1D}" srcOrd="0" destOrd="0" presId="urn:microsoft.com/office/officeart/2005/8/layout/hProcess9"/>
    <dgm:cxn modelId="{9B096FAD-8EB7-4C61-B39C-FC840E3C99FB}" type="presParOf" srcId="{FEF4A654-8CB6-4269-9728-99C0098B8480}" destId="{5AB2AF5B-01BC-497C-AC0E-6CC92694314A}" srcOrd="1" destOrd="0" presId="urn:microsoft.com/office/officeart/2005/8/layout/hProcess9"/>
    <dgm:cxn modelId="{918118B0-C189-4A47-9EC8-9872D84AD05B}" type="presParOf" srcId="{FEF4A654-8CB6-4269-9728-99C0098B8480}" destId="{97CF19FF-D4A7-4B1B-B9B6-89D49A958563}" srcOrd="2" destOrd="0" presId="urn:microsoft.com/office/officeart/2005/8/layout/hProcess9"/>
    <dgm:cxn modelId="{70CFE472-352C-41D3-893A-DE95BFCAF047}" type="presParOf" srcId="{FEF4A654-8CB6-4269-9728-99C0098B8480}" destId="{7D94492A-74D5-4F7D-9395-9C3B14F4D7BA}" srcOrd="3" destOrd="0" presId="urn:microsoft.com/office/officeart/2005/8/layout/hProcess9"/>
    <dgm:cxn modelId="{A641EE3F-E5D8-4BCE-8E9A-F10BE98D7E45}" type="presParOf" srcId="{FEF4A654-8CB6-4269-9728-99C0098B8480}" destId="{D8264A54-3B91-4F76-86B9-06D73FF8C1BA}"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F4ECE93-3CE6-48F0-863B-3DAD9F0A94B0}" type="doc">
      <dgm:prSet loTypeId="urn:microsoft.com/office/officeart/2005/8/layout/process4" loCatId="list" qsTypeId="urn:microsoft.com/office/officeart/2005/8/quickstyle/simple3" qsCatId="simple" csTypeId="urn:microsoft.com/office/officeart/2005/8/colors/colorful4" csCatId="colorful" phldr="1"/>
      <dgm:spPr/>
      <dgm:t>
        <a:bodyPr/>
        <a:lstStyle/>
        <a:p>
          <a:endParaRPr lang="es-CO"/>
        </a:p>
      </dgm:t>
    </dgm:pt>
    <dgm:pt modelId="{3300D514-0D4F-4518-8009-8309B00E0712}">
      <dgm:prSet phldrT="[Texto]"/>
      <dgm:spPr/>
      <dgm:t>
        <a:bodyPr/>
        <a:lstStyle/>
        <a:p>
          <a:r>
            <a:rPr lang="es-CO" dirty="0" smtClean="0"/>
            <a:t>Permiten ordenar una secuencia de eventos o de hitos sobre un tema, de tal forma que se visualice con claridad la relación temporal entre ellos</a:t>
          </a:r>
          <a:endParaRPr lang="es-CO" dirty="0"/>
        </a:p>
      </dgm:t>
    </dgm:pt>
    <dgm:pt modelId="{429D0C88-1BF8-47A1-BBEC-431CA1CBCE7D}" type="parTrans" cxnId="{5ED9AED9-4ACA-49C6-98F5-8AE2C33E9C74}">
      <dgm:prSet/>
      <dgm:spPr/>
      <dgm:t>
        <a:bodyPr/>
        <a:lstStyle/>
        <a:p>
          <a:endParaRPr lang="es-CO"/>
        </a:p>
      </dgm:t>
    </dgm:pt>
    <dgm:pt modelId="{D904276B-2DE1-49BF-8DC6-AF3FAF8DB9C0}" type="sibTrans" cxnId="{5ED9AED9-4ACA-49C6-98F5-8AE2C33E9C74}">
      <dgm:prSet/>
      <dgm:spPr/>
      <dgm:t>
        <a:bodyPr/>
        <a:lstStyle/>
        <a:p>
          <a:endParaRPr lang="es-CO"/>
        </a:p>
      </dgm:t>
    </dgm:pt>
    <dgm:pt modelId="{EC26259F-21F9-43AF-9D40-B62F9D5D8B93}">
      <dgm:prSet phldrT="[Texto]"/>
      <dgm:spPr/>
      <dgm:t>
        <a:bodyPr/>
        <a:lstStyle/>
        <a:p>
          <a:r>
            <a:rPr lang="es-CO" dirty="0" smtClean="0"/>
            <a:t>Se deben identificar los eventos y las fechas (iniciales y finales) en que estos ocurrieron</a:t>
          </a:r>
          <a:endParaRPr lang="es-CO" dirty="0"/>
        </a:p>
      </dgm:t>
    </dgm:pt>
    <dgm:pt modelId="{7CC9DB0F-D6AD-400A-9776-36DACC28B0F0}" type="parTrans" cxnId="{F75F067B-5A2A-43A7-A239-03F99797BAA5}">
      <dgm:prSet/>
      <dgm:spPr/>
      <dgm:t>
        <a:bodyPr/>
        <a:lstStyle/>
        <a:p>
          <a:endParaRPr lang="es-CO"/>
        </a:p>
      </dgm:t>
    </dgm:pt>
    <dgm:pt modelId="{60B93A8F-C471-4F0A-899A-4FC7802721BE}" type="sibTrans" cxnId="{F75F067B-5A2A-43A7-A239-03F99797BAA5}">
      <dgm:prSet/>
      <dgm:spPr/>
      <dgm:t>
        <a:bodyPr/>
        <a:lstStyle/>
        <a:p>
          <a:endParaRPr lang="es-CO"/>
        </a:p>
      </dgm:t>
    </dgm:pt>
    <dgm:pt modelId="{415E0F1F-3618-45C9-A24A-CD4415608A84}">
      <dgm:prSet phldrT="[Texto]"/>
      <dgm:spPr/>
      <dgm:t>
        <a:bodyPr/>
        <a:lstStyle/>
        <a:p>
          <a:r>
            <a:rPr lang="es-CO" dirty="0" smtClean="0"/>
            <a:t>Ubicar los eventos en orden cronológico</a:t>
          </a:r>
          <a:endParaRPr lang="es-CO" dirty="0"/>
        </a:p>
      </dgm:t>
    </dgm:pt>
    <dgm:pt modelId="{B5864783-4619-47B2-BA2B-5F8F96D83F15}" type="parTrans" cxnId="{685D71BF-8A3B-412A-8816-E38D97E393FA}">
      <dgm:prSet/>
      <dgm:spPr/>
      <dgm:t>
        <a:bodyPr/>
        <a:lstStyle/>
        <a:p>
          <a:endParaRPr lang="es-CO"/>
        </a:p>
      </dgm:t>
    </dgm:pt>
    <dgm:pt modelId="{CB7C64B0-22A7-43F7-B296-26880B5E8FBF}" type="sibTrans" cxnId="{685D71BF-8A3B-412A-8816-E38D97E393FA}">
      <dgm:prSet/>
      <dgm:spPr/>
      <dgm:t>
        <a:bodyPr/>
        <a:lstStyle/>
        <a:p>
          <a:endParaRPr lang="es-CO"/>
        </a:p>
      </dgm:t>
    </dgm:pt>
    <dgm:pt modelId="{FF6F379A-FBB1-4000-928E-ECAE8C3A3816}">
      <dgm:prSet phldrT="[Texto]"/>
      <dgm:spPr/>
      <dgm:t>
        <a:bodyPr/>
        <a:lstStyle/>
        <a:p>
          <a:r>
            <a:rPr lang="es-CO" dirty="0" smtClean="0"/>
            <a:t>Seleccionar los hitos más relevantes del tema estudiado para poder establecer los intervalos de tiempo más adecuados</a:t>
          </a:r>
          <a:endParaRPr lang="es-CO" dirty="0"/>
        </a:p>
      </dgm:t>
    </dgm:pt>
    <dgm:pt modelId="{55C2EAE4-E028-40F9-A6DE-105BA34E6886}" type="parTrans" cxnId="{2B99E2C7-B748-4027-811B-FB2B72F68FDB}">
      <dgm:prSet/>
      <dgm:spPr/>
      <dgm:t>
        <a:bodyPr/>
        <a:lstStyle/>
        <a:p>
          <a:endParaRPr lang="es-CO"/>
        </a:p>
      </dgm:t>
    </dgm:pt>
    <dgm:pt modelId="{4798D476-5E0A-4DBC-A1A6-7A4B25B1D2C5}" type="sibTrans" cxnId="{2B99E2C7-B748-4027-811B-FB2B72F68FDB}">
      <dgm:prSet/>
      <dgm:spPr/>
      <dgm:t>
        <a:bodyPr/>
        <a:lstStyle/>
        <a:p>
          <a:endParaRPr lang="es-CO"/>
        </a:p>
      </dgm:t>
    </dgm:pt>
    <dgm:pt modelId="{29661128-0B79-4559-AC49-EC7F5A7B2CB3}">
      <dgm:prSet phldrT="[Texto]"/>
      <dgm:spPr/>
      <dgm:t>
        <a:bodyPr/>
        <a:lstStyle/>
        <a:p>
          <a:r>
            <a:rPr lang="es-CO" dirty="0" smtClean="0"/>
            <a:t>Agrupar los eventos similares</a:t>
          </a:r>
          <a:endParaRPr lang="es-CO" dirty="0"/>
        </a:p>
      </dgm:t>
    </dgm:pt>
    <dgm:pt modelId="{079D7D20-1B45-4034-A9A3-1D7F701EDD45}" type="parTrans" cxnId="{22999B78-E303-4108-8AC9-DEDA794B4759}">
      <dgm:prSet/>
      <dgm:spPr/>
      <dgm:t>
        <a:bodyPr/>
        <a:lstStyle/>
        <a:p>
          <a:endParaRPr lang="es-CO"/>
        </a:p>
      </dgm:t>
    </dgm:pt>
    <dgm:pt modelId="{800D726A-A84E-4600-A261-5121390DBDB7}" type="sibTrans" cxnId="{22999B78-E303-4108-8AC9-DEDA794B4759}">
      <dgm:prSet/>
      <dgm:spPr/>
      <dgm:t>
        <a:bodyPr/>
        <a:lstStyle/>
        <a:p>
          <a:endParaRPr lang="es-CO"/>
        </a:p>
      </dgm:t>
    </dgm:pt>
    <dgm:pt modelId="{F71B402E-7053-459C-9D96-AE113D5798F3}">
      <dgm:prSet phldrT="[Texto]"/>
      <dgm:spPr/>
      <dgm:t>
        <a:bodyPr/>
        <a:lstStyle/>
        <a:p>
          <a:r>
            <a:rPr lang="es-CO" dirty="0" smtClean="0"/>
            <a:t>Determinar la escala de visualización que se va a usar</a:t>
          </a:r>
          <a:endParaRPr lang="es-CO" dirty="0"/>
        </a:p>
      </dgm:t>
    </dgm:pt>
    <dgm:pt modelId="{0CBC43C0-9BF0-4184-A54E-8D8502BCE393}" type="parTrans" cxnId="{8D5A0F57-79DF-49AC-9259-A86C23FD920B}">
      <dgm:prSet/>
      <dgm:spPr/>
      <dgm:t>
        <a:bodyPr/>
        <a:lstStyle/>
        <a:p>
          <a:endParaRPr lang="es-CO"/>
        </a:p>
      </dgm:t>
    </dgm:pt>
    <dgm:pt modelId="{5A7CA472-4955-4895-90B9-61D947E0ADB6}" type="sibTrans" cxnId="{8D5A0F57-79DF-49AC-9259-A86C23FD920B}">
      <dgm:prSet/>
      <dgm:spPr/>
      <dgm:t>
        <a:bodyPr/>
        <a:lstStyle/>
        <a:p>
          <a:endParaRPr lang="es-CO"/>
        </a:p>
      </dgm:t>
    </dgm:pt>
    <dgm:pt modelId="{C28A07E8-B263-4AF3-8264-FBEB777CB282}">
      <dgm:prSet phldrT="[Texto]"/>
      <dgm:spPr/>
      <dgm:t>
        <a:bodyPr/>
        <a:lstStyle/>
        <a:p>
          <a:r>
            <a:rPr lang="es-CO" dirty="0" smtClean="0"/>
            <a:t>Organizar los eventos en forma de diagrama</a:t>
          </a:r>
          <a:endParaRPr lang="es-CO" dirty="0"/>
        </a:p>
      </dgm:t>
    </dgm:pt>
    <dgm:pt modelId="{D1A84F46-744E-48B9-B494-39A0A369D806}" type="parTrans" cxnId="{ED05D943-5032-4733-8535-B10149587CCB}">
      <dgm:prSet/>
      <dgm:spPr/>
      <dgm:t>
        <a:bodyPr/>
        <a:lstStyle/>
        <a:p>
          <a:endParaRPr lang="es-CO"/>
        </a:p>
      </dgm:t>
    </dgm:pt>
    <dgm:pt modelId="{6CACF8DC-F9AF-4693-B46E-9A87A7EF600C}" type="sibTrans" cxnId="{ED05D943-5032-4733-8535-B10149587CCB}">
      <dgm:prSet/>
      <dgm:spPr/>
      <dgm:t>
        <a:bodyPr/>
        <a:lstStyle/>
        <a:p>
          <a:endParaRPr lang="es-CO"/>
        </a:p>
      </dgm:t>
    </dgm:pt>
    <dgm:pt modelId="{1ED0CF3D-ED05-460C-8E93-692A432F247F}" type="pres">
      <dgm:prSet presAssocID="{6F4ECE93-3CE6-48F0-863B-3DAD9F0A94B0}" presName="Name0" presStyleCnt="0">
        <dgm:presLayoutVars>
          <dgm:dir/>
          <dgm:animLvl val="lvl"/>
          <dgm:resizeHandles val="exact"/>
        </dgm:presLayoutVars>
      </dgm:prSet>
      <dgm:spPr/>
    </dgm:pt>
    <dgm:pt modelId="{C2289CCE-1D33-4527-8F11-B1FF8598A82B}" type="pres">
      <dgm:prSet presAssocID="{C28A07E8-B263-4AF3-8264-FBEB777CB282}" presName="boxAndChildren" presStyleCnt="0"/>
      <dgm:spPr/>
    </dgm:pt>
    <dgm:pt modelId="{A19BE4DC-E051-468B-928F-13DFF89F1677}" type="pres">
      <dgm:prSet presAssocID="{C28A07E8-B263-4AF3-8264-FBEB777CB282}" presName="parentTextBox" presStyleLbl="node1" presStyleIdx="0" presStyleCnt="3"/>
      <dgm:spPr/>
      <dgm:t>
        <a:bodyPr/>
        <a:lstStyle/>
        <a:p>
          <a:endParaRPr lang="es-CO"/>
        </a:p>
      </dgm:t>
    </dgm:pt>
    <dgm:pt modelId="{24518CB1-DB99-4B7C-965E-D5C3F44EAB7F}" type="pres">
      <dgm:prSet presAssocID="{4798D476-5E0A-4DBC-A1A6-7A4B25B1D2C5}" presName="sp" presStyleCnt="0"/>
      <dgm:spPr/>
    </dgm:pt>
    <dgm:pt modelId="{C930EA95-5DFD-4547-9DC9-FDFD74F8BAFE}" type="pres">
      <dgm:prSet presAssocID="{FF6F379A-FBB1-4000-928E-ECAE8C3A3816}" presName="arrowAndChildren" presStyleCnt="0"/>
      <dgm:spPr/>
    </dgm:pt>
    <dgm:pt modelId="{66B729AE-1ED6-4FF2-8592-D71102264590}" type="pres">
      <dgm:prSet presAssocID="{FF6F379A-FBB1-4000-928E-ECAE8C3A3816}" presName="parentTextArrow" presStyleLbl="node1" presStyleIdx="0" presStyleCnt="3"/>
      <dgm:spPr/>
      <dgm:t>
        <a:bodyPr/>
        <a:lstStyle/>
        <a:p>
          <a:endParaRPr lang="es-CO"/>
        </a:p>
      </dgm:t>
    </dgm:pt>
    <dgm:pt modelId="{90C47F80-6D01-4CA1-9319-079314ED1AF5}" type="pres">
      <dgm:prSet presAssocID="{FF6F379A-FBB1-4000-928E-ECAE8C3A3816}" presName="arrow" presStyleLbl="node1" presStyleIdx="1" presStyleCnt="3"/>
      <dgm:spPr/>
      <dgm:t>
        <a:bodyPr/>
        <a:lstStyle/>
        <a:p>
          <a:endParaRPr lang="es-CO"/>
        </a:p>
      </dgm:t>
    </dgm:pt>
    <dgm:pt modelId="{468CFAB1-9904-49C0-B1B2-BBFB3ADF19FF}" type="pres">
      <dgm:prSet presAssocID="{FF6F379A-FBB1-4000-928E-ECAE8C3A3816}" presName="descendantArrow" presStyleCnt="0"/>
      <dgm:spPr/>
    </dgm:pt>
    <dgm:pt modelId="{EFD110EF-C97A-4108-ABAE-F72609C4E6BB}" type="pres">
      <dgm:prSet presAssocID="{29661128-0B79-4559-AC49-EC7F5A7B2CB3}" presName="childTextArrow" presStyleLbl="fgAccFollowNode1" presStyleIdx="0" presStyleCnt="4">
        <dgm:presLayoutVars>
          <dgm:bulletEnabled val="1"/>
        </dgm:presLayoutVars>
      </dgm:prSet>
      <dgm:spPr/>
      <dgm:t>
        <a:bodyPr/>
        <a:lstStyle/>
        <a:p>
          <a:endParaRPr lang="es-CO"/>
        </a:p>
      </dgm:t>
    </dgm:pt>
    <dgm:pt modelId="{3292F3A4-67FF-4FE3-9B3F-DB466D6E6117}" type="pres">
      <dgm:prSet presAssocID="{F71B402E-7053-459C-9D96-AE113D5798F3}" presName="childTextArrow" presStyleLbl="fgAccFollowNode1" presStyleIdx="1" presStyleCnt="4">
        <dgm:presLayoutVars>
          <dgm:bulletEnabled val="1"/>
        </dgm:presLayoutVars>
      </dgm:prSet>
      <dgm:spPr/>
      <dgm:t>
        <a:bodyPr/>
        <a:lstStyle/>
        <a:p>
          <a:endParaRPr lang="es-CO"/>
        </a:p>
      </dgm:t>
    </dgm:pt>
    <dgm:pt modelId="{1F4C8498-645F-4957-9D7B-5145187D11B4}" type="pres">
      <dgm:prSet presAssocID="{D904276B-2DE1-49BF-8DC6-AF3FAF8DB9C0}" presName="sp" presStyleCnt="0"/>
      <dgm:spPr/>
    </dgm:pt>
    <dgm:pt modelId="{6E12A901-5806-4124-B1CC-E816C296399C}" type="pres">
      <dgm:prSet presAssocID="{3300D514-0D4F-4518-8009-8309B00E0712}" presName="arrowAndChildren" presStyleCnt="0"/>
      <dgm:spPr/>
    </dgm:pt>
    <dgm:pt modelId="{1CF4A12E-B138-4A4A-BCA4-691BC0A5EF46}" type="pres">
      <dgm:prSet presAssocID="{3300D514-0D4F-4518-8009-8309B00E0712}" presName="parentTextArrow" presStyleLbl="node1" presStyleIdx="1" presStyleCnt="3"/>
      <dgm:spPr/>
      <dgm:t>
        <a:bodyPr/>
        <a:lstStyle/>
        <a:p>
          <a:endParaRPr lang="es-CO"/>
        </a:p>
      </dgm:t>
    </dgm:pt>
    <dgm:pt modelId="{A5FFAE60-9214-4331-AB22-8C972AC11CA6}" type="pres">
      <dgm:prSet presAssocID="{3300D514-0D4F-4518-8009-8309B00E0712}" presName="arrow" presStyleLbl="node1" presStyleIdx="2" presStyleCnt="3"/>
      <dgm:spPr/>
      <dgm:t>
        <a:bodyPr/>
        <a:lstStyle/>
        <a:p>
          <a:endParaRPr lang="es-CO"/>
        </a:p>
      </dgm:t>
    </dgm:pt>
    <dgm:pt modelId="{AEA963FA-F184-4536-BD30-43D98CFCFAE9}" type="pres">
      <dgm:prSet presAssocID="{3300D514-0D4F-4518-8009-8309B00E0712}" presName="descendantArrow" presStyleCnt="0"/>
      <dgm:spPr/>
    </dgm:pt>
    <dgm:pt modelId="{98E2DF2F-BCC8-4ABB-A5F6-B765AFE0B40A}" type="pres">
      <dgm:prSet presAssocID="{EC26259F-21F9-43AF-9D40-B62F9D5D8B93}" presName="childTextArrow" presStyleLbl="fgAccFollowNode1" presStyleIdx="2" presStyleCnt="4">
        <dgm:presLayoutVars>
          <dgm:bulletEnabled val="1"/>
        </dgm:presLayoutVars>
      </dgm:prSet>
      <dgm:spPr/>
      <dgm:t>
        <a:bodyPr/>
        <a:lstStyle/>
        <a:p>
          <a:endParaRPr lang="es-CO"/>
        </a:p>
      </dgm:t>
    </dgm:pt>
    <dgm:pt modelId="{8FBFCF28-9BA7-4051-A6D8-215B03D7E000}" type="pres">
      <dgm:prSet presAssocID="{415E0F1F-3618-45C9-A24A-CD4415608A84}" presName="childTextArrow" presStyleLbl="fgAccFollowNode1" presStyleIdx="3" presStyleCnt="4">
        <dgm:presLayoutVars>
          <dgm:bulletEnabled val="1"/>
        </dgm:presLayoutVars>
      </dgm:prSet>
      <dgm:spPr/>
      <dgm:t>
        <a:bodyPr/>
        <a:lstStyle/>
        <a:p>
          <a:endParaRPr lang="es-CO"/>
        </a:p>
      </dgm:t>
    </dgm:pt>
  </dgm:ptLst>
  <dgm:cxnLst>
    <dgm:cxn modelId="{22999B78-E303-4108-8AC9-DEDA794B4759}" srcId="{FF6F379A-FBB1-4000-928E-ECAE8C3A3816}" destId="{29661128-0B79-4559-AC49-EC7F5A7B2CB3}" srcOrd="0" destOrd="0" parTransId="{079D7D20-1B45-4034-A9A3-1D7F701EDD45}" sibTransId="{800D726A-A84E-4600-A261-5121390DBDB7}"/>
    <dgm:cxn modelId="{8D5A0F57-79DF-49AC-9259-A86C23FD920B}" srcId="{FF6F379A-FBB1-4000-928E-ECAE8C3A3816}" destId="{F71B402E-7053-459C-9D96-AE113D5798F3}" srcOrd="1" destOrd="0" parTransId="{0CBC43C0-9BF0-4184-A54E-8D8502BCE393}" sibTransId="{5A7CA472-4955-4895-90B9-61D947E0ADB6}"/>
    <dgm:cxn modelId="{D582308E-E808-4E23-8F4B-BD51215EBBC1}" type="presOf" srcId="{6F4ECE93-3CE6-48F0-863B-3DAD9F0A94B0}" destId="{1ED0CF3D-ED05-460C-8E93-692A432F247F}" srcOrd="0" destOrd="0" presId="urn:microsoft.com/office/officeart/2005/8/layout/process4"/>
    <dgm:cxn modelId="{5924A213-2A15-4B73-93DF-7D1AA1B8C041}" type="presOf" srcId="{F71B402E-7053-459C-9D96-AE113D5798F3}" destId="{3292F3A4-67FF-4FE3-9B3F-DB466D6E6117}" srcOrd="0" destOrd="0" presId="urn:microsoft.com/office/officeart/2005/8/layout/process4"/>
    <dgm:cxn modelId="{4DCBA6AB-7023-4145-8368-4ADDA8A4E3FB}" type="presOf" srcId="{29661128-0B79-4559-AC49-EC7F5A7B2CB3}" destId="{EFD110EF-C97A-4108-ABAE-F72609C4E6BB}" srcOrd="0" destOrd="0" presId="urn:microsoft.com/office/officeart/2005/8/layout/process4"/>
    <dgm:cxn modelId="{249E0415-360A-48D2-86DD-EEFA3369B1EC}" type="presOf" srcId="{EC26259F-21F9-43AF-9D40-B62F9D5D8B93}" destId="{98E2DF2F-BCC8-4ABB-A5F6-B765AFE0B40A}" srcOrd="0" destOrd="0" presId="urn:microsoft.com/office/officeart/2005/8/layout/process4"/>
    <dgm:cxn modelId="{F12E2FB7-0C00-4B3C-ACEB-FBCD0BD85109}" type="presOf" srcId="{3300D514-0D4F-4518-8009-8309B00E0712}" destId="{1CF4A12E-B138-4A4A-BCA4-691BC0A5EF46}" srcOrd="0" destOrd="0" presId="urn:microsoft.com/office/officeart/2005/8/layout/process4"/>
    <dgm:cxn modelId="{ED05D943-5032-4733-8535-B10149587CCB}" srcId="{6F4ECE93-3CE6-48F0-863B-3DAD9F0A94B0}" destId="{C28A07E8-B263-4AF3-8264-FBEB777CB282}" srcOrd="2" destOrd="0" parTransId="{D1A84F46-744E-48B9-B494-39A0A369D806}" sibTransId="{6CACF8DC-F9AF-4693-B46E-9A87A7EF600C}"/>
    <dgm:cxn modelId="{0D6A9378-FCA4-4BA9-B884-71E9D5D1A530}" type="presOf" srcId="{3300D514-0D4F-4518-8009-8309B00E0712}" destId="{A5FFAE60-9214-4331-AB22-8C972AC11CA6}" srcOrd="1" destOrd="0" presId="urn:microsoft.com/office/officeart/2005/8/layout/process4"/>
    <dgm:cxn modelId="{E7E18A87-461A-4E77-A640-30B7E436C963}" type="presOf" srcId="{FF6F379A-FBB1-4000-928E-ECAE8C3A3816}" destId="{90C47F80-6D01-4CA1-9319-079314ED1AF5}" srcOrd="1" destOrd="0" presId="urn:microsoft.com/office/officeart/2005/8/layout/process4"/>
    <dgm:cxn modelId="{E7383263-BA0D-4DF6-9B69-6AE0EB64C8D4}" type="presOf" srcId="{415E0F1F-3618-45C9-A24A-CD4415608A84}" destId="{8FBFCF28-9BA7-4051-A6D8-215B03D7E000}" srcOrd="0" destOrd="0" presId="urn:microsoft.com/office/officeart/2005/8/layout/process4"/>
    <dgm:cxn modelId="{F75F067B-5A2A-43A7-A239-03F99797BAA5}" srcId="{3300D514-0D4F-4518-8009-8309B00E0712}" destId="{EC26259F-21F9-43AF-9D40-B62F9D5D8B93}" srcOrd="0" destOrd="0" parTransId="{7CC9DB0F-D6AD-400A-9776-36DACC28B0F0}" sibTransId="{60B93A8F-C471-4F0A-899A-4FC7802721BE}"/>
    <dgm:cxn modelId="{685D71BF-8A3B-412A-8816-E38D97E393FA}" srcId="{3300D514-0D4F-4518-8009-8309B00E0712}" destId="{415E0F1F-3618-45C9-A24A-CD4415608A84}" srcOrd="1" destOrd="0" parTransId="{B5864783-4619-47B2-BA2B-5F8F96D83F15}" sibTransId="{CB7C64B0-22A7-43F7-B296-26880B5E8FBF}"/>
    <dgm:cxn modelId="{F5894872-8F30-4BB9-834F-A308C0900FAC}" type="presOf" srcId="{FF6F379A-FBB1-4000-928E-ECAE8C3A3816}" destId="{66B729AE-1ED6-4FF2-8592-D71102264590}" srcOrd="0" destOrd="0" presId="urn:microsoft.com/office/officeart/2005/8/layout/process4"/>
    <dgm:cxn modelId="{2B99E2C7-B748-4027-811B-FB2B72F68FDB}" srcId="{6F4ECE93-3CE6-48F0-863B-3DAD9F0A94B0}" destId="{FF6F379A-FBB1-4000-928E-ECAE8C3A3816}" srcOrd="1" destOrd="0" parTransId="{55C2EAE4-E028-40F9-A6DE-105BA34E6886}" sibTransId="{4798D476-5E0A-4DBC-A1A6-7A4B25B1D2C5}"/>
    <dgm:cxn modelId="{5ED9AED9-4ACA-49C6-98F5-8AE2C33E9C74}" srcId="{6F4ECE93-3CE6-48F0-863B-3DAD9F0A94B0}" destId="{3300D514-0D4F-4518-8009-8309B00E0712}" srcOrd="0" destOrd="0" parTransId="{429D0C88-1BF8-47A1-BBEC-431CA1CBCE7D}" sibTransId="{D904276B-2DE1-49BF-8DC6-AF3FAF8DB9C0}"/>
    <dgm:cxn modelId="{2BFBD0E4-9622-49A5-91A6-B5142085A922}" type="presOf" srcId="{C28A07E8-B263-4AF3-8264-FBEB777CB282}" destId="{A19BE4DC-E051-468B-928F-13DFF89F1677}" srcOrd="0" destOrd="0" presId="urn:microsoft.com/office/officeart/2005/8/layout/process4"/>
    <dgm:cxn modelId="{DFC3B3A1-6E6C-405F-A67B-982053A4C50C}" type="presParOf" srcId="{1ED0CF3D-ED05-460C-8E93-692A432F247F}" destId="{C2289CCE-1D33-4527-8F11-B1FF8598A82B}" srcOrd="0" destOrd="0" presId="urn:microsoft.com/office/officeart/2005/8/layout/process4"/>
    <dgm:cxn modelId="{C4C79E26-03CE-4442-B896-DEFCFDE6CA7B}" type="presParOf" srcId="{C2289CCE-1D33-4527-8F11-B1FF8598A82B}" destId="{A19BE4DC-E051-468B-928F-13DFF89F1677}" srcOrd="0" destOrd="0" presId="urn:microsoft.com/office/officeart/2005/8/layout/process4"/>
    <dgm:cxn modelId="{9FAD772F-1454-4EE1-8AB4-957E418F9B0C}" type="presParOf" srcId="{1ED0CF3D-ED05-460C-8E93-692A432F247F}" destId="{24518CB1-DB99-4B7C-965E-D5C3F44EAB7F}" srcOrd="1" destOrd="0" presId="urn:microsoft.com/office/officeart/2005/8/layout/process4"/>
    <dgm:cxn modelId="{72C8F2C6-8F91-411A-9431-D8B9FB485062}" type="presParOf" srcId="{1ED0CF3D-ED05-460C-8E93-692A432F247F}" destId="{C930EA95-5DFD-4547-9DC9-FDFD74F8BAFE}" srcOrd="2" destOrd="0" presId="urn:microsoft.com/office/officeart/2005/8/layout/process4"/>
    <dgm:cxn modelId="{FE4A8D68-291D-4FFB-BE9A-06C4EE2F7E43}" type="presParOf" srcId="{C930EA95-5DFD-4547-9DC9-FDFD74F8BAFE}" destId="{66B729AE-1ED6-4FF2-8592-D71102264590}" srcOrd="0" destOrd="0" presId="urn:microsoft.com/office/officeart/2005/8/layout/process4"/>
    <dgm:cxn modelId="{9FBFFDC3-36F0-4F23-902E-05E72B5F1742}" type="presParOf" srcId="{C930EA95-5DFD-4547-9DC9-FDFD74F8BAFE}" destId="{90C47F80-6D01-4CA1-9319-079314ED1AF5}" srcOrd="1" destOrd="0" presId="urn:microsoft.com/office/officeart/2005/8/layout/process4"/>
    <dgm:cxn modelId="{8B3628E3-E7F8-4AD0-A21E-71B434C9C19D}" type="presParOf" srcId="{C930EA95-5DFD-4547-9DC9-FDFD74F8BAFE}" destId="{468CFAB1-9904-49C0-B1B2-BBFB3ADF19FF}" srcOrd="2" destOrd="0" presId="urn:microsoft.com/office/officeart/2005/8/layout/process4"/>
    <dgm:cxn modelId="{FE732B0C-2215-4126-B44C-385E70602182}" type="presParOf" srcId="{468CFAB1-9904-49C0-B1B2-BBFB3ADF19FF}" destId="{EFD110EF-C97A-4108-ABAE-F72609C4E6BB}" srcOrd="0" destOrd="0" presId="urn:microsoft.com/office/officeart/2005/8/layout/process4"/>
    <dgm:cxn modelId="{A0627E21-542B-40A0-BB64-213D917E4128}" type="presParOf" srcId="{468CFAB1-9904-49C0-B1B2-BBFB3ADF19FF}" destId="{3292F3A4-67FF-4FE3-9B3F-DB466D6E6117}" srcOrd="1" destOrd="0" presId="urn:microsoft.com/office/officeart/2005/8/layout/process4"/>
    <dgm:cxn modelId="{26AEAC62-7CE1-4EA7-9E1F-C73BA87722B7}" type="presParOf" srcId="{1ED0CF3D-ED05-460C-8E93-692A432F247F}" destId="{1F4C8498-645F-4957-9D7B-5145187D11B4}" srcOrd="3" destOrd="0" presId="urn:microsoft.com/office/officeart/2005/8/layout/process4"/>
    <dgm:cxn modelId="{E8D454E1-20F5-4F94-B036-E4264C117F0F}" type="presParOf" srcId="{1ED0CF3D-ED05-460C-8E93-692A432F247F}" destId="{6E12A901-5806-4124-B1CC-E816C296399C}" srcOrd="4" destOrd="0" presId="urn:microsoft.com/office/officeart/2005/8/layout/process4"/>
    <dgm:cxn modelId="{A54E8786-EC91-43BF-AB41-FCF55B118A59}" type="presParOf" srcId="{6E12A901-5806-4124-B1CC-E816C296399C}" destId="{1CF4A12E-B138-4A4A-BCA4-691BC0A5EF46}" srcOrd="0" destOrd="0" presId="urn:microsoft.com/office/officeart/2005/8/layout/process4"/>
    <dgm:cxn modelId="{D456A9C5-D901-4BD5-B942-4AB0C49EBCBA}" type="presParOf" srcId="{6E12A901-5806-4124-B1CC-E816C296399C}" destId="{A5FFAE60-9214-4331-AB22-8C972AC11CA6}" srcOrd="1" destOrd="0" presId="urn:microsoft.com/office/officeart/2005/8/layout/process4"/>
    <dgm:cxn modelId="{7BF5731D-9AA8-4D4B-BB71-269983A1E46A}" type="presParOf" srcId="{6E12A901-5806-4124-B1CC-E816C296399C}" destId="{AEA963FA-F184-4536-BD30-43D98CFCFAE9}" srcOrd="2" destOrd="0" presId="urn:microsoft.com/office/officeart/2005/8/layout/process4"/>
    <dgm:cxn modelId="{E1B568EC-8413-4EF7-8B24-F7BF9B779B97}" type="presParOf" srcId="{AEA963FA-F184-4536-BD30-43D98CFCFAE9}" destId="{98E2DF2F-BCC8-4ABB-A5F6-B765AFE0B40A}" srcOrd="0" destOrd="0" presId="urn:microsoft.com/office/officeart/2005/8/layout/process4"/>
    <dgm:cxn modelId="{8CCD4AC5-C087-4378-AD57-EB60E0844E4D}" type="presParOf" srcId="{AEA963FA-F184-4536-BD30-43D98CFCFAE9}" destId="{8FBFCF28-9BA7-4051-A6D8-215B03D7E000}" srcOrd="1"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B737A8A-029A-4A3E-A196-F094E3FE454C}" type="doc">
      <dgm:prSet loTypeId="urn:microsoft.com/office/officeart/2005/8/layout/chevron1" loCatId="process" qsTypeId="urn:microsoft.com/office/officeart/2005/8/quickstyle/simple3" qsCatId="simple" csTypeId="urn:microsoft.com/office/officeart/2005/8/colors/colorful5" csCatId="colorful" phldr="1"/>
      <dgm:spPr/>
    </dgm:pt>
    <dgm:pt modelId="{6DC58DF2-0086-4897-A000-C3056E56E6EC}">
      <dgm:prSet phldrT="[Texto]" custT="1"/>
      <dgm:spPr/>
      <dgm:t>
        <a:bodyPr/>
        <a:lstStyle/>
        <a:p>
          <a:r>
            <a:rPr lang="es-CO" sz="1800" b="1" dirty="0" smtClean="0"/>
            <a:t>Sinopsis o esquema de la organización de una entidad, de una empresa o de una tarea</a:t>
          </a:r>
          <a:endParaRPr lang="es-CO" sz="1800" b="1" dirty="0"/>
        </a:p>
      </dgm:t>
    </dgm:pt>
    <dgm:pt modelId="{26C5789B-0C06-4111-8206-187929130B95}" type="parTrans" cxnId="{5B627F4E-724B-4E28-BDAD-2782D2E88E4E}">
      <dgm:prSet/>
      <dgm:spPr/>
      <dgm:t>
        <a:bodyPr/>
        <a:lstStyle/>
        <a:p>
          <a:endParaRPr lang="es-CO"/>
        </a:p>
      </dgm:t>
    </dgm:pt>
    <dgm:pt modelId="{47C9F9FD-32A2-4838-ADDC-FFC047573DF5}" type="sibTrans" cxnId="{5B627F4E-724B-4E28-BDAD-2782D2E88E4E}">
      <dgm:prSet/>
      <dgm:spPr/>
      <dgm:t>
        <a:bodyPr/>
        <a:lstStyle/>
        <a:p>
          <a:endParaRPr lang="es-CO"/>
        </a:p>
      </dgm:t>
    </dgm:pt>
    <dgm:pt modelId="{4DA774B0-EF08-4D26-A4DB-9E9111CDD6B5}">
      <dgm:prSet phldrT="[Texto]" custT="1"/>
      <dgm:spPr/>
      <dgm:t>
        <a:bodyPr/>
        <a:lstStyle/>
        <a:p>
          <a:r>
            <a:rPr lang="es-CO" sz="1400" b="1" i="0" dirty="0" smtClean="0"/>
            <a:t>Organizador gráfico que permite representar de manera visual la relación jerárquica (vertical y horizontal) entre los diversos componentes de una estructura o de un tema</a:t>
          </a:r>
          <a:endParaRPr lang="es-CO" sz="1400" b="1" i="0" dirty="0"/>
        </a:p>
      </dgm:t>
    </dgm:pt>
    <dgm:pt modelId="{BAD93D7B-8EDC-4A87-96DF-E5EF000029A5}" type="parTrans" cxnId="{1A637EF2-6739-4FB4-8B13-61825D131588}">
      <dgm:prSet/>
      <dgm:spPr/>
      <dgm:t>
        <a:bodyPr/>
        <a:lstStyle/>
        <a:p>
          <a:endParaRPr lang="es-CO"/>
        </a:p>
      </dgm:t>
    </dgm:pt>
    <dgm:pt modelId="{4A28FF4A-A2C0-43D6-95AB-02AC7F762080}" type="sibTrans" cxnId="{1A637EF2-6739-4FB4-8B13-61825D131588}">
      <dgm:prSet/>
      <dgm:spPr/>
      <dgm:t>
        <a:bodyPr/>
        <a:lstStyle/>
        <a:p>
          <a:endParaRPr lang="es-CO"/>
        </a:p>
      </dgm:t>
    </dgm:pt>
    <dgm:pt modelId="{797F007A-3C4F-4384-BCFB-D1CBE5AE4EEF}" type="pres">
      <dgm:prSet presAssocID="{BB737A8A-029A-4A3E-A196-F094E3FE454C}" presName="Name0" presStyleCnt="0">
        <dgm:presLayoutVars>
          <dgm:dir/>
          <dgm:animLvl val="lvl"/>
          <dgm:resizeHandles val="exact"/>
        </dgm:presLayoutVars>
      </dgm:prSet>
      <dgm:spPr/>
    </dgm:pt>
    <dgm:pt modelId="{ED9E7BFA-A561-4359-AA9F-BF72C5835EBB}" type="pres">
      <dgm:prSet presAssocID="{6DC58DF2-0086-4897-A000-C3056E56E6EC}" presName="parTxOnly" presStyleLbl="node1" presStyleIdx="0" presStyleCnt="2">
        <dgm:presLayoutVars>
          <dgm:chMax val="0"/>
          <dgm:chPref val="0"/>
          <dgm:bulletEnabled val="1"/>
        </dgm:presLayoutVars>
      </dgm:prSet>
      <dgm:spPr/>
      <dgm:t>
        <a:bodyPr/>
        <a:lstStyle/>
        <a:p>
          <a:endParaRPr lang="es-CO"/>
        </a:p>
      </dgm:t>
    </dgm:pt>
    <dgm:pt modelId="{162CAC77-06B6-47B9-AC1F-A803D8224BEE}" type="pres">
      <dgm:prSet presAssocID="{47C9F9FD-32A2-4838-ADDC-FFC047573DF5}" presName="parTxOnlySpace" presStyleCnt="0"/>
      <dgm:spPr/>
    </dgm:pt>
    <dgm:pt modelId="{4CEFEADB-CC99-447D-954B-3DFD7474EE05}" type="pres">
      <dgm:prSet presAssocID="{4DA774B0-EF08-4D26-A4DB-9E9111CDD6B5}" presName="parTxOnly" presStyleLbl="node1" presStyleIdx="1" presStyleCnt="2">
        <dgm:presLayoutVars>
          <dgm:chMax val="0"/>
          <dgm:chPref val="0"/>
          <dgm:bulletEnabled val="1"/>
        </dgm:presLayoutVars>
      </dgm:prSet>
      <dgm:spPr/>
      <dgm:t>
        <a:bodyPr/>
        <a:lstStyle/>
        <a:p>
          <a:endParaRPr lang="es-CO"/>
        </a:p>
      </dgm:t>
    </dgm:pt>
  </dgm:ptLst>
  <dgm:cxnLst>
    <dgm:cxn modelId="{5B627F4E-724B-4E28-BDAD-2782D2E88E4E}" srcId="{BB737A8A-029A-4A3E-A196-F094E3FE454C}" destId="{6DC58DF2-0086-4897-A000-C3056E56E6EC}" srcOrd="0" destOrd="0" parTransId="{26C5789B-0C06-4111-8206-187929130B95}" sibTransId="{47C9F9FD-32A2-4838-ADDC-FFC047573DF5}"/>
    <dgm:cxn modelId="{3868446F-2C39-4C5C-A220-E5B4B59D88BB}" type="presOf" srcId="{4DA774B0-EF08-4D26-A4DB-9E9111CDD6B5}" destId="{4CEFEADB-CC99-447D-954B-3DFD7474EE05}" srcOrd="0" destOrd="0" presId="urn:microsoft.com/office/officeart/2005/8/layout/chevron1"/>
    <dgm:cxn modelId="{C21359D8-FB38-4278-A187-BD9DF5320E29}" type="presOf" srcId="{BB737A8A-029A-4A3E-A196-F094E3FE454C}" destId="{797F007A-3C4F-4384-BCFB-D1CBE5AE4EEF}" srcOrd="0" destOrd="0" presId="urn:microsoft.com/office/officeart/2005/8/layout/chevron1"/>
    <dgm:cxn modelId="{1A637EF2-6739-4FB4-8B13-61825D131588}" srcId="{BB737A8A-029A-4A3E-A196-F094E3FE454C}" destId="{4DA774B0-EF08-4D26-A4DB-9E9111CDD6B5}" srcOrd="1" destOrd="0" parTransId="{BAD93D7B-8EDC-4A87-96DF-E5EF000029A5}" sibTransId="{4A28FF4A-A2C0-43D6-95AB-02AC7F762080}"/>
    <dgm:cxn modelId="{DB3717FD-504B-4D9F-A983-38EE2B990C4D}" type="presOf" srcId="{6DC58DF2-0086-4897-A000-C3056E56E6EC}" destId="{ED9E7BFA-A561-4359-AA9F-BF72C5835EBB}" srcOrd="0" destOrd="0" presId="urn:microsoft.com/office/officeart/2005/8/layout/chevron1"/>
    <dgm:cxn modelId="{6111941C-D5C3-48CF-900A-2D66078D74CD}" type="presParOf" srcId="{797F007A-3C4F-4384-BCFB-D1CBE5AE4EEF}" destId="{ED9E7BFA-A561-4359-AA9F-BF72C5835EBB}" srcOrd="0" destOrd="0" presId="urn:microsoft.com/office/officeart/2005/8/layout/chevron1"/>
    <dgm:cxn modelId="{873B7110-1948-4D59-A5CA-D8F072C75308}" type="presParOf" srcId="{797F007A-3C4F-4384-BCFB-D1CBE5AE4EEF}" destId="{162CAC77-06B6-47B9-AC1F-A803D8224BEE}" srcOrd="1" destOrd="0" presId="urn:microsoft.com/office/officeart/2005/8/layout/chevron1"/>
    <dgm:cxn modelId="{990DFADF-DE04-439C-A6FC-FA3B3656835C}" type="presParOf" srcId="{797F007A-3C4F-4384-BCFB-D1CBE5AE4EEF}" destId="{4CEFEADB-CC99-447D-954B-3DFD7474EE05}" srcOrd="2"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9DCA4DE-FDBE-4BDC-9CF0-CD5DEC5EBCF5}" type="doc">
      <dgm:prSet loTypeId="urn:microsoft.com/office/officeart/2005/8/layout/lProcess3" loCatId="process" qsTypeId="urn:microsoft.com/office/officeart/2005/8/quickstyle/simple3" qsCatId="simple" csTypeId="urn:microsoft.com/office/officeart/2005/8/colors/colorful5" csCatId="colorful" phldr="1"/>
      <dgm:spPr/>
      <dgm:t>
        <a:bodyPr/>
        <a:lstStyle/>
        <a:p>
          <a:endParaRPr lang="es-CO"/>
        </a:p>
      </dgm:t>
    </dgm:pt>
    <dgm:pt modelId="{3A52FC80-8DB3-4DE5-852B-42F12AC31E0D}">
      <dgm:prSet phldrT="[Texto]"/>
      <dgm:spPr/>
      <dgm:t>
        <a:bodyPr/>
        <a:lstStyle/>
        <a:p>
          <a:r>
            <a:rPr lang="es-CO" dirty="0" smtClean="0"/>
            <a:t>Técnicas utilizadas para representar esquemáticamente bien sea la secuencia de instrucciones de un algoritmo o los pasos de un proceso</a:t>
          </a:r>
          <a:endParaRPr lang="es-CO" dirty="0"/>
        </a:p>
      </dgm:t>
    </dgm:pt>
    <dgm:pt modelId="{B4D20BA3-1642-4A97-A9EE-625A0567ECBA}" type="parTrans" cxnId="{15A7B4B2-5DBE-4169-91B8-EDA0DB6E55D1}">
      <dgm:prSet/>
      <dgm:spPr/>
      <dgm:t>
        <a:bodyPr/>
        <a:lstStyle/>
        <a:p>
          <a:endParaRPr lang="es-CO"/>
        </a:p>
      </dgm:t>
    </dgm:pt>
    <dgm:pt modelId="{3829B23D-D2C3-40EB-8206-CD1BAF454D11}" type="sibTrans" cxnId="{15A7B4B2-5DBE-4169-91B8-EDA0DB6E55D1}">
      <dgm:prSet/>
      <dgm:spPr/>
      <dgm:t>
        <a:bodyPr/>
        <a:lstStyle/>
        <a:p>
          <a:endParaRPr lang="es-CO"/>
        </a:p>
      </dgm:t>
    </dgm:pt>
    <dgm:pt modelId="{58DBC158-4ECF-4259-929C-5BB2625F480A}">
      <dgm:prSet phldrT="[Texto]"/>
      <dgm:spPr/>
      <dgm:t>
        <a:bodyPr/>
        <a:lstStyle/>
        <a:p>
          <a:r>
            <a:rPr lang="es-CO" dirty="0" smtClean="0"/>
            <a:t>Facilitan la representación de cantidades considerables de información en un formato gráfico sencillo</a:t>
          </a:r>
          <a:endParaRPr lang="es-CO" dirty="0"/>
        </a:p>
      </dgm:t>
    </dgm:pt>
    <dgm:pt modelId="{8893EC2D-D14B-4252-8234-5F52B89ED4F1}" type="parTrans" cxnId="{18A56939-2F90-43DD-8995-15134B5F6FB9}">
      <dgm:prSet/>
      <dgm:spPr/>
      <dgm:t>
        <a:bodyPr/>
        <a:lstStyle/>
        <a:p>
          <a:endParaRPr lang="es-CO"/>
        </a:p>
      </dgm:t>
    </dgm:pt>
    <dgm:pt modelId="{83781E2C-5E2C-4689-9BEE-FCB8FDBE94AB}" type="sibTrans" cxnId="{18A56939-2F90-43DD-8995-15134B5F6FB9}">
      <dgm:prSet/>
      <dgm:spPr/>
      <dgm:t>
        <a:bodyPr/>
        <a:lstStyle/>
        <a:p>
          <a:endParaRPr lang="es-CO"/>
        </a:p>
      </dgm:t>
    </dgm:pt>
    <dgm:pt modelId="{8536B335-8C7C-4AB2-AB9D-450B1B573BD3}">
      <dgm:prSet phldrT="[Texto]"/>
      <dgm:spPr/>
      <dgm:t>
        <a:bodyPr/>
        <a:lstStyle/>
        <a:p>
          <a:r>
            <a:rPr lang="es-CO" dirty="0" smtClean="0"/>
            <a:t>Son Diagramas de Flujo porque los símbolos utilizados se conectan en una secuencia de instrucciones o pasos indicada por medio de flechas</a:t>
          </a:r>
          <a:endParaRPr lang="es-CO" dirty="0"/>
        </a:p>
      </dgm:t>
    </dgm:pt>
    <dgm:pt modelId="{C7344AD0-838F-4E23-A8BB-EEBD791677B5}" type="parTrans" cxnId="{ABC02E6A-D0EF-4870-A976-FFEBC7F3CA95}">
      <dgm:prSet/>
      <dgm:spPr/>
      <dgm:t>
        <a:bodyPr/>
        <a:lstStyle/>
        <a:p>
          <a:endParaRPr lang="es-CO"/>
        </a:p>
      </dgm:t>
    </dgm:pt>
    <dgm:pt modelId="{078148CB-C0F7-4AFB-8C94-B347B8753261}" type="sibTrans" cxnId="{ABC02E6A-D0EF-4870-A976-FFEBC7F3CA95}">
      <dgm:prSet/>
      <dgm:spPr/>
      <dgm:t>
        <a:bodyPr/>
        <a:lstStyle/>
        <a:p>
          <a:endParaRPr lang="es-CO"/>
        </a:p>
      </dgm:t>
    </dgm:pt>
    <dgm:pt modelId="{6490064B-4821-4974-8B03-0A68B31DEDAA}">
      <dgm:prSet/>
      <dgm:spPr/>
      <dgm:t>
        <a:bodyPr/>
        <a:lstStyle/>
        <a:p>
          <a:r>
            <a:rPr lang="es-CO" smtClean="0"/>
            <a:t>Un algoritmo esta compuesto por operaciones, decisiones lógicas y ciclos repetitivos que se representan gráficamente por medio de símbolos estandarizados por la ISO [1]: óvalos para iniciar o finalizar el algoritmo; rombos para comparar datos y tomar decisiones; rectángulos para indicar una acción o instrucción general</a:t>
          </a:r>
          <a:endParaRPr lang="es-CO"/>
        </a:p>
      </dgm:t>
    </dgm:pt>
    <dgm:pt modelId="{0C2AE7D1-EC17-4D04-8F88-4B731DB4355C}" type="parTrans" cxnId="{9970C3C4-60B0-4577-9043-0F4530268730}">
      <dgm:prSet/>
      <dgm:spPr/>
      <dgm:t>
        <a:bodyPr/>
        <a:lstStyle/>
        <a:p>
          <a:endParaRPr lang="es-CO"/>
        </a:p>
      </dgm:t>
    </dgm:pt>
    <dgm:pt modelId="{97F63685-36B2-47F3-A5FC-669AFEFA36FF}" type="sibTrans" cxnId="{9970C3C4-60B0-4577-9043-0F4530268730}">
      <dgm:prSet/>
      <dgm:spPr/>
      <dgm:t>
        <a:bodyPr/>
        <a:lstStyle/>
        <a:p>
          <a:endParaRPr lang="es-CO"/>
        </a:p>
      </dgm:t>
    </dgm:pt>
    <dgm:pt modelId="{3F878CB9-E7B9-430A-81EC-6BE8F949DD46}" type="pres">
      <dgm:prSet presAssocID="{F9DCA4DE-FDBE-4BDC-9CF0-CD5DEC5EBCF5}" presName="Name0" presStyleCnt="0">
        <dgm:presLayoutVars>
          <dgm:chPref val="3"/>
          <dgm:dir/>
          <dgm:animLvl val="lvl"/>
          <dgm:resizeHandles/>
        </dgm:presLayoutVars>
      </dgm:prSet>
      <dgm:spPr/>
    </dgm:pt>
    <dgm:pt modelId="{2DD3AAA4-540F-42B9-BDBB-4E17FD526483}" type="pres">
      <dgm:prSet presAssocID="{3A52FC80-8DB3-4DE5-852B-42F12AC31E0D}" presName="horFlow" presStyleCnt="0"/>
      <dgm:spPr/>
    </dgm:pt>
    <dgm:pt modelId="{A778E5A9-0DBC-42B1-9436-A3B2C3FADFDD}" type="pres">
      <dgm:prSet presAssocID="{3A52FC80-8DB3-4DE5-852B-42F12AC31E0D}" presName="bigChev" presStyleLbl="node1" presStyleIdx="0" presStyleCnt="4" custScaleX="232500"/>
      <dgm:spPr/>
      <dgm:t>
        <a:bodyPr/>
        <a:lstStyle/>
        <a:p>
          <a:endParaRPr lang="es-CO"/>
        </a:p>
      </dgm:t>
    </dgm:pt>
    <dgm:pt modelId="{8402E0F1-700A-4813-9552-EA48C347F824}" type="pres">
      <dgm:prSet presAssocID="{3A52FC80-8DB3-4DE5-852B-42F12AC31E0D}" presName="vSp" presStyleCnt="0"/>
      <dgm:spPr/>
    </dgm:pt>
    <dgm:pt modelId="{338CEE98-2F8B-4FA7-990B-1F62F9AEB41A}" type="pres">
      <dgm:prSet presAssocID="{58DBC158-4ECF-4259-929C-5BB2625F480A}" presName="horFlow" presStyleCnt="0"/>
      <dgm:spPr/>
    </dgm:pt>
    <dgm:pt modelId="{1945AFFC-00D4-40D8-8609-E4F066D3FE8E}" type="pres">
      <dgm:prSet presAssocID="{58DBC158-4ECF-4259-929C-5BB2625F480A}" presName="bigChev" presStyleLbl="node1" presStyleIdx="1" presStyleCnt="4" custScaleX="237620"/>
      <dgm:spPr/>
      <dgm:t>
        <a:bodyPr/>
        <a:lstStyle/>
        <a:p>
          <a:endParaRPr lang="es-CO"/>
        </a:p>
      </dgm:t>
    </dgm:pt>
    <dgm:pt modelId="{8FA8792A-7654-4433-BF13-D9ED949638E2}" type="pres">
      <dgm:prSet presAssocID="{58DBC158-4ECF-4259-929C-5BB2625F480A}" presName="vSp" presStyleCnt="0"/>
      <dgm:spPr/>
    </dgm:pt>
    <dgm:pt modelId="{7F95F2D7-8547-4A3F-8B7E-E60FD08CDB90}" type="pres">
      <dgm:prSet presAssocID="{6490064B-4821-4974-8B03-0A68B31DEDAA}" presName="horFlow" presStyleCnt="0"/>
      <dgm:spPr/>
    </dgm:pt>
    <dgm:pt modelId="{7953FBAE-9329-4F03-A64F-987A3A6DCE11}" type="pres">
      <dgm:prSet presAssocID="{6490064B-4821-4974-8B03-0A68B31DEDAA}" presName="bigChev" presStyleLbl="node1" presStyleIdx="2" presStyleCnt="4" custScaleX="232500"/>
      <dgm:spPr/>
    </dgm:pt>
    <dgm:pt modelId="{071C48B9-D0F6-46AB-9DB1-4AB0F4571BC2}" type="pres">
      <dgm:prSet presAssocID="{6490064B-4821-4974-8B03-0A68B31DEDAA}" presName="vSp" presStyleCnt="0"/>
      <dgm:spPr/>
    </dgm:pt>
    <dgm:pt modelId="{6D66473C-0482-4364-A3CB-C1E89E22E531}" type="pres">
      <dgm:prSet presAssocID="{8536B335-8C7C-4AB2-AB9D-450B1B573BD3}" presName="horFlow" presStyleCnt="0"/>
      <dgm:spPr/>
    </dgm:pt>
    <dgm:pt modelId="{BCBF7A23-A18E-4CAB-9A0A-AF138FDC09E2}" type="pres">
      <dgm:prSet presAssocID="{8536B335-8C7C-4AB2-AB9D-450B1B573BD3}" presName="bigChev" presStyleLbl="node1" presStyleIdx="3" presStyleCnt="4" custScaleX="227093"/>
      <dgm:spPr/>
      <dgm:t>
        <a:bodyPr/>
        <a:lstStyle/>
        <a:p>
          <a:endParaRPr lang="es-CO"/>
        </a:p>
      </dgm:t>
    </dgm:pt>
  </dgm:ptLst>
  <dgm:cxnLst>
    <dgm:cxn modelId="{ABC02E6A-D0EF-4870-A976-FFEBC7F3CA95}" srcId="{F9DCA4DE-FDBE-4BDC-9CF0-CD5DEC5EBCF5}" destId="{8536B335-8C7C-4AB2-AB9D-450B1B573BD3}" srcOrd="3" destOrd="0" parTransId="{C7344AD0-838F-4E23-A8BB-EEBD791677B5}" sibTransId="{078148CB-C0F7-4AFB-8C94-B347B8753261}"/>
    <dgm:cxn modelId="{9970C3C4-60B0-4577-9043-0F4530268730}" srcId="{F9DCA4DE-FDBE-4BDC-9CF0-CD5DEC5EBCF5}" destId="{6490064B-4821-4974-8B03-0A68B31DEDAA}" srcOrd="2" destOrd="0" parTransId="{0C2AE7D1-EC17-4D04-8F88-4B731DB4355C}" sibTransId="{97F63685-36B2-47F3-A5FC-669AFEFA36FF}"/>
    <dgm:cxn modelId="{15A7B4B2-5DBE-4169-91B8-EDA0DB6E55D1}" srcId="{F9DCA4DE-FDBE-4BDC-9CF0-CD5DEC5EBCF5}" destId="{3A52FC80-8DB3-4DE5-852B-42F12AC31E0D}" srcOrd="0" destOrd="0" parTransId="{B4D20BA3-1642-4A97-A9EE-625A0567ECBA}" sibTransId="{3829B23D-D2C3-40EB-8206-CD1BAF454D11}"/>
    <dgm:cxn modelId="{18A56939-2F90-43DD-8995-15134B5F6FB9}" srcId="{F9DCA4DE-FDBE-4BDC-9CF0-CD5DEC5EBCF5}" destId="{58DBC158-4ECF-4259-929C-5BB2625F480A}" srcOrd="1" destOrd="0" parTransId="{8893EC2D-D14B-4252-8234-5F52B89ED4F1}" sibTransId="{83781E2C-5E2C-4689-9BEE-FCB8FDBE94AB}"/>
    <dgm:cxn modelId="{F9391EAD-BFEE-47AA-8DA5-A1093900D44B}" type="presOf" srcId="{8536B335-8C7C-4AB2-AB9D-450B1B573BD3}" destId="{BCBF7A23-A18E-4CAB-9A0A-AF138FDC09E2}" srcOrd="0" destOrd="0" presId="urn:microsoft.com/office/officeart/2005/8/layout/lProcess3"/>
    <dgm:cxn modelId="{CBB2B736-0E8B-4A40-B893-9B912AB8606F}" type="presOf" srcId="{F9DCA4DE-FDBE-4BDC-9CF0-CD5DEC5EBCF5}" destId="{3F878CB9-E7B9-430A-81EC-6BE8F949DD46}" srcOrd="0" destOrd="0" presId="urn:microsoft.com/office/officeart/2005/8/layout/lProcess3"/>
    <dgm:cxn modelId="{34DA5ED2-C955-42A4-94FB-DD7F15268EBD}" type="presOf" srcId="{3A52FC80-8DB3-4DE5-852B-42F12AC31E0D}" destId="{A778E5A9-0DBC-42B1-9436-A3B2C3FADFDD}" srcOrd="0" destOrd="0" presId="urn:microsoft.com/office/officeart/2005/8/layout/lProcess3"/>
    <dgm:cxn modelId="{23FBD950-F016-4CCC-A0C4-217A3CFAB1A9}" type="presOf" srcId="{58DBC158-4ECF-4259-929C-5BB2625F480A}" destId="{1945AFFC-00D4-40D8-8609-E4F066D3FE8E}" srcOrd="0" destOrd="0" presId="urn:microsoft.com/office/officeart/2005/8/layout/lProcess3"/>
    <dgm:cxn modelId="{C2DB72CB-7923-44D2-8F19-E98DD353C381}" type="presOf" srcId="{6490064B-4821-4974-8B03-0A68B31DEDAA}" destId="{7953FBAE-9329-4F03-A64F-987A3A6DCE11}" srcOrd="0" destOrd="0" presId="urn:microsoft.com/office/officeart/2005/8/layout/lProcess3"/>
    <dgm:cxn modelId="{A8AAD811-DD3E-4913-9EE9-F019075FB3C4}" type="presParOf" srcId="{3F878CB9-E7B9-430A-81EC-6BE8F949DD46}" destId="{2DD3AAA4-540F-42B9-BDBB-4E17FD526483}" srcOrd="0" destOrd="0" presId="urn:microsoft.com/office/officeart/2005/8/layout/lProcess3"/>
    <dgm:cxn modelId="{719F90F8-0740-4558-A93B-27EFA00C9095}" type="presParOf" srcId="{2DD3AAA4-540F-42B9-BDBB-4E17FD526483}" destId="{A778E5A9-0DBC-42B1-9436-A3B2C3FADFDD}" srcOrd="0" destOrd="0" presId="urn:microsoft.com/office/officeart/2005/8/layout/lProcess3"/>
    <dgm:cxn modelId="{5FCDE8BF-A38A-4D54-87A1-DD3376B564E0}" type="presParOf" srcId="{3F878CB9-E7B9-430A-81EC-6BE8F949DD46}" destId="{8402E0F1-700A-4813-9552-EA48C347F824}" srcOrd="1" destOrd="0" presId="urn:microsoft.com/office/officeart/2005/8/layout/lProcess3"/>
    <dgm:cxn modelId="{0099C77A-76C7-499F-8415-B199E9628BCC}" type="presParOf" srcId="{3F878CB9-E7B9-430A-81EC-6BE8F949DD46}" destId="{338CEE98-2F8B-4FA7-990B-1F62F9AEB41A}" srcOrd="2" destOrd="0" presId="urn:microsoft.com/office/officeart/2005/8/layout/lProcess3"/>
    <dgm:cxn modelId="{FE4ED45C-59DB-4D8F-B149-AD22D392550B}" type="presParOf" srcId="{338CEE98-2F8B-4FA7-990B-1F62F9AEB41A}" destId="{1945AFFC-00D4-40D8-8609-E4F066D3FE8E}" srcOrd="0" destOrd="0" presId="urn:microsoft.com/office/officeart/2005/8/layout/lProcess3"/>
    <dgm:cxn modelId="{CEA18FF0-8F7B-470E-84F2-0329DAD612A4}" type="presParOf" srcId="{3F878CB9-E7B9-430A-81EC-6BE8F949DD46}" destId="{8FA8792A-7654-4433-BF13-D9ED949638E2}" srcOrd="3" destOrd="0" presId="urn:microsoft.com/office/officeart/2005/8/layout/lProcess3"/>
    <dgm:cxn modelId="{0A156CAC-FBBD-465C-81AF-224636BE89EA}" type="presParOf" srcId="{3F878CB9-E7B9-430A-81EC-6BE8F949DD46}" destId="{7F95F2D7-8547-4A3F-8B7E-E60FD08CDB90}" srcOrd="4" destOrd="0" presId="urn:microsoft.com/office/officeart/2005/8/layout/lProcess3"/>
    <dgm:cxn modelId="{DE65FA1E-6422-435A-A50C-81F0652EC343}" type="presParOf" srcId="{7F95F2D7-8547-4A3F-8B7E-E60FD08CDB90}" destId="{7953FBAE-9329-4F03-A64F-987A3A6DCE11}" srcOrd="0" destOrd="0" presId="urn:microsoft.com/office/officeart/2005/8/layout/lProcess3"/>
    <dgm:cxn modelId="{57EBD3A2-0655-4743-9975-301C3D8541DC}" type="presParOf" srcId="{3F878CB9-E7B9-430A-81EC-6BE8F949DD46}" destId="{071C48B9-D0F6-46AB-9DB1-4AB0F4571BC2}" srcOrd="5" destOrd="0" presId="urn:microsoft.com/office/officeart/2005/8/layout/lProcess3"/>
    <dgm:cxn modelId="{5969961B-5854-48B7-8C46-ABD106C1DF3F}" type="presParOf" srcId="{3F878CB9-E7B9-430A-81EC-6BE8F949DD46}" destId="{6D66473C-0482-4364-A3CB-C1E89E22E531}" srcOrd="6" destOrd="0" presId="urn:microsoft.com/office/officeart/2005/8/layout/lProcess3"/>
    <dgm:cxn modelId="{C8FB4B29-90B5-42AC-870B-41106212A629}" type="presParOf" srcId="{6D66473C-0482-4364-A3CB-C1E89E22E531}" destId="{BCBF7A23-A18E-4CAB-9A0A-AF138FDC09E2}" srcOrd="0"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AB29BFA-B927-4E95-B76D-CCBEF11A410A}" type="doc">
      <dgm:prSet loTypeId="urn:microsoft.com/office/officeart/2005/8/layout/chevron2" loCatId="list" qsTypeId="urn:microsoft.com/office/officeart/2005/8/quickstyle/simple3" qsCatId="simple" csTypeId="urn:microsoft.com/office/officeart/2005/8/colors/colorful5" csCatId="colorful" phldr="1"/>
      <dgm:spPr/>
      <dgm:t>
        <a:bodyPr/>
        <a:lstStyle/>
        <a:p>
          <a:endParaRPr lang="es-CO"/>
        </a:p>
      </dgm:t>
    </dgm:pt>
    <dgm:pt modelId="{B6D8F7D4-B1F9-4C3D-8EDE-246C010E4181}">
      <dgm:prSet phldrT="[Texto]" custT="1"/>
      <dgm:spPr/>
      <dgm:t>
        <a:bodyPr/>
        <a:lstStyle/>
        <a:p>
          <a:pPr algn="just"/>
          <a:r>
            <a:rPr lang="es-CO" sz="3200" b="1" dirty="0" smtClean="0"/>
            <a:t>1</a:t>
          </a:r>
          <a:endParaRPr lang="es-CO" sz="3200" b="1" dirty="0"/>
        </a:p>
      </dgm:t>
    </dgm:pt>
    <dgm:pt modelId="{207A6BE2-B422-40A3-A514-D625ADCA5ADB}" type="parTrans" cxnId="{0EDDE20A-5005-4C11-86B6-8321FE130AB3}">
      <dgm:prSet/>
      <dgm:spPr/>
      <dgm:t>
        <a:bodyPr/>
        <a:lstStyle/>
        <a:p>
          <a:pPr algn="just"/>
          <a:endParaRPr lang="es-CO" sz="2000" b="1"/>
        </a:p>
      </dgm:t>
    </dgm:pt>
    <dgm:pt modelId="{666205FF-E06C-4146-9E56-E31C530C3B97}" type="sibTrans" cxnId="{0EDDE20A-5005-4C11-86B6-8321FE130AB3}">
      <dgm:prSet/>
      <dgm:spPr/>
      <dgm:t>
        <a:bodyPr/>
        <a:lstStyle/>
        <a:p>
          <a:pPr algn="just"/>
          <a:endParaRPr lang="es-CO" sz="2000" b="1"/>
        </a:p>
      </dgm:t>
    </dgm:pt>
    <dgm:pt modelId="{D46027EB-12EC-4BA1-9D22-4EF6B6546C60}">
      <dgm:prSet phldrT="[Texto]" custT="1"/>
      <dgm:spPr/>
      <dgm:t>
        <a:bodyPr/>
        <a:lstStyle/>
        <a:p>
          <a:pPr algn="just"/>
          <a:r>
            <a:rPr lang="es-CO" sz="1400" b="1" dirty="0" smtClean="0"/>
            <a:t>La Teoría de la Codificación Dual (Dual Coding Theory) sostiene que los seres humanos codifican la información tanto en formatos verbales como no verbales. Si se atienden ambos formatos, la información es más fácil de retener y de recordar (ej. La información verbal y no verbal puede atenderse mediante el uso de los OG). </a:t>
          </a:r>
          <a:endParaRPr lang="es-CO" sz="1400" b="1" dirty="0"/>
        </a:p>
      </dgm:t>
    </dgm:pt>
    <dgm:pt modelId="{0DE7AF35-E9AC-4DB2-BDB7-8B5F4EED9986}" type="parTrans" cxnId="{DF0A1EC7-820E-48B9-A6C3-088DFF1076F3}">
      <dgm:prSet/>
      <dgm:spPr/>
      <dgm:t>
        <a:bodyPr/>
        <a:lstStyle/>
        <a:p>
          <a:pPr algn="just"/>
          <a:endParaRPr lang="es-CO" sz="2000" b="1"/>
        </a:p>
      </dgm:t>
    </dgm:pt>
    <dgm:pt modelId="{14110C7A-6688-4B21-9ACE-FA5973E89C6F}" type="sibTrans" cxnId="{DF0A1EC7-820E-48B9-A6C3-088DFF1076F3}">
      <dgm:prSet/>
      <dgm:spPr/>
      <dgm:t>
        <a:bodyPr/>
        <a:lstStyle/>
        <a:p>
          <a:pPr algn="just"/>
          <a:endParaRPr lang="es-CO" sz="2000" b="1"/>
        </a:p>
      </dgm:t>
    </dgm:pt>
    <dgm:pt modelId="{D71370D9-0EE9-4FAD-B6BF-8386BA97CDAE}">
      <dgm:prSet phldrT="[Texto]" custT="1"/>
      <dgm:spPr/>
      <dgm:t>
        <a:bodyPr/>
        <a:lstStyle/>
        <a:p>
          <a:pPr algn="just"/>
          <a:r>
            <a:rPr lang="es-CO" sz="3200" b="1" dirty="0" smtClean="0"/>
            <a:t>2</a:t>
          </a:r>
          <a:endParaRPr lang="es-CO" sz="3200" b="1" dirty="0"/>
        </a:p>
      </dgm:t>
    </dgm:pt>
    <dgm:pt modelId="{3AAF9579-628E-4B3C-9E11-A96FEB4FB5E2}" type="parTrans" cxnId="{FB49230F-EF5A-478B-80E4-853D2F713DBE}">
      <dgm:prSet/>
      <dgm:spPr/>
      <dgm:t>
        <a:bodyPr/>
        <a:lstStyle/>
        <a:p>
          <a:pPr algn="just"/>
          <a:endParaRPr lang="es-CO" sz="2000" b="1"/>
        </a:p>
      </dgm:t>
    </dgm:pt>
    <dgm:pt modelId="{BBCE6E93-FAE2-4D83-8381-0F5444A9C9EB}" type="sibTrans" cxnId="{FB49230F-EF5A-478B-80E4-853D2F713DBE}">
      <dgm:prSet/>
      <dgm:spPr/>
      <dgm:t>
        <a:bodyPr/>
        <a:lstStyle/>
        <a:p>
          <a:pPr algn="just"/>
          <a:endParaRPr lang="es-CO" sz="2000" b="1"/>
        </a:p>
      </dgm:t>
    </dgm:pt>
    <dgm:pt modelId="{68DDCBA8-CA92-4F9A-9225-84EA7A2C2B43}">
      <dgm:prSet phldrT="[Texto]" custT="1"/>
      <dgm:spPr/>
      <dgm:t>
        <a:bodyPr/>
        <a:lstStyle/>
        <a:p>
          <a:pPr algn="just"/>
          <a:r>
            <a:rPr lang="es-CO" sz="1400" b="1" dirty="0" smtClean="0"/>
            <a:t>La Teoría de los Esquemas (Schema Theory) afirma que dentro de la memoria humana existen esquemas o redes de información. El uso de Organizadores Gráficos (OG) puede ayudar a los estudiantes a enlazar el conocimiento existente, organizado en esquemas, con el conocimiento nuevo.</a:t>
          </a:r>
          <a:endParaRPr lang="es-CO" sz="1400" b="1" dirty="0"/>
        </a:p>
      </dgm:t>
    </dgm:pt>
    <dgm:pt modelId="{27B095FA-C2F0-46A1-BA48-E70CF629E602}" type="parTrans" cxnId="{3C006B14-AAC7-4C39-ACE1-394A01B76983}">
      <dgm:prSet/>
      <dgm:spPr/>
      <dgm:t>
        <a:bodyPr/>
        <a:lstStyle/>
        <a:p>
          <a:pPr algn="just"/>
          <a:endParaRPr lang="es-CO" sz="2000" b="1"/>
        </a:p>
      </dgm:t>
    </dgm:pt>
    <dgm:pt modelId="{DCF410C8-B84F-4612-8991-D8C3CA33B2CF}" type="sibTrans" cxnId="{3C006B14-AAC7-4C39-ACE1-394A01B76983}">
      <dgm:prSet/>
      <dgm:spPr/>
      <dgm:t>
        <a:bodyPr/>
        <a:lstStyle/>
        <a:p>
          <a:pPr algn="just"/>
          <a:endParaRPr lang="es-CO" sz="2000" b="1"/>
        </a:p>
      </dgm:t>
    </dgm:pt>
    <dgm:pt modelId="{CEA20B08-3DD9-4475-B117-29BDEC62D442}">
      <dgm:prSet phldrT="[Texto]" custT="1"/>
      <dgm:spPr/>
      <dgm:t>
        <a:bodyPr/>
        <a:lstStyle/>
        <a:p>
          <a:pPr algn="just"/>
          <a:r>
            <a:rPr lang="es-CO" sz="3200" b="1" dirty="0" smtClean="0"/>
            <a:t>3</a:t>
          </a:r>
          <a:endParaRPr lang="es-CO" sz="3200" b="1" dirty="0"/>
        </a:p>
      </dgm:t>
    </dgm:pt>
    <dgm:pt modelId="{52A5865C-BC1D-4956-AFC4-984D9A722A29}" type="parTrans" cxnId="{B4335D44-B8E1-471D-B67C-BFE51FC1F7B3}">
      <dgm:prSet/>
      <dgm:spPr/>
      <dgm:t>
        <a:bodyPr/>
        <a:lstStyle/>
        <a:p>
          <a:pPr algn="just"/>
          <a:endParaRPr lang="es-CO" sz="2000" b="1"/>
        </a:p>
      </dgm:t>
    </dgm:pt>
    <dgm:pt modelId="{873AFA5B-FAB0-45F3-A0DE-7A0A7C13A335}" type="sibTrans" cxnId="{B4335D44-B8E1-471D-B67C-BFE51FC1F7B3}">
      <dgm:prSet/>
      <dgm:spPr/>
      <dgm:t>
        <a:bodyPr/>
        <a:lstStyle/>
        <a:p>
          <a:pPr algn="just"/>
          <a:endParaRPr lang="es-CO" sz="2000" b="1"/>
        </a:p>
      </dgm:t>
    </dgm:pt>
    <dgm:pt modelId="{E0CE1CDB-4852-4889-A621-1692AD1AEA58}">
      <dgm:prSet phldrT="[Texto]" custT="1"/>
      <dgm:spPr/>
      <dgm:t>
        <a:bodyPr/>
        <a:lstStyle/>
        <a:p>
          <a:pPr algn="just"/>
          <a:r>
            <a:rPr lang="es-CO" sz="1400" b="1" dirty="0" smtClean="0"/>
            <a:t>La Teoría de la Carga Cognitiva (Cognitive Load Theory) sugiere que la carga o capacidad de la memoria de trabajo, tiene un tope máximo en la cantidad de información que puede procesar. Si esa carga se excede, el aprendizaje no se produce. Si los OG se usan apropiadamente, puede reducirse la carga cognitiva y en consecuencia, permitir que más recursos de la memoria de trabajo se dediquen al aprendizaje. </a:t>
          </a:r>
          <a:endParaRPr lang="es-CO" sz="1400" b="1" dirty="0"/>
        </a:p>
      </dgm:t>
    </dgm:pt>
    <dgm:pt modelId="{4B3AE8C9-82F9-40E2-8378-BADCF6ED221B}" type="parTrans" cxnId="{5D913A02-A9DA-4BBC-8BA8-D72FCD40A668}">
      <dgm:prSet/>
      <dgm:spPr/>
      <dgm:t>
        <a:bodyPr/>
        <a:lstStyle/>
        <a:p>
          <a:pPr algn="just"/>
          <a:endParaRPr lang="es-CO" sz="2000" b="1"/>
        </a:p>
      </dgm:t>
    </dgm:pt>
    <dgm:pt modelId="{75582BBA-B812-4608-BD34-AA459D37E273}" type="sibTrans" cxnId="{5D913A02-A9DA-4BBC-8BA8-D72FCD40A668}">
      <dgm:prSet/>
      <dgm:spPr/>
      <dgm:t>
        <a:bodyPr/>
        <a:lstStyle/>
        <a:p>
          <a:pPr algn="just"/>
          <a:endParaRPr lang="es-CO" sz="2000" b="1"/>
        </a:p>
      </dgm:t>
    </dgm:pt>
    <dgm:pt modelId="{BDFCB30D-67C2-4266-AA7E-AFCE32320DFC}" type="pres">
      <dgm:prSet presAssocID="{2AB29BFA-B927-4E95-B76D-CCBEF11A410A}" presName="linearFlow" presStyleCnt="0">
        <dgm:presLayoutVars>
          <dgm:dir/>
          <dgm:animLvl val="lvl"/>
          <dgm:resizeHandles val="exact"/>
        </dgm:presLayoutVars>
      </dgm:prSet>
      <dgm:spPr/>
    </dgm:pt>
    <dgm:pt modelId="{E7E0BE2C-1E90-4ED1-911D-E1F2A21AECD7}" type="pres">
      <dgm:prSet presAssocID="{B6D8F7D4-B1F9-4C3D-8EDE-246C010E4181}" presName="composite" presStyleCnt="0"/>
      <dgm:spPr/>
    </dgm:pt>
    <dgm:pt modelId="{FC436846-1465-439A-86DC-4F6DA12C9EF0}" type="pres">
      <dgm:prSet presAssocID="{B6D8F7D4-B1F9-4C3D-8EDE-246C010E4181}" presName="parentText" presStyleLbl="alignNode1" presStyleIdx="0" presStyleCnt="3">
        <dgm:presLayoutVars>
          <dgm:chMax val="1"/>
          <dgm:bulletEnabled val="1"/>
        </dgm:presLayoutVars>
      </dgm:prSet>
      <dgm:spPr/>
    </dgm:pt>
    <dgm:pt modelId="{0F61D70B-D8A6-49BE-8E9C-354808019699}" type="pres">
      <dgm:prSet presAssocID="{B6D8F7D4-B1F9-4C3D-8EDE-246C010E4181}" presName="descendantText" presStyleLbl="alignAcc1" presStyleIdx="0" presStyleCnt="3">
        <dgm:presLayoutVars>
          <dgm:bulletEnabled val="1"/>
        </dgm:presLayoutVars>
      </dgm:prSet>
      <dgm:spPr/>
      <dgm:t>
        <a:bodyPr/>
        <a:lstStyle/>
        <a:p>
          <a:endParaRPr lang="es-CO"/>
        </a:p>
      </dgm:t>
    </dgm:pt>
    <dgm:pt modelId="{79630BD1-7248-48EA-AB98-DF47A8DBC167}" type="pres">
      <dgm:prSet presAssocID="{666205FF-E06C-4146-9E56-E31C530C3B97}" presName="sp" presStyleCnt="0"/>
      <dgm:spPr/>
    </dgm:pt>
    <dgm:pt modelId="{3AEAB422-2D1B-4271-AB9C-26839A3B5591}" type="pres">
      <dgm:prSet presAssocID="{D71370D9-0EE9-4FAD-B6BF-8386BA97CDAE}" presName="composite" presStyleCnt="0"/>
      <dgm:spPr/>
    </dgm:pt>
    <dgm:pt modelId="{7CFC2CE1-CBA0-4B07-BF7D-469ADDA539EA}" type="pres">
      <dgm:prSet presAssocID="{D71370D9-0EE9-4FAD-B6BF-8386BA97CDAE}" presName="parentText" presStyleLbl="alignNode1" presStyleIdx="1" presStyleCnt="3">
        <dgm:presLayoutVars>
          <dgm:chMax val="1"/>
          <dgm:bulletEnabled val="1"/>
        </dgm:presLayoutVars>
      </dgm:prSet>
      <dgm:spPr/>
    </dgm:pt>
    <dgm:pt modelId="{5377D4D5-89FF-4ED6-AD17-737B11912ACA}" type="pres">
      <dgm:prSet presAssocID="{D71370D9-0EE9-4FAD-B6BF-8386BA97CDAE}" presName="descendantText" presStyleLbl="alignAcc1" presStyleIdx="1" presStyleCnt="3">
        <dgm:presLayoutVars>
          <dgm:bulletEnabled val="1"/>
        </dgm:presLayoutVars>
      </dgm:prSet>
      <dgm:spPr/>
      <dgm:t>
        <a:bodyPr/>
        <a:lstStyle/>
        <a:p>
          <a:endParaRPr lang="es-CO"/>
        </a:p>
      </dgm:t>
    </dgm:pt>
    <dgm:pt modelId="{249F989E-F876-4F54-9904-00CBF77565BE}" type="pres">
      <dgm:prSet presAssocID="{BBCE6E93-FAE2-4D83-8381-0F5444A9C9EB}" presName="sp" presStyleCnt="0"/>
      <dgm:spPr/>
    </dgm:pt>
    <dgm:pt modelId="{2BF1B15D-7E0B-4028-9922-3CFA811FD117}" type="pres">
      <dgm:prSet presAssocID="{CEA20B08-3DD9-4475-B117-29BDEC62D442}" presName="composite" presStyleCnt="0"/>
      <dgm:spPr/>
    </dgm:pt>
    <dgm:pt modelId="{32A17CE1-7E7B-4A3B-8403-81A6DFE4C040}" type="pres">
      <dgm:prSet presAssocID="{CEA20B08-3DD9-4475-B117-29BDEC62D442}" presName="parentText" presStyleLbl="alignNode1" presStyleIdx="2" presStyleCnt="3">
        <dgm:presLayoutVars>
          <dgm:chMax val="1"/>
          <dgm:bulletEnabled val="1"/>
        </dgm:presLayoutVars>
      </dgm:prSet>
      <dgm:spPr/>
    </dgm:pt>
    <dgm:pt modelId="{CDBC55AE-F763-415D-8ACC-3E44D53E91D7}" type="pres">
      <dgm:prSet presAssocID="{CEA20B08-3DD9-4475-B117-29BDEC62D442}" presName="descendantText" presStyleLbl="alignAcc1" presStyleIdx="2" presStyleCnt="3">
        <dgm:presLayoutVars>
          <dgm:bulletEnabled val="1"/>
        </dgm:presLayoutVars>
      </dgm:prSet>
      <dgm:spPr/>
      <dgm:t>
        <a:bodyPr/>
        <a:lstStyle/>
        <a:p>
          <a:endParaRPr lang="es-CO"/>
        </a:p>
      </dgm:t>
    </dgm:pt>
  </dgm:ptLst>
  <dgm:cxnLst>
    <dgm:cxn modelId="{FF8FD0FE-E425-4E5E-A516-F6C50F562903}" type="presOf" srcId="{B6D8F7D4-B1F9-4C3D-8EDE-246C010E4181}" destId="{FC436846-1465-439A-86DC-4F6DA12C9EF0}" srcOrd="0" destOrd="0" presId="urn:microsoft.com/office/officeart/2005/8/layout/chevron2"/>
    <dgm:cxn modelId="{99357DF3-A06E-40CF-A375-C35D41A9D2BD}" type="presOf" srcId="{D71370D9-0EE9-4FAD-B6BF-8386BA97CDAE}" destId="{7CFC2CE1-CBA0-4B07-BF7D-469ADDA539EA}" srcOrd="0" destOrd="0" presId="urn:microsoft.com/office/officeart/2005/8/layout/chevron2"/>
    <dgm:cxn modelId="{DF0A1EC7-820E-48B9-A6C3-088DFF1076F3}" srcId="{B6D8F7D4-B1F9-4C3D-8EDE-246C010E4181}" destId="{D46027EB-12EC-4BA1-9D22-4EF6B6546C60}" srcOrd="0" destOrd="0" parTransId="{0DE7AF35-E9AC-4DB2-BDB7-8B5F4EED9986}" sibTransId="{14110C7A-6688-4B21-9ACE-FA5973E89C6F}"/>
    <dgm:cxn modelId="{B9178EEE-85BD-4BF3-90FB-2BBCF8D55073}" type="presOf" srcId="{E0CE1CDB-4852-4889-A621-1692AD1AEA58}" destId="{CDBC55AE-F763-415D-8ACC-3E44D53E91D7}" srcOrd="0" destOrd="0" presId="urn:microsoft.com/office/officeart/2005/8/layout/chevron2"/>
    <dgm:cxn modelId="{5D913A02-A9DA-4BBC-8BA8-D72FCD40A668}" srcId="{CEA20B08-3DD9-4475-B117-29BDEC62D442}" destId="{E0CE1CDB-4852-4889-A621-1692AD1AEA58}" srcOrd="0" destOrd="0" parTransId="{4B3AE8C9-82F9-40E2-8378-BADCF6ED221B}" sibTransId="{75582BBA-B812-4608-BD34-AA459D37E273}"/>
    <dgm:cxn modelId="{3EA59621-4831-4C47-856E-5E5D0362E78F}" type="presOf" srcId="{68DDCBA8-CA92-4F9A-9225-84EA7A2C2B43}" destId="{5377D4D5-89FF-4ED6-AD17-737B11912ACA}" srcOrd="0" destOrd="0" presId="urn:microsoft.com/office/officeart/2005/8/layout/chevron2"/>
    <dgm:cxn modelId="{B4335D44-B8E1-471D-B67C-BFE51FC1F7B3}" srcId="{2AB29BFA-B927-4E95-B76D-CCBEF11A410A}" destId="{CEA20B08-3DD9-4475-B117-29BDEC62D442}" srcOrd="2" destOrd="0" parTransId="{52A5865C-BC1D-4956-AFC4-984D9A722A29}" sibTransId="{873AFA5B-FAB0-45F3-A0DE-7A0A7C13A335}"/>
    <dgm:cxn modelId="{A4E9BDEB-9250-4B54-B4AC-B0507B6F4AAB}" type="presOf" srcId="{CEA20B08-3DD9-4475-B117-29BDEC62D442}" destId="{32A17CE1-7E7B-4A3B-8403-81A6DFE4C040}" srcOrd="0" destOrd="0" presId="urn:microsoft.com/office/officeart/2005/8/layout/chevron2"/>
    <dgm:cxn modelId="{FB49230F-EF5A-478B-80E4-853D2F713DBE}" srcId="{2AB29BFA-B927-4E95-B76D-CCBEF11A410A}" destId="{D71370D9-0EE9-4FAD-B6BF-8386BA97CDAE}" srcOrd="1" destOrd="0" parTransId="{3AAF9579-628E-4B3C-9E11-A96FEB4FB5E2}" sibTransId="{BBCE6E93-FAE2-4D83-8381-0F5444A9C9EB}"/>
    <dgm:cxn modelId="{0EDDE20A-5005-4C11-86B6-8321FE130AB3}" srcId="{2AB29BFA-B927-4E95-B76D-CCBEF11A410A}" destId="{B6D8F7D4-B1F9-4C3D-8EDE-246C010E4181}" srcOrd="0" destOrd="0" parTransId="{207A6BE2-B422-40A3-A514-D625ADCA5ADB}" sibTransId="{666205FF-E06C-4146-9E56-E31C530C3B97}"/>
    <dgm:cxn modelId="{3C006B14-AAC7-4C39-ACE1-394A01B76983}" srcId="{D71370D9-0EE9-4FAD-B6BF-8386BA97CDAE}" destId="{68DDCBA8-CA92-4F9A-9225-84EA7A2C2B43}" srcOrd="0" destOrd="0" parTransId="{27B095FA-C2F0-46A1-BA48-E70CF629E602}" sibTransId="{DCF410C8-B84F-4612-8991-D8C3CA33B2CF}"/>
    <dgm:cxn modelId="{5E5C8D35-E747-4B85-BA13-B2CF090BF0F1}" type="presOf" srcId="{D46027EB-12EC-4BA1-9D22-4EF6B6546C60}" destId="{0F61D70B-D8A6-49BE-8E9C-354808019699}" srcOrd="0" destOrd="0" presId="urn:microsoft.com/office/officeart/2005/8/layout/chevron2"/>
    <dgm:cxn modelId="{BBC896D7-4993-46F2-9FFF-B456E4B8877A}" type="presOf" srcId="{2AB29BFA-B927-4E95-B76D-CCBEF11A410A}" destId="{BDFCB30D-67C2-4266-AA7E-AFCE32320DFC}" srcOrd="0" destOrd="0" presId="urn:microsoft.com/office/officeart/2005/8/layout/chevron2"/>
    <dgm:cxn modelId="{C06F355E-EBF6-43D3-ADA7-E49247DC820B}" type="presParOf" srcId="{BDFCB30D-67C2-4266-AA7E-AFCE32320DFC}" destId="{E7E0BE2C-1E90-4ED1-911D-E1F2A21AECD7}" srcOrd="0" destOrd="0" presId="urn:microsoft.com/office/officeart/2005/8/layout/chevron2"/>
    <dgm:cxn modelId="{98548EFB-BE04-4D48-AFF0-085E0AB082DF}" type="presParOf" srcId="{E7E0BE2C-1E90-4ED1-911D-E1F2A21AECD7}" destId="{FC436846-1465-439A-86DC-4F6DA12C9EF0}" srcOrd="0" destOrd="0" presId="urn:microsoft.com/office/officeart/2005/8/layout/chevron2"/>
    <dgm:cxn modelId="{09E6986C-F77C-4C21-96DE-8CA6BFAB8692}" type="presParOf" srcId="{E7E0BE2C-1E90-4ED1-911D-E1F2A21AECD7}" destId="{0F61D70B-D8A6-49BE-8E9C-354808019699}" srcOrd="1" destOrd="0" presId="urn:microsoft.com/office/officeart/2005/8/layout/chevron2"/>
    <dgm:cxn modelId="{E7427193-2309-4152-8618-364FBE561B6E}" type="presParOf" srcId="{BDFCB30D-67C2-4266-AA7E-AFCE32320DFC}" destId="{79630BD1-7248-48EA-AB98-DF47A8DBC167}" srcOrd="1" destOrd="0" presId="urn:microsoft.com/office/officeart/2005/8/layout/chevron2"/>
    <dgm:cxn modelId="{502D3D0F-CAE2-4D67-8184-98F767DD7B46}" type="presParOf" srcId="{BDFCB30D-67C2-4266-AA7E-AFCE32320DFC}" destId="{3AEAB422-2D1B-4271-AB9C-26839A3B5591}" srcOrd="2" destOrd="0" presId="urn:microsoft.com/office/officeart/2005/8/layout/chevron2"/>
    <dgm:cxn modelId="{BE25C345-7846-47F6-9FD5-D8A85EF0C495}" type="presParOf" srcId="{3AEAB422-2D1B-4271-AB9C-26839A3B5591}" destId="{7CFC2CE1-CBA0-4B07-BF7D-469ADDA539EA}" srcOrd="0" destOrd="0" presId="urn:microsoft.com/office/officeart/2005/8/layout/chevron2"/>
    <dgm:cxn modelId="{D1107C84-70F3-46BE-B1C0-72E51012D719}" type="presParOf" srcId="{3AEAB422-2D1B-4271-AB9C-26839A3B5591}" destId="{5377D4D5-89FF-4ED6-AD17-737B11912ACA}" srcOrd="1" destOrd="0" presId="urn:microsoft.com/office/officeart/2005/8/layout/chevron2"/>
    <dgm:cxn modelId="{6F69705A-F16E-4DE9-A097-98B5DD7D13F3}" type="presParOf" srcId="{BDFCB30D-67C2-4266-AA7E-AFCE32320DFC}" destId="{249F989E-F876-4F54-9904-00CBF77565BE}" srcOrd="3" destOrd="0" presId="urn:microsoft.com/office/officeart/2005/8/layout/chevron2"/>
    <dgm:cxn modelId="{EEE77F95-1743-40F1-833B-A9018A86CE97}" type="presParOf" srcId="{BDFCB30D-67C2-4266-AA7E-AFCE32320DFC}" destId="{2BF1B15D-7E0B-4028-9922-3CFA811FD117}" srcOrd="4" destOrd="0" presId="urn:microsoft.com/office/officeart/2005/8/layout/chevron2"/>
    <dgm:cxn modelId="{C8F79FF1-4599-4605-A037-B52376B94683}" type="presParOf" srcId="{2BF1B15D-7E0B-4028-9922-3CFA811FD117}" destId="{32A17CE1-7E7B-4A3B-8403-81A6DFE4C040}" srcOrd="0" destOrd="0" presId="urn:microsoft.com/office/officeart/2005/8/layout/chevron2"/>
    <dgm:cxn modelId="{88C41F0F-2C1F-4B1C-AFCA-B8F8CBBAB13E}" type="presParOf" srcId="{2BF1B15D-7E0B-4028-9922-3CFA811FD117}" destId="{CDBC55AE-F763-415D-8ACC-3E44D53E91D7}"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1C279D-9A4D-4ED0-A9D1-A949E03CADAA}" type="doc">
      <dgm:prSet loTypeId="urn:microsoft.com/office/officeart/2005/8/layout/hList3" loCatId="list" qsTypeId="urn:microsoft.com/office/officeart/2005/8/quickstyle/3d7" qsCatId="3D" csTypeId="urn:microsoft.com/office/officeart/2005/8/colors/colorful5" csCatId="colorful" phldr="1"/>
      <dgm:spPr/>
      <dgm:t>
        <a:bodyPr/>
        <a:lstStyle/>
        <a:p>
          <a:endParaRPr lang="es-CO"/>
        </a:p>
      </dgm:t>
    </dgm:pt>
    <dgm:pt modelId="{B819D6F9-C246-4C64-9A21-1F1C54B7E0A3}">
      <dgm:prSet phldrT="[Texto]"/>
      <dgm:spPr/>
      <dgm:t>
        <a:bodyPr/>
        <a:lstStyle/>
        <a:p>
          <a:r>
            <a:rPr lang="es-CO" dirty="0" smtClean="0"/>
            <a:t>Aprendizaje Visual</a:t>
          </a:r>
          <a:endParaRPr lang="es-CO" dirty="0"/>
        </a:p>
      </dgm:t>
    </dgm:pt>
    <dgm:pt modelId="{A7640A68-2EA6-4EB2-AA72-FB5F9E3D6BA7}" type="parTrans" cxnId="{32236708-54FC-4A17-A98F-50478ACF1AC6}">
      <dgm:prSet/>
      <dgm:spPr/>
      <dgm:t>
        <a:bodyPr/>
        <a:lstStyle/>
        <a:p>
          <a:endParaRPr lang="es-CO"/>
        </a:p>
      </dgm:t>
    </dgm:pt>
    <dgm:pt modelId="{77A53876-3FD6-44CC-8165-D018ECA19EAC}" type="sibTrans" cxnId="{32236708-54FC-4A17-A98F-50478ACF1AC6}">
      <dgm:prSet/>
      <dgm:spPr/>
      <dgm:t>
        <a:bodyPr/>
        <a:lstStyle/>
        <a:p>
          <a:endParaRPr lang="es-CO"/>
        </a:p>
      </dgm:t>
    </dgm:pt>
    <dgm:pt modelId="{B4FB8DF3-6E1D-4659-9A5A-C0EFA5DD6DAE}">
      <dgm:prSet phldrT="[Texto]"/>
      <dgm:spPr/>
      <dgm:t>
        <a:bodyPr/>
        <a:lstStyle/>
        <a:p>
          <a:r>
            <a:rPr lang="es-CO" dirty="0" smtClean="0"/>
            <a:t>Pensar y aprender más efectivamente</a:t>
          </a:r>
          <a:endParaRPr lang="es-CO" dirty="0"/>
        </a:p>
      </dgm:t>
    </dgm:pt>
    <dgm:pt modelId="{209758A3-C90C-4BB6-83E9-5803E1EF7359}" type="parTrans" cxnId="{85541A6D-DB52-4899-8FF2-25D136FB062D}">
      <dgm:prSet/>
      <dgm:spPr/>
      <dgm:t>
        <a:bodyPr/>
        <a:lstStyle/>
        <a:p>
          <a:endParaRPr lang="es-CO"/>
        </a:p>
      </dgm:t>
    </dgm:pt>
    <dgm:pt modelId="{E6A9BDEF-68F2-4B90-992D-42FC42157906}" type="sibTrans" cxnId="{85541A6D-DB52-4899-8FF2-25D136FB062D}">
      <dgm:prSet/>
      <dgm:spPr/>
      <dgm:t>
        <a:bodyPr/>
        <a:lstStyle/>
        <a:p>
          <a:endParaRPr lang="es-CO"/>
        </a:p>
      </dgm:t>
    </dgm:pt>
    <dgm:pt modelId="{63C1FFF7-11B5-4620-9F3A-8288D4A0A6DA}">
      <dgm:prSet phldrT="[Texto]"/>
      <dgm:spPr/>
      <dgm:t>
        <a:bodyPr/>
        <a:lstStyle/>
        <a:p>
          <a:r>
            <a:rPr lang="es-CO" dirty="0" smtClean="0"/>
            <a:t>Visualizar patrones e interrelaciones en la información</a:t>
          </a:r>
          <a:endParaRPr lang="es-CO" dirty="0"/>
        </a:p>
      </dgm:t>
    </dgm:pt>
    <dgm:pt modelId="{6EB61C3F-C15C-438E-9B1E-26E9BB3CCF38}" type="parTrans" cxnId="{6D20FC6D-E974-45D9-84AD-6095DA253BCC}">
      <dgm:prSet/>
      <dgm:spPr/>
      <dgm:t>
        <a:bodyPr/>
        <a:lstStyle/>
        <a:p>
          <a:endParaRPr lang="es-CO"/>
        </a:p>
      </dgm:t>
    </dgm:pt>
    <dgm:pt modelId="{7266E8C7-06B1-4944-A8A4-CCCF8229B754}" type="sibTrans" cxnId="{6D20FC6D-E974-45D9-84AD-6095DA253BCC}">
      <dgm:prSet/>
      <dgm:spPr/>
      <dgm:t>
        <a:bodyPr/>
        <a:lstStyle/>
        <a:p>
          <a:endParaRPr lang="es-CO"/>
        </a:p>
      </dgm:t>
    </dgm:pt>
    <dgm:pt modelId="{DA2CCB7A-3C4E-4AB7-8A3F-C270F194E50B}">
      <dgm:prSet/>
      <dgm:spPr/>
      <dgm:t>
        <a:bodyPr/>
        <a:lstStyle/>
        <a:p>
          <a:r>
            <a:rPr lang="es-CO" dirty="0" smtClean="0"/>
            <a:t>Procesar, organizar, priorizar, retener y recordar nueva información</a:t>
          </a:r>
          <a:endParaRPr lang="es-CO" dirty="0"/>
        </a:p>
      </dgm:t>
    </dgm:pt>
    <dgm:pt modelId="{71ED2EF5-6C89-477D-B184-CDF5D7D14E15}" type="parTrans" cxnId="{178932BE-35F7-45D6-A938-385C2A0FE595}">
      <dgm:prSet/>
      <dgm:spPr/>
      <dgm:t>
        <a:bodyPr/>
        <a:lstStyle/>
        <a:p>
          <a:endParaRPr lang="es-CO"/>
        </a:p>
      </dgm:t>
    </dgm:pt>
    <dgm:pt modelId="{AD0AF202-DDB3-4F26-B44D-AB400B5A8476}" type="sibTrans" cxnId="{178932BE-35F7-45D6-A938-385C2A0FE595}">
      <dgm:prSet/>
      <dgm:spPr/>
      <dgm:t>
        <a:bodyPr/>
        <a:lstStyle/>
        <a:p>
          <a:endParaRPr lang="es-CO"/>
        </a:p>
      </dgm:t>
    </dgm:pt>
    <dgm:pt modelId="{5EE681D9-ADF9-4765-99C5-D40DD67831D9}">
      <dgm:prSet/>
      <dgm:spPr/>
      <dgm:t>
        <a:bodyPr/>
        <a:lstStyle/>
        <a:p>
          <a:r>
            <a:rPr lang="es-CO" smtClean="0"/>
            <a:t>Comprensión e interiorización profunda de conceptos</a:t>
          </a:r>
          <a:endParaRPr lang="es-CO" dirty="0"/>
        </a:p>
      </dgm:t>
    </dgm:pt>
    <dgm:pt modelId="{A0624108-E657-428B-99BF-22AB0F8E5F45}" type="parTrans" cxnId="{4901D9D2-1D64-4C53-8184-FE31D1193408}">
      <dgm:prSet/>
      <dgm:spPr/>
      <dgm:t>
        <a:bodyPr/>
        <a:lstStyle/>
        <a:p>
          <a:endParaRPr lang="es-CO"/>
        </a:p>
      </dgm:t>
    </dgm:pt>
    <dgm:pt modelId="{16CA445B-F39F-4887-9019-8A5F5DD61828}" type="sibTrans" cxnId="{4901D9D2-1D64-4C53-8184-FE31D1193408}">
      <dgm:prSet/>
      <dgm:spPr/>
      <dgm:t>
        <a:bodyPr/>
        <a:lstStyle/>
        <a:p>
          <a:endParaRPr lang="es-CO"/>
        </a:p>
      </dgm:t>
    </dgm:pt>
    <dgm:pt modelId="{C1E59E7D-E0FD-43E8-AEAD-091CE76033C1}">
      <dgm:prSet/>
      <dgm:spPr/>
      <dgm:t>
        <a:bodyPr/>
        <a:lstStyle/>
        <a:p>
          <a:r>
            <a:rPr lang="es-CO" dirty="0" smtClean="0"/>
            <a:t>Integrar significativamente la información nueva a su base de conocimientos previos</a:t>
          </a:r>
          <a:endParaRPr lang="es-CO" dirty="0"/>
        </a:p>
      </dgm:t>
    </dgm:pt>
    <dgm:pt modelId="{DA428B66-4322-4EAD-97D6-4AC0BDCDD7D5}" type="parTrans" cxnId="{B4E11DDC-B8FE-4EEF-A10C-66942EB46AFB}">
      <dgm:prSet/>
      <dgm:spPr/>
      <dgm:t>
        <a:bodyPr/>
        <a:lstStyle/>
        <a:p>
          <a:endParaRPr lang="es-CO"/>
        </a:p>
      </dgm:t>
    </dgm:pt>
    <dgm:pt modelId="{4700B986-3F8F-4702-9C33-8837F723F551}" type="sibTrans" cxnId="{B4E11DDC-B8FE-4EEF-A10C-66942EB46AFB}">
      <dgm:prSet/>
      <dgm:spPr/>
      <dgm:t>
        <a:bodyPr/>
        <a:lstStyle/>
        <a:p>
          <a:endParaRPr lang="es-CO"/>
        </a:p>
      </dgm:t>
    </dgm:pt>
    <dgm:pt modelId="{1494E1EF-B22B-4B36-BB27-5F566741FF51}" type="pres">
      <dgm:prSet presAssocID="{211C279D-9A4D-4ED0-A9D1-A949E03CADAA}" presName="composite" presStyleCnt="0">
        <dgm:presLayoutVars>
          <dgm:chMax val="1"/>
          <dgm:dir/>
          <dgm:resizeHandles val="exact"/>
        </dgm:presLayoutVars>
      </dgm:prSet>
      <dgm:spPr/>
      <dgm:t>
        <a:bodyPr/>
        <a:lstStyle/>
        <a:p>
          <a:endParaRPr lang="es-CO"/>
        </a:p>
      </dgm:t>
    </dgm:pt>
    <dgm:pt modelId="{71254A12-83B8-4BDA-A1EF-A9EC6DE38A94}" type="pres">
      <dgm:prSet presAssocID="{B819D6F9-C246-4C64-9A21-1F1C54B7E0A3}" presName="roof" presStyleLbl="dkBgShp" presStyleIdx="0" presStyleCnt="2"/>
      <dgm:spPr/>
      <dgm:t>
        <a:bodyPr/>
        <a:lstStyle/>
        <a:p>
          <a:endParaRPr lang="es-CO"/>
        </a:p>
      </dgm:t>
    </dgm:pt>
    <dgm:pt modelId="{C5D3D689-1D3E-4368-8923-43BA6E01817E}" type="pres">
      <dgm:prSet presAssocID="{B819D6F9-C246-4C64-9A21-1F1C54B7E0A3}" presName="pillars" presStyleCnt="0"/>
      <dgm:spPr/>
    </dgm:pt>
    <dgm:pt modelId="{963C59B5-743A-4BB4-9365-AFD1D921F5C9}" type="pres">
      <dgm:prSet presAssocID="{B819D6F9-C246-4C64-9A21-1F1C54B7E0A3}" presName="pillar1" presStyleLbl="node1" presStyleIdx="0" presStyleCnt="5">
        <dgm:presLayoutVars>
          <dgm:bulletEnabled val="1"/>
        </dgm:presLayoutVars>
      </dgm:prSet>
      <dgm:spPr/>
      <dgm:t>
        <a:bodyPr/>
        <a:lstStyle/>
        <a:p>
          <a:endParaRPr lang="es-CO"/>
        </a:p>
      </dgm:t>
    </dgm:pt>
    <dgm:pt modelId="{82092FAB-D14D-453D-9A90-C35014254B7E}" type="pres">
      <dgm:prSet presAssocID="{63C1FFF7-11B5-4620-9F3A-8288D4A0A6DA}" presName="pillarX" presStyleLbl="node1" presStyleIdx="1" presStyleCnt="5">
        <dgm:presLayoutVars>
          <dgm:bulletEnabled val="1"/>
        </dgm:presLayoutVars>
      </dgm:prSet>
      <dgm:spPr/>
      <dgm:t>
        <a:bodyPr/>
        <a:lstStyle/>
        <a:p>
          <a:endParaRPr lang="es-CO"/>
        </a:p>
      </dgm:t>
    </dgm:pt>
    <dgm:pt modelId="{E2AC2DC1-1747-4959-B2CB-FF8C8D8BF561}" type="pres">
      <dgm:prSet presAssocID="{5EE681D9-ADF9-4765-99C5-D40DD67831D9}" presName="pillarX" presStyleLbl="node1" presStyleIdx="2" presStyleCnt="5">
        <dgm:presLayoutVars>
          <dgm:bulletEnabled val="1"/>
        </dgm:presLayoutVars>
      </dgm:prSet>
      <dgm:spPr/>
      <dgm:t>
        <a:bodyPr/>
        <a:lstStyle/>
        <a:p>
          <a:endParaRPr lang="es-CO"/>
        </a:p>
      </dgm:t>
    </dgm:pt>
    <dgm:pt modelId="{9F9C9B91-A6CA-4300-A405-C26B9C98FC36}" type="pres">
      <dgm:prSet presAssocID="{DA2CCB7A-3C4E-4AB7-8A3F-C270F194E50B}" presName="pillarX" presStyleLbl="node1" presStyleIdx="3" presStyleCnt="5">
        <dgm:presLayoutVars>
          <dgm:bulletEnabled val="1"/>
        </dgm:presLayoutVars>
      </dgm:prSet>
      <dgm:spPr/>
      <dgm:t>
        <a:bodyPr/>
        <a:lstStyle/>
        <a:p>
          <a:endParaRPr lang="es-CO"/>
        </a:p>
      </dgm:t>
    </dgm:pt>
    <dgm:pt modelId="{F0BDA3F2-E547-477F-8BA7-B44F3B7BFE12}" type="pres">
      <dgm:prSet presAssocID="{C1E59E7D-E0FD-43E8-AEAD-091CE76033C1}" presName="pillarX" presStyleLbl="node1" presStyleIdx="4" presStyleCnt="5">
        <dgm:presLayoutVars>
          <dgm:bulletEnabled val="1"/>
        </dgm:presLayoutVars>
      </dgm:prSet>
      <dgm:spPr/>
      <dgm:t>
        <a:bodyPr/>
        <a:lstStyle/>
        <a:p>
          <a:endParaRPr lang="es-CO"/>
        </a:p>
      </dgm:t>
    </dgm:pt>
    <dgm:pt modelId="{51C1462B-6803-4D20-BC97-92C73E16777C}" type="pres">
      <dgm:prSet presAssocID="{B819D6F9-C246-4C64-9A21-1F1C54B7E0A3}" presName="base" presStyleLbl="dkBgShp" presStyleIdx="1" presStyleCnt="2"/>
      <dgm:spPr/>
    </dgm:pt>
  </dgm:ptLst>
  <dgm:cxnLst>
    <dgm:cxn modelId="{CC9F85FC-7A71-46B3-BC84-DC429F688E81}" type="presOf" srcId="{B4FB8DF3-6E1D-4659-9A5A-C0EFA5DD6DAE}" destId="{963C59B5-743A-4BB4-9365-AFD1D921F5C9}" srcOrd="0" destOrd="0" presId="urn:microsoft.com/office/officeart/2005/8/layout/hList3"/>
    <dgm:cxn modelId="{6D20FC6D-E974-45D9-84AD-6095DA253BCC}" srcId="{B819D6F9-C246-4C64-9A21-1F1C54B7E0A3}" destId="{63C1FFF7-11B5-4620-9F3A-8288D4A0A6DA}" srcOrd="1" destOrd="0" parTransId="{6EB61C3F-C15C-438E-9B1E-26E9BB3CCF38}" sibTransId="{7266E8C7-06B1-4944-A8A4-CCCF8229B754}"/>
    <dgm:cxn modelId="{85541A6D-DB52-4899-8FF2-25D136FB062D}" srcId="{B819D6F9-C246-4C64-9A21-1F1C54B7E0A3}" destId="{B4FB8DF3-6E1D-4659-9A5A-C0EFA5DD6DAE}" srcOrd="0" destOrd="0" parTransId="{209758A3-C90C-4BB6-83E9-5803E1EF7359}" sibTransId="{E6A9BDEF-68F2-4B90-992D-42FC42157906}"/>
    <dgm:cxn modelId="{32236708-54FC-4A17-A98F-50478ACF1AC6}" srcId="{211C279D-9A4D-4ED0-A9D1-A949E03CADAA}" destId="{B819D6F9-C246-4C64-9A21-1F1C54B7E0A3}" srcOrd="0" destOrd="0" parTransId="{A7640A68-2EA6-4EB2-AA72-FB5F9E3D6BA7}" sibTransId="{77A53876-3FD6-44CC-8165-D018ECA19EAC}"/>
    <dgm:cxn modelId="{F13E506C-404F-44F7-B108-8121F7D19A20}" type="presOf" srcId="{211C279D-9A4D-4ED0-A9D1-A949E03CADAA}" destId="{1494E1EF-B22B-4B36-BB27-5F566741FF51}" srcOrd="0" destOrd="0" presId="urn:microsoft.com/office/officeart/2005/8/layout/hList3"/>
    <dgm:cxn modelId="{88184282-FC80-42A5-859F-E894B9718CAE}" type="presOf" srcId="{63C1FFF7-11B5-4620-9F3A-8288D4A0A6DA}" destId="{82092FAB-D14D-453D-9A90-C35014254B7E}" srcOrd="0" destOrd="0" presId="urn:microsoft.com/office/officeart/2005/8/layout/hList3"/>
    <dgm:cxn modelId="{178932BE-35F7-45D6-A938-385C2A0FE595}" srcId="{B819D6F9-C246-4C64-9A21-1F1C54B7E0A3}" destId="{DA2CCB7A-3C4E-4AB7-8A3F-C270F194E50B}" srcOrd="3" destOrd="0" parTransId="{71ED2EF5-6C89-477D-B184-CDF5D7D14E15}" sibTransId="{AD0AF202-DDB3-4F26-B44D-AB400B5A8476}"/>
    <dgm:cxn modelId="{535C47E0-6686-4C50-AA46-CDDEBA0398E6}" type="presOf" srcId="{5EE681D9-ADF9-4765-99C5-D40DD67831D9}" destId="{E2AC2DC1-1747-4959-B2CB-FF8C8D8BF561}" srcOrd="0" destOrd="0" presId="urn:microsoft.com/office/officeart/2005/8/layout/hList3"/>
    <dgm:cxn modelId="{4901D9D2-1D64-4C53-8184-FE31D1193408}" srcId="{B819D6F9-C246-4C64-9A21-1F1C54B7E0A3}" destId="{5EE681D9-ADF9-4765-99C5-D40DD67831D9}" srcOrd="2" destOrd="0" parTransId="{A0624108-E657-428B-99BF-22AB0F8E5F45}" sibTransId="{16CA445B-F39F-4887-9019-8A5F5DD61828}"/>
    <dgm:cxn modelId="{DF424881-516B-47FE-A2FD-04B949FE1243}" type="presOf" srcId="{B819D6F9-C246-4C64-9A21-1F1C54B7E0A3}" destId="{71254A12-83B8-4BDA-A1EF-A9EC6DE38A94}" srcOrd="0" destOrd="0" presId="urn:microsoft.com/office/officeart/2005/8/layout/hList3"/>
    <dgm:cxn modelId="{B4E11DDC-B8FE-4EEF-A10C-66942EB46AFB}" srcId="{B819D6F9-C246-4C64-9A21-1F1C54B7E0A3}" destId="{C1E59E7D-E0FD-43E8-AEAD-091CE76033C1}" srcOrd="4" destOrd="0" parTransId="{DA428B66-4322-4EAD-97D6-4AC0BDCDD7D5}" sibTransId="{4700B986-3F8F-4702-9C33-8837F723F551}"/>
    <dgm:cxn modelId="{05716F8D-2AB4-4C34-8C6E-38B626169A5F}" type="presOf" srcId="{C1E59E7D-E0FD-43E8-AEAD-091CE76033C1}" destId="{F0BDA3F2-E547-477F-8BA7-B44F3B7BFE12}" srcOrd="0" destOrd="0" presId="urn:microsoft.com/office/officeart/2005/8/layout/hList3"/>
    <dgm:cxn modelId="{9231BAB7-30A0-408E-BF9B-77D51A1B7268}" type="presOf" srcId="{DA2CCB7A-3C4E-4AB7-8A3F-C270F194E50B}" destId="{9F9C9B91-A6CA-4300-A405-C26B9C98FC36}" srcOrd="0" destOrd="0" presId="urn:microsoft.com/office/officeart/2005/8/layout/hList3"/>
    <dgm:cxn modelId="{E8C76737-083E-441C-81E2-63D7D6404E34}" type="presParOf" srcId="{1494E1EF-B22B-4B36-BB27-5F566741FF51}" destId="{71254A12-83B8-4BDA-A1EF-A9EC6DE38A94}" srcOrd="0" destOrd="0" presId="urn:microsoft.com/office/officeart/2005/8/layout/hList3"/>
    <dgm:cxn modelId="{0D235A80-DAEE-420C-82E0-41C7778EE96E}" type="presParOf" srcId="{1494E1EF-B22B-4B36-BB27-5F566741FF51}" destId="{C5D3D689-1D3E-4368-8923-43BA6E01817E}" srcOrd="1" destOrd="0" presId="urn:microsoft.com/office/officeart/2005/8/layout/hList3"/>
    <dgm:cxn modelId="{6B5B3466-8BA1-450F-83B9-071CF1F11C61}" type="presParOf" srcId="{C5D3D689-1D3E-4368-8923-43BA6E01817E}" destId="{963C59B5-743A-4BB4-9365-AFD1D921F5C9}" srcOrd="0" destOrd="0" presId="urn:microsoft.com/office/officeart/2005/8/layout/hList3"/>
    <dgm:cxn modelId="{2A74D001-C37A-4352-A658-CA9EEE7DEED1}" type="presParOf" srcId="{C5D3D689-1D3E-4368-8923-43BA6E01817E}" destId="{82092FAB-D14D-453D-9A90-C35014254B7E}" srcOrd="1" destOrd="0" presId="urn:microsoft.com/office/officeart/2005/8/layout/hList3"/>
    <dgm:cxn modelId="{36C409FC-893D-4DE6-AEB0-DFB4D8B64B16}" type="presParOf" srcId="{C5D3D689-1D3E-4368-8923-43BA6E01817E}" destId="{E2AC2DC1-1747-4959-B2CB-FF8C8D8BF561}" srcOrd="2" destOrd="0" presId="urn:microsoft.com/office/officeart/2005/8/layout/hList3"/>
    <dgm:cxn modelId="{C47CCAB1-5AFB-4529-9143-94139B905447}" type="presParOf" srcId="{C5D3D689-1D3E-4368-8923-43BA6E01817E}" destId="{9F9C9B91-A6CA-4300-A405-C26B9C98FC36}" srcOrd="3" destOrd="0" presId="urn:microsoft.com/office/officeart/2005/8/layout/hList3"/>
    <dgm:cxn modelId="{8CBFE2AF-4BF0-492D-9A67-806F06DE076E}" type="presParOf" srcId="{C5D3D689-1D3E-4368-8923-43BA6E01817E}" destId="{F0BDA3F2-E547-477F-8BA7-B44F3B7BFE12}" srcOrd="4" destOrd="0" presId="urn:microsoft.com/office/officeart/2005/8/layout/hList3"/>
    <dgm:cxn modelId="{1AF3AAEA-AB17-4C7D-B0C8-78CE2EFBEF62}" type="presParOf" srcId="{1494E1EF-B22B-4B36-BB27-5F566741FF51}" destId="{51C1462B-6803-4D20-BC97-92C73E16777C}"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124409-D019-4B0A-BF59-ED318FC35AB7}" type="doc">
      <dgm:prSet loTypeId="urn:microsoft.com/office/officeart/2005/8/layout/chevron2" loCatId="list" qsTypeId="urn:microsoft.com/office/officeart/2005/8/quickstyle/3d2" qsCatId="3D" csTypeId="urn:microsoft.com/office/officeart/2005/8/colors/colorful5" csCatId="colorful" phldr="1"/>
      <dgm:spPr/>
      <dgm:t>
        <a:bodyPr/>
        <a:lstStyle/>
        <a:p>
          <a:endParaRPr lang="es-CO"/>
        </a:p>
      </dgm:t>
    </dgm:pt>
    <dgm:pt modelId="{F39BA4CD-35B9-4FEC-9E4E-F217F82C9A84}">
      <dgm:prSet phldrT="[Texto]"/>
      <dgm:spPr/>
      <dgm:t>
        <a:bodyPr/>
        <a:lstStyle/>
        <a:p>
          <a:r>
            <a:rPr lang="es-CO" dirty="0" smtClean="0"/>
            <a:t>1</a:t>
          </a:r>
          <a:endParaRPr lang="es-CO" dirty="0"/>
        </a:p>
      </dgm:t>
    </dgm:pt>
    <dgm:pt modelId="{5F441B99-4BD4-4265-8232-5AD06ECC1D63}" type="parTrans" cxnId="{87189C4F-9D31-4803-BF59-5E24CDE7C499}">
      <dgm:prSet/>
      <dgm:spPr/>
      <dgm:t>
        <a:bodyPr/>
        <a:lstStyle/>
        <a:p>
          <a:endParaRPr lang="es-CO"/>
        </a:p>
      </dgm:t>
    </dgm:pt>
    <dgm:pt modelId="{15DB1435-0D36-4460-AFC0-A0651DE9F40B}" type="sibTrans" cxnId="{87189C4F-9D31-4803-BF59-5E24CDE7C499}">
      <dgm:prSet/>
      <dgm:spPr/>
      <dgm:t>
        <a:bodyPr/>
        <a:lstStyle/>
        <a:p>
          <a:endParaRPr lang="es-CO"/>
        </a:p>
      </dgm:t>
    </dgm:pt>
    <dgm:pt modelId="{FCA30DD5-A75E-4A6B-9212-8EA78F79832F}">
      <dgm:prSet phldrT="[Texto]"/>
      <dgm:spPr/>
      <dgm:t>
        <a:bodyPr/>
        <a:lstStyle/>
        <a:p>
          <a:r>
            <a:rPr lang="es-CO" dirty="0" smtClean="0"/>
            <a:t>Servir de herramientas de construcción del conocimiento</a:t>
          </a:r>
          <a:endParaRPr lang="es-CO" dirty="0"/>
        </a:p>
      </dgm:t>
    </dgm:pt>
    <dgm:pt modelId="{CAFB64A5-4250-47D6-93A0-4A00D0DB17C8}" type="parTrans" cxnId="{E7B526D9-DAFC-4BF1-A48C-D4518592FAEB}">
      <dgm:prSet/>
      <dgm:spPr/>
      <dgm:t>
        <a:bodyPr/>
        <a:lstStyle/>
        <a:p>
          <a:endParaRPr lang="es-CO"/>
        </a:p>
      </dgm:t>
    </dgm:pt>
    <dgm:pt modelId="{F62C0CE4-902C-47B1-AC4B-184B025DB215}" type="sibTrans" cxnId="{E7B526D9-DAFC-4BF1-A48C-D4518592FAEB}">
      <dgm:prSet/>
      <dgm:spPr/>
      <dgm:t>
        <a:bodyPr/>
        <a:lstStyle/>
        <a:p>
          <a:endParaRPr lang="es-CO"/>
        </a:p>
      </dgm:t>
    </dgm:pt>
    <dgm:pt modelId="{A1B51942-3B93-458C-BD07-3C3D41F37BA2}">
      <dgm:prSet phldrT="[Texto]"/>
      <dgm:spPr/>
      <dgm:t>
        <a:bodyPr/>
        <a:lstStyle/>
        <a:p>
          <a:r>
            <a:rPr lang="es-CO" dirty="0" smtClean="0"/>
            <a:t>2</a:t>
          </a:r>
          <a:endParaRPr lang="es-CO" dirty="0"/>
        </a:p>
      </dgm:t>
    </dgm:pt>
    <dgm:pt modelId="{7C938A27-20EB-43BC-9E97-700F3D3FAEF9}" type="parTrans" cxnId="{FC206FB3-1AAB-4586-9146-4684B1009222}">
      <dgm:prSet/>
      <dgm:spPr/>
      <dgm:t>
        <a:bodyPr/>
        <a:lstStyle/>
        <a:p>
          <a:endParaRPr lang="es-CO"/>
        </a:p>
      </dgm:t>
    </dgm:pt>
    <dgm:pt modelId="{F09B4047-1E08-4A4B-822D-6E0728CE1454}" type="sibTrans" cxnId="{FC206FB3-1AAB-4586-9146-4684B1009222}">
      <dgm:prSet/>
      <dgm:spPr/>
      <dgm:t>
        <a:bodyPr/>
        <a:lstStyle/>
        <a:p>
          <a:endParaRPr lang="es-CO"/>
        </a:p>
      </dgm:t>
    </dgm:pt>
    <dgm:pt modelId="{578BF536-5613-4B2F-B0D8-5E7B58770489}">
      <dgm:prSet phldrT="[Texto]"/>
      <dgm:spPr/>
      <dgm:t>
        <a:bodyPr/>
        <a:lstStyle/>
        <a:p>
          <a:r>
            <a:rPr lang="es-CO" dirty="0" smtClean="0"/>
            <a:t>Los estudiantes aprenden con ellas, no de ellas</a:t>
          </a:r>
          <a:endParaRPr lang="es-CO" dirty="0"/>
        </a:p>
      </dgm:t>
    </dgm:pt>
    <dgm:pt modelId="{7150EB9A-0723-4CF1-BE07-4CFE618A4B55}" type="parTrans" cxnId="{989BBA3D-FDB6-42AF-8B15-65621C88A5CE}">
      <dgm:prSet/>
      <dgm:spPr/>
      <dgm:t>
        <a:bodyPr/>
        <a:lstStyle/>
        <a:p>
          <a:endParaRPr lang="es-CO"/>
        </a:p>
      </dgm:t>
    </dgm:pt>
    <dgm:pt modelId="{4FF73017-8071-44DE-B1EE-D176D393AE6D}" type="sibTrans" cxnId="{989BBA3D-FDB6-42AF-8B15-65621C88A5CE}">
      <dgm:prSet/>
      <dgm:spPr/>
      <dgm:t>
        <a:bodyPr/>
        <a:lstStyle/>
        <a:p>
          <a:endParaRPr lang="es-CO"/>
        </a:p>
      </dgm:t>
    </dgm:pt>
    <dgm:pt modelId="{384F285A-FBC0-488B-BC9B-A17C5E12757F}">
      <dgm:prSet/>
      <dgm:spPr/>
      <dgm:t>
        <a:bodyPr/>
        <a:lstStyle/>
        <a:p>
          <a:r>
            <a:rPr lang="es-CO" dirty="0" smtClean="0"/>
            <a:t>4</a:t>
          </a:r>
          <a:endParaRPr lang="es-CO" dirty="0"/>
        </a:p>
      </dgm:t>
    </dgm:pt>
    <dgm:pt modelId="{46C767FA-7E00-405F-BAF8-28747B14CE5E}" type="parTrans" cxnId="{56357C02-69F4-40B1-9334-7DC018E3A439}">
      <dgm:prSet/>
      <dgm:spPr/>
      <dgm:t>
        <a:bodyPr/>
        <a:lstStyle/>
        <a:p>
          <a:endParaRPr lang="es-CO"/>
        </a:p>
      </dgm:t>
    </dgm:pt>
    <dgm:pt modelId="{79703340-7E31-47A5-B3E8-3044F87B9D31}" type="sibTrans" cxnId="{56357C02-69F4-40B1-9334-7DC018E3A439}">
      <dgm:prSet/>
      <dgm:spPr/>
      <dgm:t>
        <a:bodyPr/>
        <a:lstStyle/>
        <a:p>
          <a:endParaRPr lang="es-CO"/>
        </a:p>
      </dgm:t>
    </dgm:pt>
    <dgm:pt modelId="{E69674F2-52D1-412C-B809-30F8DB92A868}">
      <dgm:prSet/>
      <dgm:spPr/>
      <dgm:t>
        <a:bodyPr/>
        <a:lstStyle/>
        <a:p>
          <a:r>
            <a:rPr lang="es-CO" dirty="0" smtClean="0"/>
            <a:t>3</a:t>
          </a:r>
          <a:endParaRPr lang="es-CO" dirty="0"/>
        </a:p>
      </dgm:t>
    </dgm:pt>
    <dgm:pt modelId="{37D002C7-8CBA-4E7A-9EC0-706CB65E5DF1}" type="parTrans" cxnId="{20A1038E-5565-47B0-8FFC-8B1D6C928091}">
      <dgm:prSet/>
      <dgm:spPr/>
      <dgm:t>
        <a:bodyPr/>
        <a:lstStyle/>
        <a:p>
          <a:endParaRPr lang="es-CO"/>
        </a:p>
      </dgm:t>
    </dgm:pt>
    <dgm:pt modelId="{4347F5B9-3A19-4089-B6C9-A2B16479B5D8}" type="sibTrans" cxnId="{20A1038E-5565-47B0-8FFC-8B1D6C928091}">
      <dgm:prSet/>
      <dgm:spPr/>
      <dgm:t>
        <a:bodyPr/>
        <a:lstStyle/>
        <a:p>
          <a:endParaRPr lang="es-CO"/>
        </a:p>
      </dgm:t>
    </dgm:pt>
    <dgm:pt modelId="{AFF95C07-6CF2-4489-BDF5-E1A2BFECD558}">
      <dgm:prSet/>
      <dgm:spPr/>
      <dgm:t>
        <a:bodyPr/>
        <a:lstStyle/>
        <a:p>
          <a:r>
            <a:rPr lang="es-CO" dirty="0" smtClean="0"/>
            <a:t>Los estudiantes actúan como diseñadores</a:t>
          </a:r>
          <a:endParaRPr lang="es-CO" dirty="0"/>
        </a:p>
      </dgm:t>
    </dgm:pt>
    <dgm:pt modelId="{5E13F492-F526-4531-BC2A-5C763B9A13BD}" type="parTrans" cxnId="{933754A0-43D2-4D8D-BA26-22D879D60A7B}">
      <dgm:prSet/>
      <dgm:spPr/>
      <dgm:t>
        <a:bodyPr/>
        <a:lstStyle/>
        <a:p>
          <a:endParaRPr lang="es-CO"/>
        </a:p>
      </dgm:t>
    </dgm:pt>
    <dgm:pt modelId="{F09A9A14-2398-48B7-B26A-8921F4EA9370}" type="sibTrans" cxnId="{933754A0-43D2-4D8D-BA26-22D879D60A7B}">
      <dgm:prSet/>
      <dgm:spPr/>
      <dgm:t>
        <a:bodyPr/>
        <a:lstStyle/>
        <a:p>
          <a:endParaRPr lang="es-CO"/>
        </a:p>
      </dgm:t>
    </dgm:pt>
    <dgm:pt modelId="{1B425204-75CE-4594-9C78-4F493D473160}">
      <dgm:prSet/>
      <dgm:spPr/>
      <dgm:t>
        <a:bodyPr/>
        <a:lstStyle/>
        <a:p>
          <a:r>
            <a:rPr lang="es-CO" dirty="0" smtClean="0"/>
            <a:t>5</a:t>
          </a:r>
          <a:endParaRPr lang="es-CO" dirty="0"/>
        </a:p>
      </dgm:t>
    </dgm:pt>
    <dgm:pt modelId="{B8CAA8D2-4DAA-411F-BE05-E2160A10D76E}" type="parTrans" cxnId="{0676DF92-0940-4FC4-BE57-F552EB270684}">
      <dgm:prSet/>
      <dgm:spPr/>
      <dgm:t>
        <a:bodyPr/>
        <a:lstStyle/>
        <a:p>
          <a:endParaRPr lang="es-CO"/>
        </a:p>
      </dgm:t>
    </dgm:pt>
    <dgm:pt modelId="{FCA4EB7B-193C-4DFA-81BB-F87D511A0FA6}" type="sibTrans" cxnId="{0676DF92-0940-4FC4-BE57-F552EB270684}">
      <dgm:prSet/>
      <dgm:spPr/>
      <dgm:t>
        <a:bodyPr/>
        <a:lstStyle/>
        <a:p>
          <a:endParaRPr lang="es-CO"/>
        </a:p>
      </dgm:t>
    </dgm:pt>
    <dgm:pt modelId="{5E316BD1-2D8C-4814-8FE3-EE7B2C4C358C}">
      <dgm:prSet/>
      <dgm:spPr/>
      <dgm:t>
        <a:bodyPr/>
        <a:lstStyle/>
        <a:p>
          <a:r>
            <a:rPr lang="es-CO" dirty="0" smtClean="0"/>
            <a:t>Los computadores operan como sus Herramientas de la Mente </a:t>
          </a:r>
          <a:endParaRPr lang="es-CO" dirty="0"/>
        </a:p>
      </dgm:t>
    </dgm:pt>
    <dgm:pt modelId="{8D997C09-F4C4-4066-8E44-9A8333CA9223}" type="parTrans" cxnId="{73F5D656-6683-4667-A49C-E8DE4F3E477E}">
      <dgm:prSet/>
      <dgm:spPr/>
      <dgm:t>
        <a:bodyPr/>
        <a:lstStyle/>
        <a:p>
          <a:endParaRPr lang="es-CO"/>
        </a:p>
      </dgm:t>
    </dgm:pt>
    <dgm:pt modelId="{376BCF13-F7ED-4B03-970E-CDBA406F8D1A}" type="sibTrans" cxnId="{73F5D656-6683-4667-A49C-E8DE4F3E477E}">
      <dgm:prSet/>
      <dgm:spPr/>
      <dgm:t>
        <a:bodyPr/>
        <a:lstStyle/>
        <a:p>
          <a:endParaRPr lang="es-CO"/>
        </a:p>
      </dgm:t>
    </dgm:pt>
    <dgm:pt modelId="{6DF70814-1164-40E3-9A64-4AF7BCD5F52D}">
      <dgm:prSet/>
      <dgm:spPr/>
      <dgm:t>
        <a:bodyPr/>
        <a:lstStyle/>
        <a:p>
          <a:r>
            <a:rPr lang="es-CO" dirty="0" smtClean="0"/>
            <a:t>Para interpretar y organizar su conocimiento personal</a:t>
          </a:r>
          <a:endParaRPr lang="es-CO" dirty="0"/>
        </a:p>
      </dgm:t>
    </dgm:pt>
    <dgm:pt modelId="{73CC4BA9-F3A5-426E-9B3B-6567950175A0}" type="parTrans" cxnId="{6F376B64-3A08-48DD-AA10-8D1291678DFF}">
      <dgm:prSet/>
      <dgm:spPr/>
      <dgm:t>
        <a:bodyPr/>
        <a:lstStyle/>
        <a:p>
          <a:endParaRPr lang="es-CO"/>
        </a:p>
      </dgm:t>
    </dgm:pt>
    <dgm:pt modelId="{CD994ABA-0B98-49B1-A468-C4C7DD2FEC14}" type="sibTrans" cxnId="{6F376B64-3A08-48DD-AA10-8D1291678DFF}">
      <dgm:prSet/>
      <dgm:spPr/>
      <dgm:t>
        <a:bodyPr/>
        <a:lstStyle/>
        <a:p>
          <a:endParaRPr lang="es-CO"/>
        </a:p>
      </dgm:t>
    </dgm:pt>
    <dgm:pt modelId="{96F1C6B6-DDFB-4856-ADDE-725E521A8756}" type="pres">
      <dgm:prSet presAssocID="{6F124409-D019-4B0A-BF59-ED318FC35AB7}" presName="linearFlow" presStyleCnt="0">
        <dgm:presLayoutVars>
          <dgm:dir/>
          <dgm:animLvl val="lvl"/>
          <dgm:resizeHandles val="exact"/>
        </dgm:presLayoutVars>
      </dgm:prSet>
      <dgm:spPr/>
      <dgm:t>
        <a:bodyPr/>
        <a:lstStyle/>
        <a:p>
          <a:endParaRPr lang="es-CO"/>
        </a:p>
      </dgm:t>
    </dgm:pt>
    <dgm:pt modelId="{F585B705-AE66-4F04-B7DB-ACA829E099DF}" type="pres">
      <dgm:prSet presAssocID="{F39BA4CD-35B9-4FEC-9E4E-F217F82C9A84}" presName="composite" presStyleCnt="0"/>
      <dgm:spPr/>
    </dgm:pt>
    <dgm:pt modelId="{8915A6D5-0B2C-4F9E-8B13-E4022DED95F7}" type="pres">
      <dgm:prSet presAssocID="{F39BA4CD-35B9-4FEC-9E4E-F217F82C9A84}" presName="parentText" presStyleLbl="alignNode1" presStyleIdx="0" presStyleCnt="5">
        <dgm:presLayoutVars>
          <dgm:chMax val="1"/>
          <dgm:bulletEnabled val="1"/>
        </dgm:presLayoutVars>
      </dgm:prSet>
      <dgm:spPr/>
      <dgm:t>
        <a:bodyPr/>
        <a:lstStyle/>
        <a:p>
          <a:endParaRPr lang="es-CO"/>
        </a:p>
      </dgm:t>
    </dgm:pt>
    <dgm:pt modelId="{AE4E2717-2D0B-4F98-84CF-71038753FCD8}" type="pres">
      <dgm:prSet presAssocID="{F39BA4CD-35B9-4FEC-9E4E-F217F82C9A84}" presName="descendantText" presStyleLbl="alignAcc1" presStyleIdx="0" presStyleCnt="5">
        <dgm:presLayoutVars>
          <dgm:bulletEnabled val="1"/>
        </dgm:presLayoutVars>
      </dgm:prSet>
      <dgm:spPr/>
      <dgm:t>
        <a:bodyPr/>
        <a:lstStyle/>
        <a:p>
          <a:endParaRPr lang="es-CO"/>
        </a:p>
      </dgm:t>
    </dgm:pt>
    <dgm:pt modelId="{4E87EF7A-15BE-488E-A3AE-3E76C98FBBB6}" type="pres">
      <dgm:prSet presAssocID="{15DB1435-0D36-4460-AFC0-A0651DE9F40B}" presName="sp" presStyleCnt="0"/>
      <dgm:spPr/>
    </dgm:pt>
    <dgm:pt modelId="{1E7645A4-C152-40B7-AFFF-D0904DBA2E3A}" type="pres">
      <dgm:prSet presAssocID="{A1B51942-3B93-458C-BD07-3C3D41F37BA2}" presName="composite" presStyleCnt="0"/>
      <dgm:spPr/>
    </dgm:pt>
    <dgm:pt modelId="{8A9F1B67-CA35-4858-B5A6-23B52895837D}" type="pres">
      <dgm:prSet presAssocID="{A1B51942-3B93-458C-BD07-3C3D41F37BA2}" presName="parentText" presStyleLbl="alignNode1" presStyleIdx="1" presStyleCnt="5">
        <dgm:presLayoutVars>
          <dgm:chMax val="1"/>
          <dgm:bulletEnabled val="1"/>
        </dgm:presLayoutVars>
      </dgm:prSet>
      <dgm:spPr/>
      <dgm:t>
        <a:bodyPr/>
        <a:lstStyle/>
        <a:p>
          <a:endParaRPr lang="es-CO"/>
        </a:p>
      </dgm:t>
    </dgm:pt>
    <dgm:pt modelId="{14DF1C68-2E8F-4462-A196-025A756C0D10}" type="pres">
      <dgm:prSet presAssocID="{A1B51942-3B93-458C-BD07-3C3D41F37BA2}" presName="descendantText" presStyleLbl="alignAcc1" presStyleIdx="1" presStyleCnt="5">
        <dgm:presLayoutVars>
          <dgm:bulletEnabled val="1"/>
        </dgm:presLayoutVars>
      </dgm:prSet>
      <dgm:spPr/>
      <dgm:t>
        <a:bodyPr/>
        <a:lstStyle/>
        <a:p>
          <a:endParaRPr lang="es-CO"/>
        </a:p>
      </dgm:t>
    </dgm:pt>
    <dgm:pt modelId="{5571B9C4-3A61-48EF-BED1-C9B116C473DB}" type="pres">
      <dgm:prSet presAssocID="{F09B4047-1E08-4A4B-822D-6E0728CE1454}" presName="sp" presStyleCnt="0"/>
      <dgm:spPr/>
    </dgm:pt>
    <dgm:pt modelId="{0AD7BDBB-730B-4177-99BD-55C6D360A1DC}" type="pres">
      <dgm:prSet presAssocID="{E69674F2-52D1-412C-B809-30F8DB92A868}" presName="composite" presStyleCnt="0"/>
      <dgm:spPr/>
    </dgm:pt>
    <dgm:pt modelId="{21685E5C-34E9-4EF6-812D-B9E698AD2FE7}" type="pres">
      <dgm:prSet presAssocID="{E69674F2-52D1-412C-B809-30F8DB92A868}" presName="parentText" presStyleLbl="alignNode1" presStyleIdx="2" presStyleCnt="5">
        <dgm:presLayoutVars>
          <dgm:chMax val="1"/>
          <dgm:bulletEnabled val="1"/>
        </dgm:presLayoutVars>
      </dgm:prSet>
      <dgm:spPr/>
      <dgm:t>
        <a:bodyPr/>
        <a:lstStyle/>
        <a:p>
          <a:endParaRPr lang="es-CO"/>
        </a:p>
      </dgm:t>
    </dgm:pt>
    <dgm:pt modelId="{DFAAB4E5-F323-4CA5-B681-5F2A09B8C8D4}" type="pres">
      <dgm:prSet presAssocID="{E69674F2-52D1-412C-B809-30F8DB92A868}" presName="descendantText" presStyleLbl="alignAcc1" presStyleIdx="2" presStyleCnt="5">
        <dgm:presLayoutVars>
          <dgm:bulletEnabled val="1"/>
        </dgm:presLayoutVars>
      </dgm:prSet>
      <dgm:spPr/>
      <dgm:t>
        <a:bodyPr/>
        <a:lstStyle/>
        <a:p>
          <a:endParaRPr lang="es-CO"/>
        </a:p>
      </dgm:t>
    </dgm:pt>
    <dgm:pt modelId="{DDD96CB2-74DB-4952-B5E0-AB3DD363FEF4}" type="pres">
      <dgm:prSet presAssocID="{4347F5B9-3A19-4089-B6C9-A2B16479B5D8}" presName="sp" presStyleCnt="0"/>
      <dgm:spPr/>
    </dgm:pt>
    <dgm:pt modelId="{341064E4-66B2-4521-B8C2-BA1DE134077A}" type="pres">
      <dgm:prSet presAssocID="{384F285A-FBC0-488B-BC9B-A17C5E12757F}" presName="composite" presStyleCnt="0"/>
      <dgm:spPr/>
    </dgm:pt>
    <dgm:pt modelId="{B35F6A5E-DCA1-4575-86E5-98E10E9ED97D}" type="pres">
      <dgm:prSet presAssocID="{384F285A-FBC0-488B-BC9B-A17C5E12757F}" presName="parentText" presStyleLbl="alignNode1" presStyleIdx="3" presStyleCnt="5">
        <dgm:presLayoutVars>
          <dgm:chMax val="1"/>
          <dgm:bulletEnabled val="1"/>
        </dgm:presLayoutVars>
      </dgm:prSet>
      <dgm:spPr/>
      <dgm:t>
        <a:bodyPr/>
        <a:lstStyle/>
        <a:p>
          <a:endParaRPr lang="es-CO"/>
        </a:p>
      </dgm:t>
    </dgm:pt>
    <dgm:pt modelId="{58C1B3F2-2B9B-4E7C-B1C2-16610C89F605}" type="pres">
      <dgm:prSet presAssocID="{384F285A-FBC0-488B-BC9B-A17C5E12757F}" presName="descendantText" presStyleLbl="alignAcc1" presStyleIdx="3" presStyleCnt="5">
        <dgm:presLayoutVars>
          <dgm:bulletEnabled val="1"/>
        </dgm:presLayoutVars>
      </dgm:prSet>
      <dgm:spPr/>
      <dgm:t>
        <a:bodyPr/>
        <a:lstStyle/>
        <a:p>
          <a:endParaRPr lang="es-CO"/>
        </a:p>
      </dgm:t>
    </dgm:pt>
    <dgm:pt modelId="{578DFEBA-B99B-406B-9F7C-7FA78C26FFDF}" type="pres">
      <dgm:prSet presAssocID="{79703340-7E31-47A5-B3E8-3044F87B9D31}" presName="sp" presStyleCnt="0"/>
      <dgm:spPr/>
    </dgm:pt>
    <dgm:pt modelId="{C63D9403-70B8-4B55-BDAE-52C9C22D54CC}" type="pres">
      <dgm:prSet presAssocID="{1B425204-75CE-4594-9C78-4F493D473160}" presName="composite" presStyleCnt="0"/>
      <dgm:spPr/>
    </dgm:pt>
    <dgm:pt modelId="{E59AC530-A1B7-49E3-AFF3-2ACA483CB13C}" type="pres">
      <dgm:prSet presAssocID="{1B425204-75CE-4594-9C78-4F493D473160}" presName="parentText" presStyleLbl="alignNode1" presStyleIdx="4" presStyleCnt="5">
        <dgm:presLayoutVars>
          <dgm:chMax val="1"/>
          <dgm:bulletEnabled val="1"/>
        </dgm:presLayoutVars>
      </dgm:prSet>
      <dgm:spPr/>
      <dgm:t>
        <a:bodyPr/>
        <a:lstStyle/>
        <a:p>
          <a:endParaRPr lang="es-CO"/>
        </a:p>
      </dgm:t>
    </dgm:pt>
    <dgm:pt modelId="{C10B4B3E-5A14-4585-A49F-8861B27C3E18}" type="pres">
      <dgm:prSet presAssocID="{1B425204-75CE-4594-9C78-4F493D473160}" presName="descendantText" presStyleLbl="alignAcc1" presStyleIdx="4" presStyleCnt="5">
        <dgm:presLayoutVars>
          <dgm:bulletEnabled val="1"/>
        </dgm:presLayoutVars>
      </dgm:prSet>
      <dgm:spPr/>
      <dgm:t>
        <a:bodyPr/>
        <a:lstStyle/>
        <a:p>
          <a:endParaRPr lang="es-CO"/>
        </a:p>
      </dgm:t>
    </dgm:pt>
  </dgm:ptLst>
  <dgm:cxnLst>
    <dgm:cxn modelId="{6F376B64-3A08-48DD-AA10-8D1291678DFF}" srcId="{1B425204-75CE-4594-9C78-4F493D473160}" destId="{6DF70814-1164-40E3-9A64-4AF7BCD5F52D}" srcOrd="0" destOrd="0" parTransId="{73CC4BA9-F3A5-426E-9B3B-6567950175A0}" sibTransId="{CD994ABA-0B98-49B1-A468-C4C7DD2FEC14}"/>
    <dgm:cxn modelId="{00BD233D-317E-4ECC-83C0-48053A7CCE52}" type="presOf" srcId="{6DF70814-1164-40E3-9A64-4AF7BCD5F52D}" destId="{C10B4B3E-5A14-4585-A49F-8861B27C3E18}" srcOrd="0" destOrd="0" presId="urn:microsoft.com/office/officeart/2005/8/layout/chevron2"/>
    <dgm:cxn modelId="{85240B1C-C743-4A0A-8F37-6AD7D5D56C66}" type="presOf" srcId="{AFF95C07-6CF2-4489-BDF5-E1A2BFECD558}" destId="{DFAAB4E5-F323-4CA5-B681-5F2A09B8C8D4}" srcOrd="0" destOrd="0" presId="urn:microsoft.com/office/officeart/2005/8/layout/chevron2"/>
    <dgm:cxn modelId="{0676DF92-0940-4FC4-BE57-F552EB270684}" srcId="{6F124409-D019-4B0A-BF59-ED318FC35AB7}" destId="{1B425204-75CE-4594-9C78-4F493D473160}" srcOrd="4" destOrd="0" parTransId="{B8CAA8D2-4DAA-411F-BE05-E2160A10D76E}" sibTransId="{FCA4EB7B-193C-4DFA-81BB-F87D511A0FA6}"/>
    <dgm:cxn modelId="{56357C02-69F4-40B1-9334-7DC018E3A439}" srcId="{6F124409-D019-4B0A-BF59-ED318FC35AB7}" destId="{384F285A-FBC0-488B-BC9B-A17C5E12757F}" srcOrd="3" destOrd="0" parTransId="{46C767FA-7E00-405F-BAF8-28747B14CE5E}" sibTransId="{79703340-7E31-47A5-B3E8-3044F87B9D31}"/>
    <dgm:cxn modelId="{E7B526D9-DAFC-4BF1-A48C-D4518592FAEB}" srcId="{F39BA4CD-35B9-4FEC-9E4E-F217F82C9A84}" destId="{FCA30DD5-A75E-4A6B-9212-8EA78F79832F}" srcOrd="0" destOrd="0" parTransId="{CAFB64A5-4250-47D6-93A0-4A00D0DB17C8}" sibTransId="{F62C0CE4-902C-47B1-AC4B-184B025DB215}"/>
    <dgm:cxn modelId="{D5CEE333-7F89-4E5B-A6D5-1D8E0AF2BE41}" type="presOf" srcId="{384F285A-FBC0-488B-BC9B-A17C5E12757F}" destId="{B35F6A5E-DCA1-4575-86E5-98E10E9ED97D}" srcOrd="0" destOrd="0" presId="urn:microsoft.com/office/officeart/2005/8/layout/chevron2"/>
    <dgm:cxn modelId="{87189C4F-9D31-4803-BF59-5E24CDE7C499}" srcId="{6F124409-D019-4B0A-BF59-ED318FC35AB7}" destId="{F39BA4CD-35B9-4FEC-9E4E-F217F82C9A84}" srcOrd="0" destOrd="0" parTransId="{5F441B99-4BD4-4265-8232-5AD06ECC1D63}" sibTransId="{15DB1435-0D36-4460-AFC0-A0651DE9F40B}"/>
    <dgm:cxn modelId="{989BBA3D-FDB6-42AF-8B15-65621C88A5CE}" srcId="{A1B51942-3B93-458C-BD07-3C3D41F37BA2}" destId="{578BF536-5613-4B2F-B0D8-5E7B58770489}" srcOrd="0" destOrd="0" parTransId="{7150EB9A-0723-4CF1-BE07-4CFE618A4B55}" sibTransId="{4FF73017-8071-44DE-B1EE-D176D393AE6D}"/>
    <dgm:cxn modelId="{6F23E91D-2C67-4388-B2F0-4BD38670E39E}" type="presOf" srcId="{578BF536-5613-4B2F-B0D8-5E7B58770489}" destId="{14DF1C68-2E8F-4462-A196-025A756C0D10}" srcOrd="0" destOrd="0" presId="urn:microsoft.com/office/officeart/2005/8/layout/chevron2"/>
    <dgm:cxn modelId="{0EB995DA-5774-4D69-9209-211EEA58C4BC}" type="presOf" srcId="{E69674F2-52D1-412C-B809-30F8DB92A868}" destId="{21685E5C-34E9-4EF6-812D-B9E698AD2FE7}" srcOrd="0" destOrd="0" presId="urn:microsoft.com/office/officeart/2005/8/layout/chevron2"/>
    <dgm:cxn modelId="{20A1038E-5565-47B0-8FFC-8B1D6C928091}" srcId="{6F124409-D019-4B0A-BF59-ED318FC35AB7}" destId="{E69674F2-52D1-412C-B809-30F8DB92A868}" srcOrd="2" destOrd="0" parTransId="{37D002C7-8CBA-4E7A-9EC0-706CB65E5DF1}" sibTransId="{4347F5B9-3A19-4089-B6C9-A2B16479B5D8}"/>
    <dgm:cxn modelId="{4417B3FA-A115-4606-A2C7-41BB07EB3FA3}" type="presOf" srcId="{5E316BD1-2D8C-4814-8FE3-EE7B2C4C358C}" destId="{58C1B3F2-2B9B-4E7C-B1C2-16610C89F605}" srcOrd="0" destOrd="0" presId="urn:microsoft.com/office/officeart/2005/8/layout/chevron2"/>
    <dgm:cxn modelId="{0D7B933D-8585-4FEF-BE61-C0CAB96EE513}" type="presOf" srcId="{1B425204-75CE-4594-9C78-4F493D473160}" destId="{E59AC530-A1B7-49E3-AFF3-2ACA483CB13C}" srcOrd="0" destOrd="0" presId="urn:microsoft.com/office/officeart/2005/8/layout/chevron2"/>
    <dgm:cxn modelId="{5653EFFC-4513-4DC7-A110-D4D073EC1C2C}" type="presOf" srcId="{F39BA4CD-35B9-4FEC-9E4E-F217F82C9A84}" destId="{8915A6D5-0B2C-4F9E-8B13-E4022DED95F7}" srcOrd="0" destOrd="0" presId="urn:microsoft.com/office/officeart/2005/8/layout/chevron2"/>
    <dgm:cxn modelId="{73F5D656-6683-4667-A49C-E8DE4F3E477E}" srcId="{384F285A-FBC0-488B-BC9B-A17C5E12757F}" destId="{5E316BD1-2D8C-4814-8FE3-EE7B2C4C358C}" srcOrd="0" destOrd="0" parTransId="{8D997C09-F4C4-4066-8E44-9A8333CA9223}" sibTransId="{376BCF13-F7ED-4B03-970E-CDBA406F8D1A}"/>
    <dgm:cxn modelId="{4C2FC6D4-AB78-4581-94FC-782994F0A2C1}" type="presOf" srcId="{FCA30DD5-A75E-4A6B-9212-8EA78F79832F}" destId="{AE4E2717-2D0B-4F98-84CF-71038753FCD8}" srcOrd="0" destOrd="0" presId="urn:microsoft.com/office/officeart/2005/8/layout/chevron2"/>
    <dgm:cxn modelId="{3EF0BA25-EAD0-4E3E-8D8A-C57CD9F226FB}" type="presOf" srcId="{6F124409-D019-4B0A-BF59-ED318FC35AB7}" destId="{96F1C6B6-DDFB-4856-ADDE-725E521A8756}" srcOrd="0" destOrd="0" presId="urn:microsoft.com/office/officeart/2005/8/layout/chevron2"/>
    <dgm:cxn modelId="{FC206FB3-1AAB-4586-9146-4684B1009222}" srcId="{6F124409-D019-4B0A-BF59-ED318FC35AB7}" destId="{A1B51942-3B93-458C-BD07-3C3D41F37BA2}" srcOrd="1" destOrd="0" parTransId="{7C938A27-20EB-43BC-9E97-700F3D3FAEF9}" sibTransId="{F09B4047-1E08-4A4B-822D-6E0728CE1454}"/>
    <dgm:cxn modelId="{933754A0-43D2-4D8D-BA26-22D879D60A7B}" srcId="{E69674F2-52D1-412C-B809-30F8DB92A868}" destId="{AFF95C07-6CF2-4489-BDF5-E1A2BFECD558}" srcOrd="0" destOrd="0" parTransId="{5E13F492-F526-4531-BC2A-5C763B9A13BD}" sibTransId="{F09A9A14-2398-48B7-B26A-8921F4EA9370}"/>
    <dgm:cxn modelId="{1B8DBBF2-E369-4816-8C1E-961FC238BFD9}" type="presOf" srcId="{A1B51942-3B93-458C-BD07-3C3D41F37BA2}" destId="{8A9F1B67-CA35-4858-B5A6-23B52895837D}" srcOrd="0" destOrd="0" presId="urn:microsoft.com/office/officeart/2005/8/layout/chevron2"/>
    <dgm:cxn modelId="{10ECA556-CF4A-4B10-B0DB-0F501C994BF6}" type="presParOf" srcId="{96F1C6B6-DDFB-4856-ADDE-725E521A8756}" destId="{F585B705-AE66-4F04-B7DB-ACA829E099DF}" srcOrd="0" destOrd="0" presId="urn:microsoft.com/office/officeart/2005/8/layout/chevron2"/>
    <dgm:cxn modelId="{3274E63C-A6C9-41BA-83A2-5119515BFE25}" type="presParOf" srcId="{F585B705-AE66-4F04-B7DB-ACA829E099DF}" destId="{8915A6D5-0B2C-4F9E-8B13-E4022DED95F7}" srcOrd="0" destOrd="0" presId="urn:microsoft.com/office/officeart/2005/8/layout/chevron2"/>
    <dgm:cxn modelId="{7793B884-2E2D-4938-BE79-8AF3E0A552DF}" type="presParOf" srcId="{F585B705-AE66-4F04-B7DB-ACA829E099DF}" destId="{AE4E2717-2D0B-4F98-84CF-71038753FCD8}" srcOrd="1" destOrd="0" presId="urn:microsoft.com/office/officeart/2005/8/layout/chevron2"/>
    <dgm:cxn modelId="{F8760683-DF94-4EA9-BE60-6650E9B262E4}" type="presParOf" srcId="{96F1C6B6-DDFB-4856-ADDE-725E521A8756}" destId="{4E87EF7A-15BE-488E-A3AE-3E76C98FBBB6}" srcOrd="1" destOrd="0" presId="urn:microsoft.com/office/officeart/2005/8/layout/chevron2"/>
    <dgm:cxn modelId="{0639A368-C158-41F3-A026-287BA4B6DB83}" type="presParOf" srcId="{96F1C6B6-DDFB-4856-ADDE-725E521A8756}" destId="{1E7645A4-C152-40B7-AFFF-D0904DBA2E3A}" srcOrd="2" destOrd="0" presId="urn:microsoft.com/office/officeart/2005/8/layout/chevron2"/>
    <dgm:cxn modelId="{ACD4219E-97CE-47C7-A194-E7FF3F5E1BAD}" type="presParOf" srcId="{1E7645A4-C152-40B7-AFFF-D0904DBA2E3A}" destId="{8A9F1B67-CA35-4858-B5A6-23B52895837D}" srcOrd="0" destOrd="0" presId="urn:microsoft.com/office/officeart/2005/8/layout/chevron2"/>
    <dgm:cxn modelId="{EDE5A980-C1ED-4F45-A02C-C0670EDBBED3}" type="presParOf" srcId="{1E7645A4-C152-40B7-AFFF-D0904DBA2E3A}" destId="{14DF1C68-2E8F-4462-A196-025A756C0D10}" srcOrd="1" destOrd="0" presId="urn:microsoft.com/office/officeart/2005/8/layout/chevron2"/>
    <dgm:cxn modelId="{0B6B1935-428E-4D0F-9A9C-2125F6F3008C}" type="presParOf" srcId="{96F1C6B6-DDFB-4856-ADDE-725E521A8756}" destId="{5571B9C4-3A61-48EF-BED1-C9B116C473DB}" srcOrd="3" destOrd="0" presId="urn:microsoft.com/office/officeart/2005/8/layout/chevron2"/>
    <dgm:cxn modelId="{FD47E9D7-DA4B-4A5E-9F31-4BB0F2F228C5}" type="presParOf" srcId="{96F1C6B6-DDFB-4856-ADDE-725E521A8756}" destId="{0AD7BDBB-730B-4177-99BD-55C6D360A1DC}" srcOrd="4" destOrd="0" presId="urn:microsoft.com/office/officeart/2005/8/layout/chevron2"/>
    <dgm:cxn modelId="{B29974A9-934E-4CFD-B8C6-41206AB133FF}" type="presParOf" srcId="{0AD7BDBB-730B-4177-99BD-55C6D360A1DC}" destId="{21685E5C-34E9-4EF6-812D-B9E698AD2FE7}" srcOrd="0" destOrd="0" presId="urn:microsoft.com/office/officeart/2005/8/layout/chevron2"/>
    <dgm:cxn modelId="{A216E9CB-0BCF-451D-A9FD-3FE4A3FA07F5}" type="presParOf" srcId="{0AD7BDBB-730B-4177-99BD-55C6D360A1DC}" destId="{DFAAB4E5-F323-4CA5-B681-5F2A09B8C8D4}" srcOrd="1" destOrd="0" presId="urn:microsoft.com/office/officeart/2005/8/layout/chevron2"/>
    <dgm:cxn modelId="{8B928F21-BA00-4E05-BD32-E941052907CE}" type="presParOf" srcId="{96F1C6B6-DDFB-4856-ADDE-725E521A8756}" destId="{DDD96CB2-74DB-4952-B5E0-AB3DD363FEF4}" srcOrd="5" destOrd="0" presId="urn:microsoft.com/office/officeart/2005/8/layout/chevron2"/>
    <dgm:cxn modelId="{D4C66822-8B75-4E36-B145-EA76695FCFA4}" type="presParOf" srcId="{96F1C6B6-DDFB-4856-ADDE-725E521A8756}" destId="{341064E4-66B2-4521-B8C2-BA1DE134077A}" srcOrd="6" destOrd="0" presId="urn:microsoft.com/office/officeart/2005/8/layout/chevron2"/>
    <dgm:cxn modelId="{B77FC7DD-DD52-4330-BD4E-6196EC20B980}" type="presParOf" srcId="{341064E4-66B2-4521-B8C2-BA1DE134077A}" destId="{B35F6A5E-DCA1-4575-86E5-98E10E9ED97D}" srcOrd="0" destOrd="0" presId="urn:microsoft.com/office/officeart/2005/8/layout/chevron2"/>
    <dgm:cxn modelId="{B0702EEC-331B-4BF5-A84A-285DDAE77B9D}" type="presParOf" srcId="{341064E4-66B2-4521-B8C2-BA1DE134077A}" destId="{58C1B3F2-2B9B-4E7C-B1C2-16610C89F605}" srcOrd="1" destOrd="0" presId="urn:microsoft.com/office/officeart/2005/8/layout/chevron2"/>
    <dgm:cxn modelId="{C0D5DFEC-50EB-4B83-805E-2DA75E789439}" type="presParOf" srcId="{96F1C6B6-DDFB-4856-ADDE-725E521A8756}" destId="{578DFEBA-B99B-406B-9F7C-7FA78C26FFDF}" srcOrd="7" destOrd="0" presId="urn:microsoft.com/office/officeart/2005/8/layout/chevron2"/>
    <dgm:cxn modelId="{E1D632A8-4F16-4929-90C0-AE6E4C53EC59}" type="presParOf" srcId="{96F1C6B6-DDFB-4856-ADDE-725E521A8756}" destId="{C63D9403-70B8-4B55-BDAE-52C9C22D54CC}" srcOrd="8" destOrd="0" presId="urn:microsoft.com/office/officeart/2005/8/layout/chevron2"/>
    <dgm:cxn modelId="{E6CF1571-513F-4782-958B-7A1457977689}" type="presParOf" srcId="{C63D9403-70B8-4B55-BDAE-52C9C22D54CC}" destId="{E59AC530-A1B7-49E3-AFF3-2ACA483CB13C}" srcOrd="0" destOrd="0" presId="urn:microsoft.com/office/officeart/2005/8/layout/chevron2"/>
    <dgm:cxn modelId="{C2A4CF9C-F5A3-4F30-8A77-7117BE186CDB}" type="presParOf" srcId="{C63D9403-70B8-4B55-BDAE-52C9C22D54CC}" destId="{C10B4B3E-5A14-4585-A49F-8861B27C3E18}"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99F42CE-8487-4B01-9F51-1CB0FEF2F8ED}" type="doc">
      <dgm:prSet loTypeId="urn:microsoft.com/office/officeart/2005/8/layout/cycle2" loCatId="cycle" qsTypeId="urn:microsoft.com/office/officeart/2005/8/quickstyle/3d7" qsCatId="3D" csTypeId="urn:microsoft.com/office/officeart/2005/8/colors/colorful5" csCatId="colorful" phldr="1"/>
      <dgm:spPr/>
      <dgm:t>
        <a:bodyPr/>
        <a:lstStyle/>
        <a:p>
          <a:endParaRPr lang="es-CO"/>
        </a:p>
      </dgm:t>
    </dgm:pt>
    <dgm:pt modelId="{95E23FF6-10E8-4B71-909A-724529499D8D}">
      <dgm:prSet phldrT="[Texto]"/>
      <dgm:spPr/>
      <dgm:t>
        <a:bodyPr/>
        <a:lstStyle/>
        <a:p>
          <a:r>
            <a:rPr lang="es-CO" b="1" dirty="0" smtClean="0"/>
            <a:t>Organización semántica</a:t>
          </a:r>
          <a:endParaRPr lang="es-CO" b="1" dirty="0"/>
        </a:p>
      </dgm:t>
    </dgm:pt>
    <dgm:pt modelId="{79030B01-2533-48DC-90AA-2151CC093C72}" type="parTrans" cxnId="{3FC79E17-DCA8-4085-954C-94BA20C1FDAC}">
      <dgm:prSet/>
      <dgm:spPr/>
      <dgm:t>
        <a:bodyPr/>
        <a:lstStyle/>
        <a:p>
          <a:endParaRPr lang="es-CO" b="1"/>
        </a:p>
      </dgm:t>
    </dgm:pt>
    <dgm:pt modelId="{33E9CC61-D337-472B-A258-914B5C7D6255}" type="sibTrans" cxnId="{3FC79E17-DCA8-4085-954C-94BA20C1FDAC}">
      <dgm:prSet/>
      <dgm:spPr/>
      <dgm:t>
        <a:bodyPr/>
        <a:lstStyle/>
        <a:p>
          <a:endParaRPr lang="es-CO" b="1"/>
        </a:p>
      </dgm:t>
    </dgm:pt>
    <dgm:pt modelId="{A9846D97-3119-4321-8EC7-8E434317C38F}">
      <dgm:prSet phldrT="[Texto]"/>
      <dgm:spPr/>
      <dgm:t>
        <a:bodyPr/>
        <a:lstStyle/>
        <a:p>
          <a:r>
            <a:rPr lang="es-CO" b="1" dirty="0" smtClean="0"/>
            <a:t>Modelado dinámico</a:t>
          </a:r>
          <a:endParaRPr lang="es-CO" b="1" dirty="0"/>
        </a:p>
      </dgm:t>
    </dgm:pt>
    <dgm:pt modelId="{742C644C-F3FB-48E6-9136-E0E04FD76161}" type="parTrans" cxnId="{43A95E09-3B15-4B77-BAA3-1F0F22CA3364}">
      <dgm:prSet/>
      <dgm:spPr/>
      <dgm:t>
        <a:bodyPr/>
        <a:lstStyle/>
        <a:p>
          <a:endParaRPr lang="es-CO" b="1"/>
        </a:p>
      </dgm:t>
    </dgm:pt>
    <dgm:pt modelId="{B92B3472-FD78-4323-B0AF-8F83D4701323}" type="sibTrans" cxnId="{43A95E09-3B15-4B77-BAA3-1F0F22CA3364}">
      <dgm:prSet/>
      <dgm:spPr/>
      <dgm:t>
        <a:bodyPr/>
        <a:lstStyle/>
        <a:p>
          <a:endParaRPr lang="es-CO" b="1"/>
        </a:p>
      </dgm:t>
    </dgm:pt>
    <dgm:pt modelId="{324E044C-77A9-41E3-A023-F54C5D25E56B}">
      <dgm:prSet phldrT="[Texto]"/>
      <dgm:spPr/>
      <dgm:t>
        <a:bodyPr/>
        <a:lstStyle/>
        <a:p>
          <a:r>
            <a:rPr lang="es-CO" b="1" dirty="0" smtClean="0"/>
            <a:t>Interpretación de información</a:t>
          </a:r>
          <a:endParaRPr lang="es-CO" b="1" dirty="0"/>
        </a:p>
      </dgm:t>
    </dgm:pt>
    <dgm:pt modelId="{711EDE7C-DF8F-4A33-A5C3-3665C46213D1}" type="parTrans" cxnId="{29ED91C6-725F-4E95-809D-3EE90422D75F}">
      <dgm:prSet/>
      <dgm:spPr/>
      <dgm:t>
        <a:bodyPr/>
        <a:lstStyle/>
        <a:p>
          <a:endParaRPr lang="es-CO" b="1"/>
        </a:p>
      </dgm:t>
    </dgm:pt>
    <dgm:pt modelId="{C4683176-B993-41E0-9EAF-7603284E76A5}" type="sibTrans" cxnId="{29ED91C6-725F-4E95-809D-3EE90422D75F}">
      <dgm:prSet/>
      <dgm:spPr/>
      <dgm:t>
        <a:bodyPr/>
        <a:lstStyle/>
        <a:p>
          <a:endParaRPr lang="es-CO" b="1"/>
        </a:p>
      </dgm:t>
    </dgm:pt>
    <dgm:pt modelId="{F8E82034-AC91-4B5E-B391-FE69BFF7AC75}">
      <dgm:prSet phldrT="[Texto]"/>
      <dgm:spPr/>
      <dgm:t>
        <a:bodyPr/>
        <a:lstStyle/>
        <a:p>
          <a:r>
            <a:rPr lang="es-CO" b="1" dirty="0" smtClean="0"/>
            <a:t>Construcción de conocimiento</a:t>
          </a:r>
          <a:endParaRPr lang="es-CO" b="1" dirty="0"/>
        </a:p>
      </dgm:t>
    </dgm:pt>
    <dgm:pt modelId="{E9928EC3-7FA8-4EA6-BD4C-0AD18749F429}" type="parTrans" cxnId="{E3943E8D-4AB4-4779-AD8E-E161F24E79C5}">
      <dgm:prSet/>
      <dgm:spPr/>
      <dgm:t>
        <a:bodyPr/>
        <a:lstStyle/>
        <a:p>
          <a:endParaRPr lang="es-CO" b="1"/>
        </a:p>
      </dgm:t>
    </dgm:pt>
    <dgm:pt modelId="{FF197040-934D-4A5D-A501-7F5109DD781A}" type="sibTrans" cxnId="{E3943E8D-4AB4-4779-AD8E-E161F24E79C5}">
      <dgm:prSet/>
      <dgm:spPr/>
      <dgm:t>
        <a:bodyPr/>
        <a:lstStyle/>
        <a:p>
          <a:endParaRPr lang="es-CO" b="1"/>
        </a:p>
      </dgm:t>
    </dgm:pt>
    <dgm:pt modelId="{F53B248D-365F-4912-8621-8E6E5741AEDF}">
      <dgm:prSet phldrT="[Texto]"/>
      <dgm:spPr/>
      <dgm:t>
        <a:bodyPr/>
        <a:lstStyle/>
        <a:p>
          <a:r>
            <a:rPr lang="es-CO" b="1" dirty="0" smtClean="0"/>
            <a:t>Conversación y colaboración</a:t>
          </a:r>
          <a:endParaRPr lang="es-CO" b="1" dirty="0"/>
        </a:p>
      </dgm:t>
    </dgm:pt>
    <dgm:pt modelId="{75D4BDB8-56A3-4940-B045-90FF4F2EBE0E}" type="parTrans" cxnId="{5550FB2C-DD15-403C-B413-087DC341FE45}">
      <dgm:prSet/>
      <dgm:spPr/>
      <dgm:t>
        <a:bodyPr/>
        <a:lstStyle/>
        <a:p>
          <a:endParaRPr lang="es-CO" b="1"/>
        </a:p>
      </dgm:t>
    </dgm:pt>
    <dgm:pt modelId="{06FBB94B-3038-4A3A-AC6C-18D31BFF6EF1}" type="sibTrans" cxnId="{5550FB2C-DD15-403C-B413-087DC341FE45}">
      <dgm:prSet/>
      <dgm:spPr/>
      <dgm:t>
        <a:bodyPr/>
        <a:lstStyle/>
        <a:p>
          <a:endParaRPr lang="es-CO" b="1"/>
        </a:p>
      </dgm:t>
    </dgm:pt>
    <dgm:pt modelId="{88C50A95-DF03-49B6-A051-FFD94A78ACD3}" type="pres">
      <dgm:prSet presAssocID="{199F42CE-8487-4B01-9F51-1CB0FEF2F8ED}" presName="cycle" presStyleCnt="0">
        <dgm:presLayoutVars>
          <dgm:dir/>
          <dgm:resizeHandles val="exact"/>
        </dgm:presLayoutVars>
      </dgm:prSet>
      <dgm:spPr/>
      <dgm:t>
        <a:bodyPr/>
        <a:lstStyle/>
        <a:p>
          <a:endParaRPr lang="es-CO"/>
        </a:p>
      </dgm:t>
    </dgm:pt>
    <dgm:pt modelId="{7436F9D5-0661-4DCE-8476-D1FEDDB9BA0C}" type="pres">
      <dgm:prSet presAssocID="{95E23FF6-10E8-4B71-909A-724529499D8D}" presName="node" presStyleLbl="node1" presStyleIdx="0" presStyleCnt="5">
        <dgm:presLayoutVars>
          <dgm:bulletEnabled val="1"/>
        </dgm:presLayoutVars>
      </dgm:prSet>
      <dgm:spPr/>
      <dgm:t>
        <a:bodyPr/>
        <a:lstStyle/>
        <a:p>
          <a:endParaRPr lang="es-CO"/>
        </a:p>
      </dgm:t>
    </dgm:pt>
    <dgm:pt modelId="{1457BA51-B433-4661-87D3-BB244B352763}" type="pres">
      <dgm:prSet presAssocID="{33E9CC61-D337-472B-A258-914B5C7D6255}" presName="sibTrans" presStyleLbl="sibTrans2D1" presStyleIdx="0" presStyleCnt="5"/>
      <dgm:spPr/>
      <dgm:t>
        <a:bodyPr/>
        <a:lstStyle/>
        <a:p>
          <a:endParaRPr lang="es-CO"/>
        </a:p>
      </dgm:t>
    </dgm:pt>
    <dgm:pt modelId="{4CC5548B-64EF-4294-B459-F8A88EEE2613}" type="pres">
      <dgm:prSet presAssocID="{33E9CC61-D337-472B-A258-914B5C7D6255}" presName="connectorText" presStyleLbl="sibTrans2D1" presStyleIdx="0" presStyleCnt="5"/>
      <dgm:spPr/>
      <dgm:t>
        <a:bodyPr/>
        <a:lstStyle/>
        <a:p>
          <a:endParaRPr lang="es-CO"/>
        </a:p>
      </dgm:t>
    </dgm:pt>
    <dgm:pt modelId="{54AC0A35-9F65-4569-9065-1EAC0E267969}" type="pres">
      <dgm:prSet presAssocID="{A9846D97-3119-4321-8EC7-8E434317C38F}" presName="node" presStyleLbl="node1" presStyleIdx="1" presStyleCnt="5">
        <dgm:presLayoutVars>
          <dgm:bulletEnabled val="1"/>
        </dgm:presLayoutVars>
      </dgm:prSet>
      <dgm:spPr/>
      <dgm:t>
        <a:bodyPr/>
        <a:lstStyle/>
        <a:p>
          <a:endParaRPr lang="es-CO"/>
        </a:p>
      </dgm:t>
    </dgm:pt>
    <dgm:pt modelId="{6C11054E-7A43-495F-9230-836316F34EFD}" type="pres">
      <dgm:prSet presAssocID="{B92B3472-FD78-4323-B0AF-8F83D4701323}" presName="sibTrans" presStyleLbl="sibTrans2D1" presStyleIdx="1" presStyleCnt="5"/>
      <dgm:spPr/>
      <dgm:t>
        <a:bodyPr/>
        <a:lstStyle/>
        <a:p>
          <a:endParaRPr lang="es-CO"/>
        </a:p>
      </dgm:t>
    </dgm:pt>
    <dgm:pt modelId="{BDFD478D-7556-4A90-A83B-65BB2431702B}" type="pres">
      <dgm:prSet presAssocID="{B92B3472-FD78-4323-B0AF-8F83D4701323}" presName="connectorText" presStyleLbl="sibTrans2D1" presStyleIdx="1" presStyleCnt="5"/>
      <dgm:spPr/>
      <dgm:t>
        <a:bodyPr/>
        <a:lstStyle/>
        <a:p>
          <a:endParaRPr lang="es-CO"/>
        </a:p>
      </dgm:t>
    </dgm:pt>
    <dgm:pt modelId="{4C92DD00-095D-4585-AC67-DB40189F7FEB}" type="pres">
      <dgm:prSet presAssocID="{324E044C-77A9-41E3-A023-F54C5D25E56B}" presName="node" presStyleLbl="node1" presStyleIdx="2" presStyleCnt="5">
        <dgm:presLayoutVars>
          <dgm:bulletEnabled val="1"/>
        </dgm:presLayoutVars>
      </dgm:prSet>
      <dgm:spPr/>
      <dgm:t>
        <a:bodyPr/>
        <a:lstStyle/>
        <a:p>
          <a:endParaRPr lang="es-CO"/>
        </a:p>
      </dgm:t>
    </dgm:pt>
    <dgm:pt modelId="{F77F9438-4D81-4C27-9872-79ECFACA3C2D}" type="pres">
      <dgm:prSet presAssocID="{C4683176-B993-41E0-9EAF-7603284E76A5}" presName="sibTrans" presStyleLbl="sibTrans2D1" presStyleIdx="2" presStyleCnt="5"/>
      <dgm:spPr/>
      <dgm:t>
        <a:bodyPr/>
        <a:lstStyle/>
        <a:p>
          <a:endParaRPr lang="es-CO"/>
        </a:p>
      </dgm:t>
    </dgm:pt>
    <dgm:pt modelId="{50A9F526-F09B-4AF7-9A8E-F91912FEDBB7}" type="pres">
      <dgm:prSet presAssocID="{C4683176-B993-41E0-9EAF-7603284E76A5}" presName="connectorText" presStyleLbl="sibTrans2D1" presStyleIdx="2" presStyleCnt="5"/>
      <dgm:spPr/>
      <dgm:t>
        <a:bodyPr/>
        <a:lstStyle/>
        <a:p>
          <a:endParaRPr lang="es-CO"/>
        </a:p>
      </dgm:t>
    </dgm:pt>
    <dgm:pt modelId="{C8D4081B-CA99-4E8A-AC9E-755AFBCDE96A}" type="pres">
      <dgm:prSet presAssocID="{F8E82034-AC91-4B5E-B391-FE69BFF7AC75}" presName="node" presStyleLbl="node1" presStyleIdx="3" presStyleCnt="5">
        <dgm:presLayoutVars>
          <dgm:bulletEnabled val="1"/>
        </dgm:presLayoutVars>
      </dgm:prSet>
      <dgm:spPr/>
      <dgm:t>
        <a:bodyPr/>
        <a:lstStyle/>
        <a:p>
          <a:endParaRPr lang="es-CO"/>
        </a:p>
      </dgm:t>
    </dgm:pt>
    <dgm:pt modelId="{F3F13734-FED4-401C-8526-7A76F5F47659}" type="pres">
      <dgm:prSet presAssocID="{FF197040-934D-4A5D-A501-7F5109DD781A}" presName="sibTrans" presStyleLbl="sibTrans2D1" presStyleIdx="3" presStyleCnt="5"/>
      <dgm:spPr/>
      <dgm:t>
        <a:bodyPr/>
        <a:lstStyle/>
        <a:p>
          <a:endParaRPr lang="es-CO"/>
        </a:p>
      </dgm:t>
    </dgm:pt>
    <dgm:pt modelId="{C7A01566-C2FD-4EE9-9FE8-4A489F3B06DE}" type="pres">
      <dgm:prSet presAssocID="{FF197040-934D-4A5D-A501-7F5109DD781A}" presName="connectorText" presStyleLbl="sibTrans2D1" presStyleIdx="3" presStyleCnt="5"/>
      <dgm:spPr/>
      <dgm:t>
        <a:bodyPr/>
        <a:lstStyle/>
        <a:p>
          <a:endParaRPr lang="es-CO"/>
        </a:p>
      </dgm:t>
    </dgm:pt>
    <dgm:pt modelId="{53486BCB-48FB-412E-8361-E437EEA66E1E}" type="pres">
      <dgm:prSet presAssocID="{F53B248D-365F-4912-8621-8E6E5741AEDF}" presName="node" presStyleLbl="node1" presStyleIdx="4" presStyleCnt="5">
        <dgm:presLayoutVars>
          <dgm:bulletEnabled val="1"/>
        </dgm:presLayoutVars>
      </dgm:prSet>
      <dgm:spPr/>
      <dgm:t>
        <a:bodyPr/>
        <a:lstStyle/>
        <a:p>
          <a:endParaRPr lang="es-CO"/>
        </a:p>
      </dgm:t>
    </dgm:pt>
    <dgm:pt modelId="{EF20C7AC-B2BE-45A0-829B-332D5E25C77D}" type="pres">
      <dgm:prSet presAssocID="{06FBB94B-3038-4A3A-AC6C-18D31BFF6EF1}" presName="sibTrans" presStyleLbl="sibTrans2D1" presStyleIdx="4" presStyleCnt="5"/>
      <dgm:spPr/>
      <dgm:t>
        <a:bodyPr/>
        <a:lstStyle/>
        <a:p>
          <a:endParaRPr lang="es-CO"/>
        </a:p>
      </dgm:t>
    </dgm:pt>
    <dgm:pt modelId="{FDC17A6E-2ACB-4344-B3E4-AC4D6833073F}" type="pres">
      <dgm:prSet presAssocID="{06FBB94B-3038-4A3A-AC6C-18D31BFF6EF1}" presName="connectorText" presStyleLbl="sibTrans2D1" presStyleIdx="4" presStyleCnt="5"/>
      <dgm:spPr/>
      <dgm:t>
        <a:bodyPr/>
        <a:lstStyle/>
        <a:p>
          <a:endParaRPr lang="es-CO"/>
        </a:p>
      </dgm:t>
    </dgm:pt>
  </dgm:ptLst>
  <dgm:cxnLst>
    <dgm:cxn modelId="{CFD45496-6ACC-48B1-A4FC-A783300E6DC0}" type="presOf" srcId="{199F42CE-8487-4B01-9F51-1CB0FEF2F8ED}" destId="{88C50A95-DF03-49B6-A051-FFD94A78ACD3}" srcOrd="0" destOrd="0" presId="urn:microsoft.com/office/officeart/2005/8/layout/cycle2"/>
    <dgm:cxn modelId="{3F9FA606-1960-41AA-A0C4-76F65814249D}" type="presOf" srcId="{33E9CC61-D337-472B-A258-914B5C7D6255}" destId="{4CC5548B-64EF-4294-B459-F8A88EEE2613}" srcOrd="1" destOrd="0" presId="urn:microsoft.com/office/officeart/2005/8/layout/cycle2"/>
    <dgm:cxn modelId="{037040A8-6512-4B30-85C8-29C6431FAAAC}" type="presOf" srcId="{06FBB94B-3038-4A3A-AC6C-18D31BFF6EF1}" destId="{FDC17A6E-2ACB-4344-B3E4-AC4D6833073F}" srcOrd="1" destOrd="0" presId="urn:microsoft.com/office/officeart/2005/8/layout/cycle2"/>
    <dgm:cxn modelId="{3FC79E17-DCA8-4085-954C-94BA20C1FDAC}" srcId="{199F42CE-8487-4B01-9F51-1CB0FEF2F8ED}" destId="{95E23FF6-10E8-4B71-909A-724529499D8D}" srcOrd="0" destOrd="0" parTransId="{79030B01-2533-48DC-90AA-2151CC093C72}" sibTransId="{33E9CC61-D337-472B-A258-914B5C7D6255}"/>
    <dgm:cxn modelId="{314E8E7E-91BA-4AE5-B0B8-0B39D95BF519}" type="presOf" srcId="{33E9CC61-D337-472B-A258-914B5C7D6255}" destId="{1457BA51-B433-4661-87D3-BB244B352763}" srcOrd="0" destOrd="0" presId="urn:microsoft.com/office/officeart/2005/8/layout/cycle2"/>
    <dgm:cxn modelId="{7DD03F1A-158F-4FD6-B7A2-403D705543D4}" type="presOf" srcId="{324E044C-77A9-41E3-A023-F54C5D25E56B}" destId="{4C92DD00-095D-4585-AC67-DB40189F7FEB}" srcOrd="0" destOrd="0" presId="urn:microsoft.com/office/officeart/2005/8/layout/cycle2"/>
    <dgm:cxn modelId="{E3943E8D-4AB4-4779-AD8E-E161F24E79C5}" srcId="{199F42CE-8487-4B01-9F51-1CB0FEF2F8ED}" destId="{F8E82034-AC91-4B5E-B391-FE69BFF7AC75}" srcOrd="3" destOrd="0" parTransId="{E9928EC3-7FA8-4EA6-BD4C-0AD18749F429}" sibTransId="{FF197040-934D-4A5D-A501-7F5109DD781A}"/>
    <dgm:cxn modelId="{E0ADBC27-95A7-4AEB-AC8E-8F256D4D1074}" type="presOf" srcId="{B92B3472-FD78-4323-B0AF-8F83D4701323}" destId="{6C11054E-7A43-495F-9230-836316F34EFD}" srcOrd="0" destOrd="0" presId="urn:microsoft.com/office/officeart/2005/8/layout/cycle2"/>
    <dgm:cxn modelId="{4EC6AB06-ECBE-4EFD-8918-C8640BB2E192}" type="presOf" srcId="{C4683176-B993-41E0-9EAF-7603284E76A5}" destId="{50A9F526-F09B-4AF7-9A8E-F91912FEDBB7}" srcOrd="1" destOrd="0" presId="urn:microsoft.com/office/officeart/2005/8/layout/cycle2"/>
    <dgm:cxn modelId="{29ED91C6-725F-4E95-809D-3EE90422D75F}" srcId="{199F42CE-8487-4B01-9F51-1CB0FEF2F8ED}" destId="{324E044C-77A9-41E3-A023-F54C5D25E56B}" srcOrd="2" destOrd="0" parTransId="{711EDE7C-DF8F-4A33-A5C3-3665C46213D1}" sibTransId="{C4683176-B993-41E0-9EAF-7603284E76A5}"/>
    <dgm:cxn modelId="{07050810-EE3E-40F9-AECA-ACE0F144A2A5}" type="presOf" srcId="{FF197040-934D-4A5D-A501-7F5109DD781A}" destId="{F3F13734-FED4-401C-8526-7A76F5F47659}" srcOrd="0" destOrd="0" presId="urn:microsoft.com/office/officeart/2005/8/layout/cycle2"/>
    <dgm:cxn modelId="{08785972-4FA5-4509-A24E-1BD4E02F40D0}" type="presOf" srcId="{06FBB94B-3038-4A3A-AC6C-18D31BFF6EF1}" destId="{EF20C7AC-B2BE-45A0-829B-332D5E25C77D}" srcOrd="0" destOrd="0" presId="urn:microsoft.com/office/officeart/2005/8/layout/cycle2"/>
    <dgm:cxn modelId="{B9F6B80D-37AB-4DA6-A345-E69C135DAA2A}" type="presOf" srcId="{C4683176-B993-41E0-9EAF-7603284E76A5}" destId="{F77F9438-4D81-4C27-9872-79ECFACA3C2D}" srcOrd="0" destOrd="0" presId="urn:microsoft.com/office/officeart/2005/8/layout/cycle2"/>
    <dgm:cxn modelId="{5D0A34A6-272F-4889-AE07-74D9A94E9B07}" type="presOf" srcId="{F8E82034-AC91-4B5E-B391-FE69BFF7AC75}" destId="{C8D4081B-CA99-4E8A-AC9E-755AFBCDE96A}" srcOrd="0" destOrd="0" presId="urn:microsoft.com/office/officeart/2005/8/layout/cycle2"/>
    <dgm:cxn modelId="{5E7ED1DF-F2B7-422D-8F36-8E2E8A1CFD96}" type="presOf" srcId="{F53B248D-365F-4912-8621-8E6E5741AEDF}" destId="{53486BCB-48FB-412E-8361-E437EEA66E1E}" srcOrd="0" destOrd="0" presId="urn:microsoft.com/office/officeart/2005/8/layout/cycle2"/>
    <dgm:cxn modelId="{43A95E09-3B15-4B77-BAA3-1F0F22CA3364}" srcId="{199F42CE-8487-4B01-9F51-1CB0FEF2F8ED}" destId="{A9846D97-3119-4321-8EC7-8E434317C38F}" srcOrd="1" destOrd="0" parTransId="{742C644C-F3FB-48E6-9136-E0E04FD76161}" sibTransId="{B92B3472-FD78-4323-B0AF-8F83D4701323}"/>
    <dgm:cxn modelId="{F58ECCC6-1D6E-41BF-8F47-E3D7D936A6BA}" type="presOf" srcId="{B92B3472-FD78-4323-B0AF-8F83D4701323}" destId="{BDFD478D-7556-4A90-A83B-65BB2431702B}" srcOrd="1" destOrd="0" presId="urn:microsoft.com/office/officeart/2005/8/layout/cycle2"/>
    <dgm:cxn modelId="{5550FB2C-DD15-403C-B413-087DC341FE45}" srcId="{199F42CE-8487-4B01-9F51-1CB0FEF2F8ED}" destId="{F53B248D-365F-4912-8621-8E6E5741AEDF}" srcOrd="4" destOrd="0" parTransId="{75D4BDB8-56A3-4940-B045-90FF4F2EBE0E}" sibTransId="{06FBB94B-3038-4A3A-AC6C-18D31BFF6EF1}"/>
    <dgm:cxn modelId="{90287989-7111-4CF0-AEAC-D90438A48853}" type="presOf" srcId="{95E23FF6-10E8-4B71-909A-724529499D8D}" destId="{7436F9D5-0661-4DCE-8476-D1FEDDB9BA0C}" srcOrd="0" destOrd="0" presId="urn:microsoft.com/office/officeart/2005/8/layout/cycle2"/>
    <dgm:cxn modelId="{E80F2284-CF37-46EB-8DB8-147079767B97}" type="presOf" srcId="{A9846D97-3119-4321-8EC7-8E434317C38F}" destId="{54AC0A35-9F65-4569-9065-1EAC0E267969}" srcOrd="0" destOrd="0" presId="urn:microsoft.com/office/officeart/2005/8/layout/cycle2"/>
    <dgm:cxn modelId="{6A19E28F-CEF7-41A0-BEFA-EDDB0B39B3B4}" type="presOf" srcId="{FF197040-934D-4A5D-A501-7F5109DD781A}" destId="{C7A01566-C2FD-4EE9-9FE8-4A489F3B06DE}" srcOrd="1" destOrd="0" presId="urn:microsoft.com/office/officeart/2005/8/layout/cycle2"/>
    <dgm:cxn modelId="{CE458917-10CB-480B-8F49-93D6E0CCB1D9}" type="presParOf" srcId="{88C50A95-DF03-49B6-A051-FFD94A78ACD3}" destId="{7436F9D5-0661-4DCE-8476-D1FEDDB9BA0C}" srcOrd="0" destOrd="0" presId="urn:microsoft.com/office/officeart/2005/8/layout/cycle2"/>
    <dgm:cxn modelId="{81BDAB1A-A17D-4135-8E74-11C6CCF1DA4A}" type="presParOf" srcId="{88C50A95-DF03-49B6-A051-FFD94A78ACD3}" destId="{1457BA51-B433-4661-87D3-BB244B352763}" srcOrd="1" destOrd="0" presId="urn:microsoft.com/office/officeart/2005/8/layout/cycle2"/>
    <dgm:cxn modelId="{70E1D5D8-7A1C-49DA-BF1E-07C80152F46A}" type="presParOf" srcId="{1457BA51-B433-4661-87D3-BB244B352763}" destId="{4CC5548B-64EF-4294-B459-F8A88EEE2613}" srcOrd="0" destOrd="0" presId="urn:microsoft.com/office/officeart/2005/8/layout/cycle2"/>
    <dgm:cxn modelId="{47445297-4ED1-4C29-9DCE-66068C5E040B}" type="presParOf" srcId="{88C50A95-DF03-49B6-A051-FFD94A78ACD3}" destId="{54AC0A35-9F65-4569-9065-1EAC0E267969}" srcOrd="2" destOrd="0" presId="urn:microsoft.com/office/officeart/2005/8/layout/cycle2"/>
    <dgm:cxn modelId="{C06A55C5-2A5B-4058-9644-15098EB1E949}" type="presParOf" srcId="{88C50A95-DF03-49B6-A051-FFD94A78ACD3}" destId="{6C11054E-7A43-495F-9230-836316F34EFD}" srcOrd="3" destOrd="0" presId="urn:microsoft.com/office/officeart/2005/8/layout/cycle2"/>
    <dgm:cxn modelId="{BA64C336-5207-488D-8451-AA62614DAF48}" type="presParOf" srcId="{6C11054E-7A43-495F-9230-836316F34EFD}" destId="{BDFD478D-7556-4A90-A83B-65BB2431702B}" srcOrd="0" destOrd="0" presId="urn:microsoft.com/office/officeart/2005/8/layout/cycle2"/>
    <dgm:cxn modelId="{E2B1134D-CA02-4714-9F3B-3E26200AA2E7}" type="presParOf" srcId="{88C50A95-DF03-49B6-A051-FFD94A78ACD3}" destId="{4C92DD00-095D-4585-AC67-DB40189F7FEB}" srcOrd="4" destOrd="0" presId="urn:microsoft.com/office/officeart/2005/8/layout/cycle2"/>
    <dgm:cxn modelId="{ED0985C0-1C54-4984-9427-5306160C44E7}" type="presParOf" srcId="{88C50A95-DF03-49B6-A051-FFD94A78ACD3}" destId="{F77F9438-4D81-4C27-9872-79ECFACA3C2D}" srcOrd="5" destOrd="0" presId="urn:microsoft.com/office/officeart/2005/8/layout/cycle2"/>
    <dgm:cxn modelId="{AFB948E9-3463-48EF-948B-5D32F2E42103}" type="presParOf" srcId="{F77F9438-4D81-4C27-9872-79ECFACA3C2D}" destId="{50A9F526-F09B-4AF7-9A8E-F91912FEDBB7}" srcOrd="0" destOrd="0" presId="urn:microsoft.com/office/officeart/2005/8/layout/cycle2"/>
    <dgm:cxn modelId="{61DA39BC-DC0F-4CEF-B6E2-9FF74432C406}" type="presParOf" srcId="{88C50A95-DF03-49B6-A051-FFD94A78ACD3}" destId="{C8D4081B-CA99-4E8A-AC9E-755AFBCDE96A}" srcOrd="6" destOrd="0" presId="urn:microsoft.com/office/officeart/2005/8/layout/cycle2"/>
    <dgm:cxn modelId="{878E44B1-136F-406C-A8B0-D767E515719D}" type="presParOf" srcId="{88C50A95-DF03-49B6-A051-FFD94A78ACD3}" destId="{F3F13734-FED4-401C-8526-7A76F5F47659}" srcOrd="7" destOrd="0" presId="urn:microsoft.com/office/officeart/2005/8/layout/cycle2"/>
    <dgm:cxn modelId="{833E09CC-FB3F-48D2-BCC2-D9B781B38A2B}" type="presParOf" srcId="{F3F13734-FED4-401C-8526-7A76F5F47659}" destId="{C7A01566-C2FD-4EE9-9FE8-4A489F3B06DE}" srcOrd="0" destOrd="0" presId="urn:microsoft.com/office/officeart/2005/8/layout/cycle2"/>
    <dgm:cxn modelId="{B4055C95-1B8E-44A0-A526-4C2638ED2856}" type="presParOf" srcId="{88C50A95-DF03-49B6-A051-FFD94A78ACD3}" destId="{53486BCB-48FB-412E-8361-E437EEA66E1E}" srcOrd="8" destOrd="0" presId="urn:microsoft.com/office/officeart/2005/8/layout/cycle2"/>
    <dgm:cxn modelId="{0037CB32-BB5D-49B3-87F7-DD21E48AFD8E}" type="presParOf" srcId="{88C50A95-DF03-49B6-A051-FFD94A78ACD3}" destId="{EF20C7AC-B2BE-45A0-829B-332D5E25C77D}" srcOrd="9" destOrd="0" presId="urn:microsoft.com/office/officeart/2005/8/layout/cycle2"/>
    <dgm:cxn modelId="{EA9D6351-C9EA-4169-9D11-EBB9358997EA}" type="presParOf" srcId="{EF20C7AC-B2BE-45A0-829B-332D5E25C77D}" destId="{FDC17A6E-2ACB-4344-B3E4-AC4D6833073F}"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78B8CCF-DD52-46C4-803D-86A3BEACA032}" type="doc">
      <dgm:prSet loTypeId="urn:microsoft.com/office/officeart/2005/8/layout/vProcess5" loCatId="process" qsTypeId="urn:microsoft.com/office/officeart/2005/8/quickstyle/simple3" qsCatId="simple" csTypeId="urn:microsoft.com/office/officeart/2005/8/colors/colorful5" csCatId="colorful" phldr="1"/>
      <dgm:spPr/>
      <dgm:t>
        <a:bodyPr/>
        <a:lstStyle/>
        <a:p>
          <a:endParaRPr lang="es-CO"/>
        </a:p>
      </dgm:t>
    </dgm:pt>
    <dgm:pt modelId="{EC187B25-8888-463C-8354-431FAB66DBF8}">
      <dgm:prSet phldrT="[Texto]"/>
      <dgm:spPr/>
      <dgm:t>
        <a:bodyPr/>
        <a:lstStyle/>
        <a:p>
          <a:r>
            <a:rPr lang="es-CO" b="1" dirty="0" smtClean="0"/>
            <a:t>Qué rotulen las relaciones que median entre esos conceptos; y describan la naturaleza de la relación que media entre todas las ideas presentes en la red</a:t>
          </a:r>
          <a:endParaRPr lang="es-CO" b="1" dirty="0"/>
        </a:p>
      </dgm:t>
    </dgm:pt>
    <dgm:pt modelId="{5BF3B206-AE1B-4B24-AB18-D44E2C378719}" type="parTrans" cxnId="{FF48CD30-F93B-409B-892C-A79F2BC2335C}">
      <dgm:prSet/>
      <dgm:spPr/>
      <dgm:t>
        <a:bodyPr/>
        <a:lstStyle/>
        <a:p>
          <a:endParaRPr lang="es-CO" b="1"/>
        </a:p>
      </dgm:t>
    </dgm:pt>
    <dgm:pt modelId="{EDE4CD4F-AD0E-4F15-AD7B-A5D7F4BD4D06}" type="sibTrans" cxnId="{FF48CD30-F93B-409B-892C-A79F2BC2335C}">
      <dgm:prSet/>
      <dgm:spPr/>
      <dgm:t>
        <a:bodyPr/>
        <a:lstStyle/>
        <a:p>
          <a:endParaRPr lang="es-CO" b="1"/>
        </a:p>
      </dgm:t>
    </dgm:pt>
    <dgm:pt modelId="{3119CEAC-03B9-44F5-B362-DA1B3D5B6803}">
      <dgm:prSet/>
      <dgm:spPr/>
      <dgm:t>
        <a:bodyPr/>
        <a:lstStyle/>
        <a:p>
          <a:r>
            <a:rPr lang="es-CO" b="1" dirty="0" smtClean="0"/>
            <a:t>Representaciones de ideas y sus interrelaciones, se almacenan en la memoria</a:t>
          </a:r>
          <a:endParaRPr lang="es-CO" b="1" dirty="0"/>
        </a:p>
      </dgm:t>
    </dgm:pt>
    <dgm:pt modelId="{694969BF-7DA4-4446-8581-946B4CDD0FCD}" type="parTrans" cxnId="{FD92F2F8-DE88-4095-81EC-63FA465DDD33}">
      <dgm:prSet/>
      <dgm:spPr/>
      <dgm:t>
        <a:bodyPr/>
        <a:lstStyle/>
        <a:p>
          <a:endParaRPr lang="es-CO" b="1"/>
        </a:p>
      </dgm:t>
    </dgm:pt>
    <dgm:pt modelId="{62DD3DB9-95AF-42E1-81D0-2FBFE32D14A9}" type="sibTrans" cxnId="{FD92F2F8-DE88-4095-81EC-63FA465DDD33}">
      <dgm:prSet/>
      <dgm:spPr/>
      <dgm:t>
        <a:bodyPr/>
        <a:lstStyle/>
        <a:p>
          <a:endParaRPr lang="es-CO" b="1"/>
        </a:p>
      </dgm:t>
    </dgm:pt>
    <dgm:pt modelId="{C23B9A73-31F3-43AA-9E52-1CE11063C8AD}">
      <dgm:prSet/>
      <dgm:spPr/>
      <dgm:t>
        <a:bodyPr/>
        <a:lstStyle/>
        <a:p>
          <a:r>
            <a:rPr lang="es-CO" b="1" dirty="0" smtClean="0"/>
            <a:t>Mapas visuales de conceptos conectados entre sí por medio de líneas (nexos)</a:t>
          </a:r>
          <a:endParaRPr lang="es-CO" b="1" dirty="0"/>
        </a:p>
      </dgm:t>
    </dgm:pt>
    <dgm:pt modelId="{35FDD5F6-21F4-4621-8D35-8FF436D3611C}" type="parTrans" cxnId="{522F418B-C935-4DC2-9A93-79F4142B9FFF}">
      <dgm:prSet/>
      <dgm:spPr/>
      <dgm:t>
        <a:bodyPr/>
        <a:lstStyle/>
        <a:p>
          <a:endParaRPr lang="es-CO" b="1"/>
        </a:p>
      </dgm:t>
    </dgm:pt>
    <dgm:pt modelId="{5E50E23C-C63A-49A6-8D88-C29081962F4F}" type="sibTrans" cxnId="{522F418B-C935-4DC2-9A93-79F4142B9FFF}">
      <dgm:prSet/>
      <dgm:spPr/>
      <dgm:t>
        <a:bodyPr/>
        <a:lstStyle/>
        <a:p>
          <a:endParaRPr lang="es-CO" b="1"/>
        </a:p>
      </dgm:t>
    </dgm:pt>
    <dgm:pt modelId="{55BE00CA-089C-4A9A-B3D8-7345CEBEC911}">
      <dgm:prSet/>
      <dgm:spPr/>
      <dgm:t>
        <a:bodyPr/>
        <a:lstStyle/>
        <a:p>
          <a:r>
            <a:rPr lang="es-CO" b="1" dirty="0" smtClean="0"/>
            <a:t>Herramientas de visualización basadas en el computador para crear representaciones de redes semánticas en la memoria del estudiante</a:t>
          </a:r>
          <a:endParaRPr lang="es-CO" b="1" dirty="0"/>
        </a:p>
      </dgm:t>
    </dgm:pt>
    <dgm:pt modelId="{ED2299E2-5ED5-462E-92BD-2ACF3FE8073F}" type="parTrans" cxnId="{E135D242-FC93-4E46-B99B-0AD379470E33}">
      <dgm:prSet/>
      <dgm:spPr/>
      <dgm:t>
        <a:bodyPr/>
        <a:lstStyle/>
        <a:p>
          <a:endParaRPr lang="es-CO" b="1"/>
        </a:p>
      </dgm:t>
    </dgm:pt>
    <dgm:pt modelId="{DEF9D86E-91D3-4BA0-A004-533E931A04D2}" type="sibTrans" cxnId="{E135D242-FC93-4E46-B99B-0AD379470E33}">
      <dgm:prSet/>
      <dgm:spPr/>
      <dgm:t>
        <a:bodyPr/>
        <a:lstStyle/>
        <a:p>
          <a:endParaRPr lang="es-CO" b="1"/>
        </a:p>
      </dgm:t>
    </dgm:pt>
    <dgm:pt modelId="{5409DBFA-3B64-4C9E-9A6F-66F004BA1A0A}">
      <dgm:prSet/>
      <dgm:spPr/>
      <dgm:t>
        <a:bodyPr/>
        <a:lstStyle/>
        <a:p>
          <a:r>
            <a:rPr lang="es-CO" b="1" dirty="0" smtClean="0"/>
            <a:t>Hacen posible que los estudiantes interrelacionen, en redes multidimensionales de conceptos, las ideas que están estudiando; </a:t>
          </a:r>
          <a:endParaRPr lang="es-CO" b="1" dirty="0"/>
        </a:p>
      </dgm:t>
    </dgm:pt>
    <dgm:pt modelId="{FED47EEA-DE7A-4454-BD11-B383A170BD50}" type="parTrans" cxnId="{4E1F5F14-2E83-4BAD-8C01-DDAE291D45B8}">
      <dgm:prSet/>
      <dgm:spPr/>
      <dgm:t>
        <a:bodyPr/>
        <a:lstStyle/>
        <a:p>
          <a:endParaRPr lang="es-CO" b="1"/>
        </a:p>
      </dgm:t>
    </dgm:pt>
    <dgm:pt modelId="{6F5B3458-4D58-4E34-A89E-8AD971483A57}" type="sibTrans" cxnId="{4E1F5F14-2E83-4BAD-8C01-DDAE291D45B8}">
      <dgm:prSet/>
      <dgm:spPr/>
      <dgm:t>
        <a:bodyPr/>
        <a:lstStyle/>
        <a:p>
          <a:endParaRPr lang="es-CO" b="1"/>
        </a:p>
      </dgm:t>
    </dgm:pt>
    <dgm:pt modelId="{B821DC75-75C3-4918-A64E-C0DD65260537}" type="pres">
      <dgm:prSet presAssocID="{378B8CCF-DD52-46C4-803D-86A3BEACA032}" presName="outerComposite" presStyleCnt="0">
        <dgm:presLayoutVars>
          <dgm:chMax val="5"/>
          <dgm:dir/>
          <dgm:resizeHandles val="exact"/>
        </dgm:presLayoutVars>
      </dgm:prSet>
      <dgm:spPr/>
      <dgm:t>
        <a:bodyPr/>
        <a:lstStyle/>
        <a:p>
          <a:endParaRPr lang="es-CO"/>
        </a:p>
      </dgm:t>
    </dgm:pt>
    <dgm:pt modelId="{CFA5F0FD-8C7C-4B87-B327-0C1F29BEE235}" type="pres">
      <dgm:prSet presAssocID="{378B8CCF-DD52-46C4-803D-86A3BEACA032}" presName="dummyMaxCanvas" presStyleCnt="0">
        <dgm:presLayoutVars/>
      </dgm:prSet>
      <dgm:spPr/>
    </dgm:pt>
    <dgm:pt modelId="{0ADBD29F-4B90-49D8-90BD-2C22BB9BB6FE}" type="pres">
      <dgm:prSet presAssocID="{378B8CCF-DD52-46C4-803D-86A3BEACA032}" presName="FiveNodes_1" presStyleLbl="node1" presStyleIdx="0" presStyleCnt="5">
        <dgm:presLayoutVars>
          <dgm:bulletEnabled val="1"/>
        </dgm:presLayoutVars>
      </dgm:prSet>
      <dgm:spPr/>
      <dgm:t>
        <a:bodyPr/>
        <a:lstStyle/>
        <a:p>
          <a:endParaRPr lang="es-CO"/>
        </a:p>
      </dgm:t>
    </dgm:pt>
    <dgm:pt modelId="{1C0C09F3-E589-48DF-A44F-CA198B9ED9AA}" type="pres">
      <dgm:prSet presAssocID="{378B8CCF-DD52-46C4-803D-86A3BEACA032}" presName="FiveNodes_2" presStyleLbl="node1" presStyleIdx="1" presStyleCnt="5" custLinFactNeighborX="-827" custLinFactNeighborY="6391">
        <dgm:presLayoutVars>
          <dgm:bulletEnabled val="1"/>
        </dgm:presLayoutVars>
      </dgm:prSet>
      <dgm:spPr/>
      <dgm:t>
        <a:bodyPr/>
        <a:lstStyle/>
        <a:p>
          <a:endParaRPr lang="es-CO"/>
        </a:p>
      </dgm:t>
    </dgm:pt>
    <dgm:pt modelId="{509C746B-0B2A-4B76-938F-76A90027C21B}" type="pres">
      <dgm:prSet presAssocID="{378B8CCF-DD52-46C4-803D-86A3BEACA032}" presName="FiveNodes_3" presStyleLbl="node1" presStyleIdx="2" presStyleCnt="5">
        <dgm:presLayoutVars>
          <dgm:bulletEnabled val="1"/>
        </dgm:presLayoutVars>
      </dgm:prSet>
      <dgm:spPr/>
      <dgm:t>
        <a:bodyPr/>
        <a:lstStyle/>
        <a:p>
          <a:endParaRPr lang="es-CO"/>
        </a:p>
      </dgm:t>
    </dgm:pt>
    <dgm:pt modelId="{0DC3355F-C889-4D86-BDB6-6B6D6E00F14D}" type="pres">
      <dgm:prSet presAssocID="{378B8CCF-DD52-46C4-803D-86A3BEACA032}" presName="FiveNodes_4" presStyleLbl="node1" presStyleIdx="3" presStyleCnt="5">
        <dgm:presLayoutVars>
          <dgm:bulletEnabled val="1"/>
        </dgm:presLayoutVars>
      </dgm:prSet>
      <dgm:spPr/>
      <dgm:t>
        <a:bodyPr/>
        <a:lstStyle/>
        <a:p>
          <a:endParaRPr lang="es-CO"/>
        </a:p>
      </dgm:t>
    </dgm:pt>
    <dgm:pt modelId="{B577D8FD-BFE6-416E-A3C5-5EFD72674452}" type="pres">
      <dgm:prSet presAssocID="{378B8CCF-DD52-46C4-803D-86A3BEACA032}" presName="FiveNodes_5" presStyleLbl="node1" presStyleIdx="4" presStyleCnt="5">
        <dgm:presLayoutVars>
          <dgm:bulletEnabled val="1"/>
        </dgm:presLayoutVars>
      </dgm:prSet>
      <dgm:spPr/>
      <dgm:t>
        <a:bodyPr/>
        <a:lstStyle/>
        <a:p>
          <a:endParaRPr lang="es-CO"/>
        </a:p>
      </dgm:t>
    </dgm:pt>
    <dgm:pt modelId="{9D2A19DD-D697-4040-A011-794570AA8BF1}" type="pres">
      <dgm:prSet presAssocID="{378B8CCF-DD52-46C4-803D-86A3BEACA032}" presName="FiveConn_1-2" presStyleLbl="fgAccFollowNode1" presStyleIdx="0" presStyleCnt="4">
        <dgm:presLayoutVars>
          <dgm:bulletEnabled val="1"/>
        </dgm:presLayoutVars>
      </dgm:prSet>
      <dgm:spPr/>
      <dgm:t>
        <a:bodyPr/>
        <a:lstStyle/>
        <a:p>
          <a:endParaRPr lang="es-CO"/>
        </a:p>
      </dgm:t>
    </dgm:pt>
    <dgm:pt modelId="{C8E67CF6-3516-447F-B674-56E4E883E056}" type="pres">
      <dgm:prSet presAssocID="{378B8CCF-DD52-46C4-803D-86A3BEACA032}" presName="FiveConn_2-3" presStyleLbl="fgAccFollowNode1" presStyleIdx="1" presStyleCnt="4">
        <dgm:presLayoutVars>
          <dgm:bulletEnabled val="1"/>
        </dgm:presLayoutVars>
      </dgm:prSet>
      <dgm:spPr/>
      <dgm:t>
        <a:bodyPr/>
        <a:lstStyle/>
        <a:p>
          <a:endParaRPr lang="es-CO"/>
        </a:p>
      </dgm:t>
    </dgm:pt>
    <dgm:pt modelId="{1B83786A-373F-48EA-A028-171B666B1CBA}" type="pres">
      <dgm:prSet presAssocID="{378B8CCF-DD52-46C4-803D-86A3BEACA032}" presName="FiveConn_3-4" presStyleLbl="fgAccFollowNode1" presStyleIdx="2" presStyleCnt="4">
        <dgm:presLayoutVars>
          <dgm:bulletEnabled val="1"/>
        </dgm:presLayoutVars>
      </dgm:prSet>
      <dgm:spPr/>
      <dgm:t>
        <a:bodyPr/>
        <a:lstStyle/>
        <a:p>
          <a:endParaRPr lang="es-CO"/>
        </a:p>
      </dgm:t>
    </dgm:pt>
    <dgm:pt modelId="{46C5DED6-B53F-48A1-99F2-6593B13CB23F}" type="pres">
      <dgm:prSet presAssocID="{378B8CCF-DD52-46C4-803D-86A3BEACA032}" presName="FiveConn_4-5" presStyleLbl="fgAccFollowNode1" presStyleIdx="3" presStyleCnt="4">
        <dgm:presLayoutVars>
          <dgm:bulletEnabled val="1"/>
        </dgm:presLayoutVars>
      </dgm:prSet>
      <dgm:spPr/>
      <dgm:t>
        <a:bodyPr/>
        <a:lstStyle/>
        <a:p>
          <a:endParaRPr lang="es-CO"/>
        </a:p>
      </dgm:t>
    </dgm:pt>
    <dgm:pt modelId="{24191726-7295-4695-8A94-704BD3EB3783}" type="pres">
      <dgm:prSet presAssocID="{378B8CCF-DD52-46C4-803D-86A3BEACA032}" presName="FiveNodes_1_text" presStyleLbl="node1" presStyleIdx="4" presStyleCnt="5">
        <dgm:presLayoutVars>
          <dgm:bulletEnabled val="1"/>
        </dgm:presLayoutVars>
      </dgm:prSet>
      <dgm:spPr/>
      <dgm:t>
        <a:bodyPr/>
        <a:lstStyle/>
        <a:p>
          <a:endParaRPr lang="es-CO"/>
        </a:p>
      </dgm:t>
    </dgm:pt>
    <dgm:pt modelId="{0BC77295-4400-4C6D-9BB5-ADBA6C78A437}" type="pres">
      <dgm:prSet presAssocID="{378B8CCF-DD52-46C4-803D-86A3BEACA032}" presName="FiveNodes_2_text" presStyleLbl="node1" presStyleIdx="4" presStyleCnt="5">
        <dgm:presLayoutVars>
          <dgm:bulletEnabled val="1"/>
        </dgm:presLayoutVars>
      </dgm:prSet>
      <dgm:spPr/>
      <dgm:t>
        <a:bodyPr/>
        <a:lstStyle/>
        <a:p>
          <a:endParaRPr lang="es-CO"/>
        </a:p>
      </dgm:t>
    </dgm:pt>
    <dgm:pt modelId="{4BA8DAA5-309D-43B6-9AB0-F2BD86E98F14}" type="pres">
      <dgm:prSet presAssocID="{378B8CCF-DD52-46C4-803D-86A3BEACA032}" presName="FiveNodes_3_text" presStyleLbl="node1" presStyleIdx="4" presStyleCnt="5">
        <dgm:presLayoutVars>
          <dgm:bulletEnabled val="1"/>
        </dgm:presLayoutVars>
      </dgm:prSet>
      <dgm:spPr/>
      <dgm:t>
        <a:bodyPr/>
        <a:lstStyle/>
        <a:p>
          <a:endParaRPr lang="es-CO"/>
        </a:p>
      </dgm:t>
    </dgm:pt>
    <dgm:pt modelId="{6A192721-0983-4D98-ACB9-D5E2060B858C}" type="pres">
      <dgm:prSet presAssocID="{378B8CCF-DD52-46C4-803D-86A3BEACA032}" presName="FiveNodes_4_text" presStyleLbl="node1" presStyleIdx="4" presStyleCnt="5">
        <dgm:presLayoutVars>
          <dgm:bulletEnabled val="1"/>
        </dgm:presLayoutVars>
      </dgm:prSet>
      <dgm:spPr/>
      <dgm:t>
        <a:bodyPr/>
        <a:lstStyle/>
        <a:p>
          <a:endParaRPr lang="es-CO"/>
        </a:p>
      </dgm:t>
    </dgm:pt>
    <dgm:pt modelId="{49F3AC01-ACE0-4D1D-AE7B-9B20464DF6E4}" type="pres">
      <dgm:prSet presAssocID="{378B8CCF-DD52-46C4-803D-86A3BEACA032}" presName="FiveNodes_5_text" presStyleLbl="node1" presStyleIdx="4" presStyleCnt="5">
        <dgm:presLayoutVars>
          <dgm:bulletEnabled val="1"/>
        </dgm:presLayoutVars>
      </dgm:prSet>
      <dgm:spPr/>
      <dgm:t>
        <a:bodyPr/>
        <a:lstStyle/>
        <a:p>
          <a:endParaRPr lang="es-CO"/>
        </a:p>
      </dgm:t>
    </dgm:pt>
  </dgm:ptLst>
  <dgm:cxnLst>
    <dgm:cxn modelId="{5D86690C-8D5B-49B2-84EF-7518139164CB}" type="presOf" srcId="{3119CEAC-03B9-44F5-B362-DA1B3D5B6803}" destId="{1C0C09F3-E589-48DF-A44F-CA198B9ED9AA}" srcOrd="0" destOrd="0" presId="urn:microsoft.com/office/officeart/2005/8/layout/vProcess5"/>
    <dgm:cxn modelId="{7906763A-FD6D-4A56-A9EA-4E32F312B2FF}" type="presOf" srcId="{C23B9A73-31F3-43AA-9E52-1CE11063C8AD}" destId="{0ADBD29F-4B90-49D8-90BD-2C22BB9BB6FE}" srcOrd="0" destOrd="0" presId="urn:microsoft.com/office/officeart/2005/8/layout/vProcess5"/>
    <dgm:cxn modelId="{42808A12-8930-479C-88BC-6A68B224D0D6}" type="presOf" srcId="{62DD3DB9-95AF-42E1-81D0-2FBFE32D14A9}" destId="{C8E67CF6-3516-447F-B674-56E4E883E056}" srcOrd="0" destOrd="0" presId="urn:microsoft.com/office/officeart/2005/8/layout/vProcess5"/>
    <dgm:cxn modelId="{F42FDA2B-30EF-4C71-B688-362C3CE922A0}" type="presOf" srcId="{DEF9D86E-91D3-4BA0-A004-533E931A04D2}" destId="{1B83786A-373F-48EA-A028-171B666B1CBA}" srcOrd="0" destOrd="0" presId="urn:microsoft.com/office/officeart/2005/8/layout/vProcess5"/>
    <dgm:cxn modelId="{616BB5D7-91C1-4880-A568-F513371E2452}" type="presOf" srcId="{5E50E23C-C63A-49A6-8D88-C29081962F4F}" destId="{9D2A19DD-D697-4040-A011-794570AA8BF1}" srcOrd="0" destOrd="0" presId="urn:microsoft.com/office/officeart/2005/8/layout/vProcess5"/>
    <dgm:cxn modelId="{FF48CD30-F93B-409B-892C-A79F2BC2335C}" srcId="{378B8CCF-DD52-46C4-803D-86A3BEACA032}" destId="{EC187B25-8888-463C-8354-431FAB66DBF8}" srcOrd="4" destOrd="0" parTransId="{5BF3B206-AE1B-4B24-AB18-D44E2C378719}" sibTransId="{EDE4CD4F-AD0E-4F15-AD7B-A5D7F4BD4D06}"/>
    <dgm:cxn modelId="{8D87BEEA-DA3F-47DF-8BE7-8FB7FE957AE5}" type="presOf" srcId="{C23B9A73-31F3-43AA-9E52-1CE11063C8AD}" destId="{24191726-7295-4695-8A94-704BD3EB3783}" srcOrd="1" destOrd="0" presId="urn:microsoft.com/office/officeart/2005/8/layout/vProcess5"/>
    <dgm:cxn modelId="{F49BC76B-18E0-4226-B4DB-36838D8ADBB2}" type="presOf" srcId="{EC187B25-8888-463C-8354-431FAB66DBF8}" destId="{B577D8FD-BFE6-416E-A3C5-5EFD72674452}" srcOrd="0" destOrd="0" presId="urn:microsoft.com/office/officeart/2005/8/layout/vProcess5"/>
    <dgm:cxn modelId="{748F948C-85CB-4B17-B135-684256CF114B}" type="presOf" srcId="{378B8CCF-DD52-46C4-803D-86A3BEACA032}" destId="{B821DC75-75C3-4918-A64E-C0DD65260537}" srcOrd="0" destOrd="0" presId="urn:microsoft.com/office/officeart/2005/8/layout/vProcess5"/>
    <dgm:cxn modelId="{AFBCF57D-8FAA-4B05-9036-472E6501E3A9}" type="presOf" srcId="{6F5B3458-4D58-4E34-A89E-8AD971483A57}" destId="{46C5DED6-B53F-48A1-99F2-6593B13CB23F}" srcOrd="0" destOrd="0" presId="urn:microsoft.com/office/officeart/2005/8/layout/vProcess5"/>
    <dgm:cxn modelId="{63102A49-715E-4D7D-AE21-D0817E085571}" type="presOf" srcId="{3119CEAC-03B9-44F5-B362-DA1B3D5B6803}" destId="{0BC77295-4400-4C6D-9BB5-ADBA6C78A437}" srcOrd="1" destOrd="0" presId="urn:microsoft.com/office/officeart/2005/8/layout/vProcess5"/>
    <dgm:cxn modelId="{4E1F5F14-2E83-4BAD-8C01-DDAE291D45B8}" srcId="{378B8CCF-DD52-46C4-803D-86A3BEACA032}" destId="{5409DBFA-3B64-4C9E-9A6F-66F004BA1A0A}" srcOrd="3" destOrd="0" parTransId="{FED47EEA-DE7A-4454-BD11-B383A170BD50}" sibTransId="{6F5B3458-4D58-4E34-A89E-8AD971483A57}"/>
    <dgm:cxn modelId="{983BF3D9-EE52-47ED-B38E-A1F40F75C911}" type="presOf" srcId="{EC187B25-8888-463C-8354-431FAB66DBF8}" destId="{49F3AC01-ACE0-4D1D-AE7B-9B20464DF6E4}" srcOrd="1" destOrd="0" presId="urn:microsoft.com/office/officeart/2005/8/layout/vProcess5"/>
    <dgm:cxn modelId="{407D2927-C7AA-4EA5-9FB2-2B2ED3D4E632}" type="presOf" srcId="{5409DBFA-3B64-4C9E-9A6F-66F004BA1A0A}" destId="{6A192721-0983-4D98-ACB9-D5E2060B858C}" srcOrd="1" destOrd="0" presId="urn:microsoft.com/office/officeart/2005/8/layout/vProcess5"/>
    <dgm:cxn modelId="{C286716F-4B4B-4B16-82CB-C5F093A64ED2}" type="presOf" srcId="{55BE00CA-089C-4A9A-B3D8-7345CEBEC911}" destId="{509C746B-0B2A-4B76-938F-76A90027C21B}" srcOrd="0" destOrd="0" presId="urn:microsoft.com/office/officeart/2005/8/layout/vProcess5"/>
    <dgm:cxn modelId="{5FE6EDCD-BEA3-4CD7-B9CB-A01987FA567C}" type="presOf" srcId="{55BE00CA-089C-4A9A-B3D8-7345CEBEC911}" destId="{4BA8DAA5-309D-43B6-9AB0-F2BD86E98F14}" srcOrd="1" destOrd="0" presId="urn:microsoft.com/office/officeart/2005/8/layout/vProcess5"/>
    <dgm:cxn modelId="{522F418B-C935-4DC2-9A93-79F4142B9FFF}" srcId="{378B8CCF-DD52-46C4-803D-86A3BEACA032}" destId="{C23B9A73-31F3-43AA-9E52-1CE11063C8AD}" srcOrd="0" destOrd="0" parTransId="{35FDD5F6-21F4-4621-8D35-8FF436D3611C}" sibTransId="{5E50E23C-C63A-49A6-8D88-C29081962F4F}"/>
    <dgm:cxn modelId="{81181481-BD84-4604-91FF-EDD574ABDE2A}" type="presOf" srcId="{5409DBFA-3B64-4C9E-9A6F-66F004BA1A0A}" destId="{0DC3355F-C889-4D86-BDB6-6B6D6E00F14D}" srcOrd="0" destOrd="0" presId="urn:microsoft.com/office/officeart/2005/8/layout/vProcess5"/>
    <dgm:cxn modelId="{FD92F2F8-DE88-4095-81EC-63FA465DDD33}" srcId="{378B8CCF-DD52-46C4-803D-86A3BEACA032}" destId="{3119CEAC-03B9-44F5-B362-DA1B3D5B6803}" srcOrd="1" destOrd="0" parTransId="{694969BF-7DA4-4446-8581-946B4CDD0FCD}" sibTransId="{62DD3DB9-95AF-42E1-81D0-2FBFE32D14A9}"/>
    <dgm:cxn modelId="{E135D242-FC93-4E46-B99B-0AD379470E33}" srcId="{378B8CCF-DD52-46C4-803D-86A3BEACA032}" destId="{55BE00CA-089C-4A9A-B3D8-7345CEBEC911}" srcOrd="2" destOrd="0" parTransId="{ED2299E2-5ED5-462E-92BD-2ACF3FE8073F}" sibTransId="{DEF9D86E-91D3-4BA0-A004-533E931A04D2}"/>
    <dgm:cxn modelId="{0C3C6AF8-82B3-4B70-A24F-573B50DA18E6}" type="presParOf" srcId="{B821DC75-75C3-4918-A64E-C0DD65260537}" destId="{CFA5F0FD-8C7C-4B87-B327-0C1F29BEE235}" srcOrd="0" destOrd="0" presId="urn:microsoft.com/office/officeart/2005/8/layout/vProcess5"/>
    <dgm:cxn modelId="{A1EE5393-A96D-4183-AEDB-223011EA9FC3}" type="presParOf" srcId="{B821DC75-75C3-4918-A64E-C0DD65260537}" destId="{0ADBD29F-4B90-49D8-90BD-2C22BB9BB6FE}" srcOrd="1" destOrd="0" presId="urn:microsoft.com/office/officeart/2005/8/layout/vProcess5"/>
    <dgm:cxn modelId="{8C3B14FC-BAFF-48B2-8B3E-313D4E66E31C}" type="presParOf" srcId="{B821DC75-75C3-4918-A64E-C0DD65260537}" destId="{1C0C09F3-E589-48DF-A44F-CA198B9ED9AA}" srcOrd="2" destOrd="0" presId="urn:microsoft.com/office/officeart/2005/8/layout/vProcess5"/>
    <dgm:cxn modelId="{5FD771C1-885F-4F76-B249-CB27D5384EBF}" type="presParOf" srcId="{B821DC75-75C3-4918-A64E-C0DD65260537}" destId="{509C746B-0B2A-4B76-938F-76A90027C21B}" srcOrd="3" destOrd="0" presId="urn:microsoft.com/office/officeart/2005/8/layout/vProcess5"/>
    <dgm:cxn modelId="{A4B6A63B-C39C-42F3-9CBC-2FE3A073F8F8}" type="presParOf" srcId="{B821DC75-75C3-4918-A64E-C0DD65260537}" destId="{0DC3355F-C889-4D86-BDB6-6B6D6E00F14D}" srcOrd="4" destOrd="0" presId="urn:microsoft.com/office/officeart/2005/8/layout/vProcess5"/>
    <dgm:cxn modelId="{D17C0840-F7BE-4485-9EAC-1D749795652F}" type="presParOf" srcId="{B821DC75-75C3-4918-A64E-C0DD65260537}" destId="{B577D8FD-BFE6-416E-A3C5-5EFD72674452}" srcOrd="5" destOrd="0" presId="urn:microsoft.com/office/officeart/2005/8/layout/vProcess5"/>
    <dgm:cxn modelId="{E00A6FBA-4D72-4EBE-A94F-B23F7ECFB850}" type="presParOf" srcId="{B821DC75-75C3-4918-A64E-C0DD65260537}" destId="{9D2A19DD-D697-4040-A011-794570AA8BF1}" srcOrd="6" destOrd="0" presId="urn:microsoft.com/office/officeart/2005/8/layout/vProcess5"/>
    <dgm:cxn modelId="{58D7A005-C81C-4647-B9A0-F1D776802B39}" type="presParOf" srcId="{B821DC75-75C3-4918-A64E-C0DD65260537}" destId="{C8E67CF6-3516-447F-B674-56E4E883E056}" srcOrd="7" destOrd="0" presId="urn:microsoft.com/office/officeart/2005/8/layout/vProcess5"/>
    <dgm:cxn modelId="{DDB065A9-69AB-4BFE-B737-3C3F26A09788}" type="presParOf" srcId="{B821DC75-75C3-4918-A64E-C0DD65260537}" destId="{1B83786A-373F-48EA-A028-171B666B1CBA}" srcOrd="8" destOrd="0" presId="urn:microsoft.com/office/officeart/2005/8/layout/vProcess5"/>
    <dgm:cxn modelId="{A036778B-61DA-4180-9E54-6B05064C6014}" type="presParOf" srcId="{B821DC75-75C3-4918-A64E-C0DD65260537}" destId="{46C5DED6-B53F-48A1-99F2-6593B13CB23F}" srcOrd="9" destOrd="0" presId="urn:microsoft.com/office/officeart/2005/8/layout/vProcess5"/>
    <dgm:cxn modelId="{139EFBF3-EBE3-4C11-8D38-F23DC4949CC3}" type="presParOf" srcId="{B821DC75-75C3-4918-A64E-C0DD65260537}" destId="{24191726-7295-4695-8A94-704BD3EB3783}" srcOrd="10" destOrd="0" presId="urn:microsoft.com/office/officeart/2005/8/layout/vProcess5"/>
    <dgm:cxn modelId="{EF1FC73F-CAAF-427C-8E91-955EE8CCD257}" type="presParOf" srcId="{B821DC75-75C3-4918-A64E-C0DD65260537}" destId="{0BC77295-4400-4C6D-9BB5-ADBA6C78A437}" srcOrd="11" destOrd="0" presId="urn:microsoft.com/office/officeart/2005/8/layout/vProcess5"/>
    <dgm:cxn modelId="{D6B941A1-A1C3-438A-8879-E5E4A2CF505E}" type="presParOf" srcId="{B821DC75-75C3-4918-A64E-C0DD65260537}" destId="{4BA8DAA5-309D-43B6-9AB0-F2BD86E98F14}" srcOrd="12" destOrd="0" presId="urn:microsoft.com/office/officeart/2005/8/layout/vProcess5"/>
    <dgm:cxn modelId="{5151352F-1579-4AD5-B4F2-A992D3E3DE96}" type="presParOf" srcId="{B821DC75-75C3-4918-A64E-C0DD65260537}" destId="{6A192721-0983-4D98-ACB9-D5E2060B858C}" srcOrd="13" destOrd="0" presId="urn:microsoft.com/office/officeart/2005/8/layout/vProcess5"/>
    <dgm:cxn modelId="{2D99D8D6-0987-4883-B2E4-9E6AB4BBA266}" type="presParOf" srcId="{B821DC75-75C3-4918-A64E-C0DD65260537}" destId="{49F3AC01-ACE0-4D1D-AE7B-9B20464DF6E4}"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66D8A3D-72B2-4368-AD46-FB754D093C90}" type="doc">
      <dgm:prSet loTypeId="urn:microsoft.com/office/officeart/2005/8/layout/process4" loCatId="list" qsTypeId="urn:microsoft.com/office/officeart/2005/8/quickstyle/simple3" qsCatId="simple" csTypeId="urn:microsoft.com/office/officeart/2005/8/colors/colorful2" csCatId="colorful" phldr="1"/>
      <dgm:spPr/>
      <dgm:t>
        <a:bodyPr/>
        <a:lstStyle/>
        <a:p>
          <a:endParaRPr lang="es-CO"/>
        </a:p>
      </dgm:t>
    </dgm:pt>
    <dgm:pt modelId="{DE4CF633-855C-4405-BE17-1E1FD70DA255}">
      <dgm:prSet phldrT="[Texto]"/>
      <dgm:spPr/>
      <dgm:t>
        <a:bodyPr/>
        <a:lstStyle/>
        <a:p>
          <a:r>
            <a:rPr lang="es-CO" b="1" dirty="0" smtClean="0"/>
            <a:t>Redes semánticas </a:t>
          </a:r>
          <a:endParaRPr lang="es-CO" b="1" dirty="0"/>
        </a:p>
      </dgm:t>
    </dgm:pt>
    <dgm:pt modelId="{292D0633-0215-4DCA-8BBA-C92520A8A016}" type="parTrans" cxnId="{86EBDED2-CD3D-4A64-8323-02678DD7020E}">
      <dgm:prSet/>
      <dgm:spPr/>
      <dgm:t>
        <a:bodyPr/>
        <a:lstStyle/>
        <a:p>
          <a:endParaRPr lang="es-CO" b="1"/>
        </a:p>
      </dgm:t>
    </dgm:pt>
    <dgm:pt modelId="{73CB7293-C8BE-4103-AB95-001CA96597F1}" type="sibTrans" cxnId="{86EBDED2-CD3D-4A64-8323-02678DD7020E}">
      <dgm:prSet/>
      <dgm:spPr/>
      <dgm:t>
        <a:bodyPr/>
        <a:lstStyle/>
        <a:p>
          <a:endParaRPr lang="es-CO" b="1"/>
        </a:p>
      </dgm:t>
    </dgm:pt>
    <dgm:pt modelId="{5FC249E2-AB93-4D90-BCE9-4B2EFB3A3B89}">
      <dgm:prSet phldrT="[Texto]"/>
      <dgm:spPr/>
      <dgm:t>
        <a:bodyPr/>
        <a:lstStyle/>
        <a:p>
          <a:r>
            <a:rPr lang="es-CO" b="1" dirty="0" smtClean="0"/>
            <a:t>Representan la estructura del conocimiento que alguien ha construido</a:t>
          </a:r>
          <a:endParaRPr lang="es-CO" b="1" dirty="0"/>
        </a:p>
      </dgm:t>
    </dgm:pt>
    <dgm:pt modelId="{669B0990-4F41-4C07-B8EE-33BD9392A271}" type="parTrans" cxnId="{4170256F-69E8-49E6-99DF-A8823FAFAE87}">
      <dgm:prSet/>
      <dgm:spPr/>
      <dgm:t>
        <a:bodyPr/>
        <a:lstStyle/>
        <a:p>
          <a:endParaRPr lang="es-CO" b="1"/>
        </a:p>
      </dgm:t>
    </dgm:pt>
    <dgm:pt modelId="{08EC032C-8A31-43E8-98CC-E9CF131A9555}" type="sibTrans" cxnId="{4170256F-69E8-49E6-99DF-A8823FAFAE87}">
      <dgm:prSet/>
      <dgm:spPr/>
      <dgm:t>
        <a:bodyPr/>
        <a:lstStyle/>
        <a:p>
          <a:endParaRPr lang="es-CO" b="1"/>
        </a:p>
      </dgm:t>
    </dgm:pt>
    <dgm:pt modelId="{02C31DDB-D9A6-4152-AABC-60E6A0DE381D}">
      <dgm:prSet phldrT="[Texto]"/>
      <dgm:spPr/>
      <dgm:t>
        <a:bodyPr/>
        <a:lstStyle/>
        <a:p>
          <a:r>
            <a:rPr lang="es-CO" b="1" dirty="0" smtClean="0"/>
            <a:t>La creación de redes semánticas requiere que los estudiantes analicen las relaciones estructurales existentes en el contenido que están estudiando</a:t>
          </a:r>
          <a:endParaRPr lang="es-CO" b="1" dirty="0"/>
        </a:p>
      </dgm:t>
    </dgm:pt>
    <dgm:pt modelId="{057AADFD-93C2-4603-8730-C8CA049C9D67}" type="parTrans" cxnId="{1634A0F2-1CB5-4235-BD4D-68CB790F2C23}">
      <dgm:prSet/>
      <dgm:spPr/>
      <dgm:t>
        <a:bodyPr/>
        <a:lstStyle/>
        <a:p>
          <a:endParaRPr lang="es-CO" b="1"/>
        </a:p>
      </dgm:t>
    </dgm:pt>
    <dgm:pt modelId="{7182CDEF-852A-4F55-8ACF-246038248B5D}" type="sibTrans" cxnId="{1634A0F2-1CB5-4235-BD4D-68CB790F2C23}">
      <dgm:prSet/>
      <dgm:spPr/>
      <dgm:t>
        <a:bodyPr/>
        <a:lstStyle/>
        <a:p>
          <a:endParaRPr lang="es-CO" b="1"/>
        </a:p>
      </dgm:t>
    </dgm:pt>
    <dgm:pt modelId="{A3872226-9E0C-4407-8D4B-82DAF3B56944}">
      <dgm:prSet phldrT="[Texto]"/>
      <dgm:spPr/>
      <dgm:t>
        <a:bodyPr/>
        <a:lstStyle/>
        <a:p>
          <a:r>
            <a:rPr lang="es-CO" b="1" dirty="0" smtClean="0"/>
            <a:t>La comparación de las redes semánticas creadas en diferentes momentos, también puede servir como instrumento para la evaluación</a:t>
          </a:r>
          <a:endParaRPr lang="es-CO" b="1" dirty="0"/>
        </a:p>
      </dgm:t>
    </dgm:pt>
    <dgm:pt modelId="{0236827F-44D8-423B-A588-3C3F4C73B006}" type="parTrans" cxnId="{2D63A68D-BDBC-42F8-93A4-1E743E0DA253}">
      <dgm:prSet/>
      <dgm:spPr/>
      <dgm:t>
        <a:bodyPr/>
        <a:lstStyle/>
        <a:p>
          <a:endParaRPr lang="es-CO" b="1"/>
        </a:p>
      </dgm:t>
    </dgm:pt>
    <dgm:pt modelId="{C1FBAF7F-B410-447E-8F48-D8B994DA5C44}" type="sibTrans" cxnId="{2D63A68D-BDBC-42F8-93A4-1E743E0DA253}">
      <dgm:prSet/>
      <dgm:spPr/>
      <dgm:t>
        <a:bodyPr/>
        <a:lstStyle/>
        <a:p>
          <a:endParaRPr lang="es-CO" b="1"/>
        </a:p>
      </dgm:t>
    </dgm:pt>
    <dgm:pt modelId="{019C4A0B-6AC1-452D-9771-1CE01FD8A9ED}">
      <dgm:prSet phldrT="[Texto]"/>
      <dgm:spPr/>
      <dgm:t>
        <a:bodyPr/>
        <a:lstStyle/>
        <a:p>
          <a:r>
            <a:rPr lang="es-CO" b="1" dirty="0" smtClean="0"/>
            <a:t>Permiten apreciar los cambios en el pensamiento de los estudiantes</a:t>
          </a:r>
          <a:endParaRPr lang="es-CO" b="1" dirty="0"/>
        </a:p>
      </dgm:t>
    </dgm:pt>
    <dgm:pt modelId="{66432BD6-1CF3-4977-ADE3-2BF8A45D0330}" type="parTrans" cxnId="{053806C2-501D-4B4E-A6C3-9E7B152E2C38}">
      <dgm:prSet/>
      <dgm:spPr/>
      <dgm:t>
        <a:bodyPr/>
        <a:lstStyle/>
        <a:p>
          <a:endParaRPr lang="es-CO" b="1"/>
        </a:p>
      </dgm:t>
    </dgm:pt>
    <dgm:pt modelId="{3A3163F6-56B9-4CB4-9D67-01E9033B3244}" type="sibTrans" cxnId="{053806C2-501D-4B4E-A6C3-9E7B152E2C38}">
      <dgm:prSet/>
      <dgm:spPr/>
      <dgm:t>
        <a:bodyPr/>
        <a:lstStyle/>
        <a:p>
          <a:endParaRPr lang="es-CO" b="1"/>
        </a:p>
      </dgm:t>
    </dgm:pt>
    <dgm:pt modelId="{380ABEDB-DB2F-4F0E-B213-3C59AFFB3D04}">
      <dgm:prSet phldrT="[Texto]"/>
      <dgm:spPr/>
      <dgm:t>
        <a:bodyPr/>
        <a:lstStyle/>
        <a:p>
          <a:r>
            <a:rPr lang="es-CO" b="1" dirty="0" smtClean="0"/>
            <a:t>Una red semántica es una representación significativa de la memoria</a:t>
          </a:r>
          <a:endParaRPr lang="es-CO" b="1" dirty="0"/>
        </a:p>
      </dgm:t>
    </dgm:pt>
    <dgm:pt modelId="{4519A502-19CA-44A1-8EDB-43468B7E2A04}" type="parTrans" cxnId="{977D7ACF-C222-420E-81BD-6BE86F4DA152}">
      <dgm:prSet/>
      <dgm:spPr/>
      <dgm:t>
        <a:bodyPr/>
        <a:lstStyle/>
        <a:p>
          <a:endParaRPr lang="es-CO" b="1"/>
        </a:p>
      </dgm:t>
    </dgm:pt>
    <dgm:pt modelId="{C9E20CD8-E8C4-4DD9-9B94-0182F87271B2}" type="sibTrans" cxnId="{977D7ACF-C222-420E-81BD-6BE86F4DA152}">
      <dgm:prSet/>
      <dgm:spPr/>
      <dgm:t>
        <a:bodyPr/>
        <a:lstStyle/>
        <a:p>
          <a:endParaRPr lang="es-CO" b="1"/>
        </a:p>
      </dgm:t>
    </dgm:pt>
    <dgm:pt modelId="{E1CB9E33-9E7C-462D-B842-C6F83CC5A692}">
      <dgm:prSet phldrT="[Texto]"/>
      <dgm:spPr/>
      <dgm:t>
        <a:bodyPr/>
        <a:lstStyle/>
        <a:p>
          <a:r>
            <a:rPr lang="es-CO" b="1" dirty="0" smtClean="0"/>
            <a:t>Entonces el aprendizaje, puede pensarse como reorganización de la memoria semántica</a:t>
          </a:r>
          <a:endParaRPr lang="es-CO" b="1" dirty="0"/>
        </a:p>
      </dgm:t>
    </dgm:pt>
    <dgm:pt modelId="{EEF2935E-3E08-420A-A097-5DBD29BD6C87}" type="parTrans" cxnId="{C159A8E0-B1BA-4585-B3E5-551C947D1AD4}">
      <dgm:prSet/>
      <dgm:spPr/>
      <dgm:t>
        <a:bodyPr/>
        <a:lstStyle/>
        <a:p>
          <a:endParaRPr lang="es-CO" b="1"/>
        </a:p>
      </dgm:t>
    </dgm:pt>
    <dgm:pt modelId="{61E97D2A-63A2-436B-AAB1-91045F06C791}" type="sibTrans" cxnId="{C159A8E0-B1BA-4585-B3E5-551C947D1AD4}">
      <dgm:prSet/>
      <dgm:spPr/>
      <dgm:t>
        <a:bodyPr/>
        <a:lstStyle/>
        <a:p>
          <a:endParaRPr lang="es-CO" b="1"/>
        </a:p>
      </dgm:t>
    </dgm:pt>
    <dgm:pt modelId="{ABDCA501-F733-45F9-BD0F-6D393E48D899}">
      <dgm:prSet phldrT="[Texto]"/>
      <dgm:spPr/>
      <dgm:t>
        <a:bodyPr/>
        <a:lstStyle/>
        <a:p>
          <a:r>
            <a:rPr lang="es-CO" b="1" dirty="0" smtClean="0"/>
            <a:t>La producción de redes semánticas refleja los cambios en la memoria semántica</a:t>
          </a:r>
          <a:endParaRPr lang="es-CO" b="1" dirty="0"/>
        </a:p>
      </dgm:t>
    </dgm:pt>
    <dgm:pt modelId="{5F017E61-B9B4-490E-BE4E-62E849E3F3BB}" type="parTrans" cxnId="{10EF6B92-E7CC-40D0-8DAE-82E8754D6060}">
      <dgm:prSet/>
      <dgm:spPr/>
      <dgm:t>
        <a:bodyPr/>
        <a:lstStyle/>
        <a:p>
          <a:endParaRPr lang="es-CO" b="1"/>
        </a:p>
      </dgm:t>
    </dgm:pt>
    <dgm:pt modelId="{DFACCF36-5EF1-4EF2-A489-76CD69F20FBC}" type="sibTrans" cxnId="{10EF6B92-E7CC-40D0-8DAE-82E8754D6060}">
      <dgm:prSet/>
      <dgm:spPr/>
      <dgm:t>
        <a:bodyPr/>
        <a:lstStyle/>
        <a:p>
          <a:endParaRPr lang="es-CO" b="1"/>
        </a:p>
      </dgm:t>
    </dgm:pt>
    <dgm:pt modelId="{B78404E5-46D8-485F-B86E-FB5A355D3DCE}">
      <dgm:prSet phldrT="[Texto]"/>
      <dgm:spPr/>
      <dgm:t>
        <a:bodyPr/>
        <a:lstStyle/>
        <a:p>
          <a:r>
            <a:rPr lang="es-CO" b="1" dirty="0" smtClean="0"/>
            <a:t>Los programas de construcción de redes semánticas pueden emplearse para reflejar el proceso de construcción del conocimiento</a:t>
          </a:r>
          <a:endParaRPr lang="es-CO" b="1" dirty="0"/>
        </a:p>
      </dgm:t>
    </dgm:pt>
    <dgm:pt modelId="{43B38C6A-4226-4554-8045-4DC0F836A192}" type="parTrans" cxnId="{58FE87F3-0E6B-4F0E-8812-A1839E63B027}">
      <dgm:prSet/>
      <dgm:spPr/>
      <dgm:t>
        <a:bodyPr/>
        <a:lstStyle/>
        <a:p>
          <a:endParaRPr lang="es-CO" b="1"/>
        </a:p>
      </dgm:t>
    </dgm:pt>
    <dgm:pt modelId="{90FF6800-08CC-4101-B282-D72D7F98240B}" type="sibTrans" cxnId="{58FE87F3-0E6B-4F0E-8812-A1839E63B027}">
      <dgm:prSet/>
      <dgm:spPr/>
      <dgm:t>
        <a:bodyPr/>
        <a:lstStyle/>
        <a:p>
          <a:endParaRPr lang="es-CO" b="1"/>
        </a:p>
      </dgm:t>
    </dgm:pt>
    <dgm:pt modelId="{63B439A3-FA25-467B-896C-F0182A9A182B}" type="pres">
      <dgm:prSet presAssocID="{066D8A3D-72B2-4368-AD46-FB754D093C90}" presName="Name0" presStyleCnt="0">
        <dgm:presLayoutVars>
          <dgm:dir/>
          <dgm:animLvl val="lvl"/>
          <dgm:resizeHandles val="exact"/>
        </dgm:presLayoutVars>
      </dgm:prSet>
      <dgm:spPr/>
      <dgm:t>
        <a:bodyPr/>
        <a:lstStyle/>
        <a:p>
          <a:endParaRPr lang="es-CO"/>
        </a:p>
      </dgm:t>
    </dgm:pt>
    <dgm:pt modelId="{36A979C6-F89E-41FB-BFAD-1A812FD17E34}" type="pres">
      <dgm:prSet presAssocID="{E1CB9E33-9E7C-462D-B842-C6F83CC5A692}" presName="boxAndChildren" presStyleCnt="0"/>
      <dgm:spPr/>
    </dgm:pt>
    <dgm:pt modelId="{CAD3F192-F5E4-4461-BB24-6DB8964C5B2D}" type="pres">
      <dgm:prSet presAssocID="{E1CB9E33-9E7C-462D-B842-C6F83CC5A692}" presName="parentTextBox" presStyleLbl="node1" presStyleIdx="0" presStyleCnt="3"/>
      <dgm:spPr/>
      <dgm:t>
        <a:bodyPr/>
        <a:lstStyle/>
        <a:p>
          <a:endParaRPr lang="es-CO"/>
        </a:p>
      </dgm:t>
    </dgm:pt>
    <dgm:pt modelId="{196F874C-9C2E-4A44-AA8B-E359B86974D2}" type="pres">
      <dgm:prSet presAssocID="{E1CB9E33-9E7C-462D-B842-C6F83CC5A692}" presName="entireBox" presStyleLbl="node1" presStyleIdx="0" presStyleCnt="3"/>
      <dgm:spPr/>
      <dgm:t>
        <a:bodyPr/>
        <a:lstStyle/>
        <a:p>
          <a:endParaRPr lang="es-CO"/>
        </a:p>
      </dgm:t>
    </dgm:pt>
    <dgm:pt modelId="{C1AE3B14-5B5D-44F2-8867-C0AFECD5FACD}" type="pres">
      <dgm:prSet presAssocID="{E1CB9E33-9E7C-462D-B842-C6F83CC5A692}" presName="descendantBox" presStyleCnt="0"/>
      <dgm:spPr/>
    </dgm:pt>
    <dgm:pt modelId="{E97F55BB-9B47-422E-8A1A-0A9ECBAD43D3}" type="pres">
      <dgm:prSet presAssocID="{ABDCA501-F733-45F9-BD0F-6D393E48D899}" presName="childTextBox" presStyleLbl="fgAccFollowNode1" presStyleIdx="0" presStyleCnt="6">
        <dgm:presLayoutVars>
          <dgm:bulletEnabled val="1"/>
        </dgm:presLayoutVars>
      </dgm:prSet>
      <dgm:spPr/>
      <dgm:t>
        <a:bodyPr/>
        <a:lstStyle/>
        <a:p>
          <a:endParaRPr lang="es-CO"/>
        </a:p>
      </dgm:t>
    </dgm:pt>
    <dgm:pt modelId="{20AEEA15-EC50-491E-9596-A6CAE6046320}" type="pres">
      <dgm:prSet presAssocID="{B78404E5-46D8-485F-B86E-FB5A355D3DCE}" presName="childTextBox" presStyleLbl="fgAccFollowNode1" presStyleIdx="1" presStyleCnt="6">
        <dgm:presLayoutVars>
          <dgm:bulletEnabled val="1"/>
        </dgm:presLayoutVars>
      </dgm:prSet>
      <dgm:spPr/>
      <dgm:t>
        <a:bodyPr/>
        <a:lstStyle/>
        <a:p>
          <a:endParaRPr lang="es-CO"/>
        </a:p>
      </dgm:t>
    </dgm:pt>
    <dgm:pt modelId="{B724B45E-1699-4AE6-B5E2-33ED46E4586E}" type="pres">
      <dgm:prSet presAssocID="{C1FBAF7F-B410-447E-8F48-D8B994DA5C44}" presName="sp" presStyleCnt="0"/>
      <dgm:spPr/>
    </dgm:pt>
    <dgm:pt modelId="{5146FDB5-1357-44DE-9694-D02670DA8CB8}" type="pres">
      <dgm:prSet presAssocID="{A3872226-9E0C-4407-8D4B-82DAF3B56944}" presName="arrowAndChildren" presStyleCnt="0"/>
      <dgm:spPr/>
    </dgm:pt>
    <dgm:pt modelId="{688AC6C2-8427-4E13-A19B-7C0D80B7BD30}" type="pres">
      <dgm:prSet presAssocID="{A3872226-9E0C-4407-8D4B-82DAF3B56944}" presName="parentTextArrow" presStyleLbl="node1" presStyleIdx="0" presStyleCnt="3"/>
      <dgm:spPr/>
      <dgm:t>
        <a:bodyPr/>
        <a:lstStyle/>
        <a:p>
          <a:endParaRPr lang="es-CO"/>
        </a:p>
      </dgm:t>
    </dgm:pt>
    <dgm:pt modelId="{635F5DEF-E2E8-4362-A2A4-B9368C26B20F}" type="pres">
      <dgm:prSet presAssocID="{A3872226-9E0C-4407-8D4B-82DAF3B56944}" presName="arrow" presStyleLbl="node1" presStyleIdx="1" presStyleCnt="3"/>
      <dgm:spPr/>
      <dgm:t>
        <a:bodyPr/>
        <a:lstStyle/>
        <a:p>
          <a:endParaRPr lang="es-CO"/>
        </a:p>
      </dgm:t>
    </dgm:pt>
    <dgm:pt modelId="{C4ADBAF0-E90A-4548-A835-5985011A8B50}" type="pres">
      <dgm:prSet presAssocID="{A3872226-9E0C-4407-8D4B-82DAF3B56944}" presName="descendantArrow" presStyleCnt="0"/>
      <dgm:spPr/>
    </dgm:pt>
    <dgm:pt modelId="{32812609-DDA0-465C-AB36-C4F5DF213564}" type="pres">
      <dgm:prSet presAssocID="{019C4A0B-6AC1-452D-9771-1CE01FD8A9ED}" presName="childTextArrow" presStyleLbl="fgAccFollowNode1" presStyleIdx="2" presStyleCnt="6">
        <dgm:presLayoutVars>
          <dgm:bulletEnabled val="1"/>
        </dgm:presLayoutVars>
      </dgm:prSet>
      <dgm:spPr/>
      <dgm:t>
        <a:bodyPr/>
        <a:lstStyle/>
        <a:p>
          <a:endParaRPr lang="es-CO"/>
        </a:p>
      </dgm:t>
    </dgm:pt>
    <dgm:pt modelId="{2A0EEADC-8CEA-4D7E-8654-E4425E437A9B}" type="pres">
      <dgm:prSet presAssocID="{380ABEDB-DB2F-4F0E-B213-3C59AFFB3D04}" presName="childTextArrow" presStyleLbl="fgAccFollowNode1" presStyleIdx="3" presStyleCnt="6">
        <dgm:presLayoutVars>
          <dgm:bulletEnabled val="1"/>
        </dgm:presLayoutVars>
      </dgm:prSet>
      <dgm:spPr/>
      <dgm:t>
        <a:bodyPr/>
        <a:lstStyle/>
        <a:p>
          <a:endParaRPr lang="es-CO"/>
        </a:p>
      </dgm:t>
    </dgm:pt>
    <dgm:pt modelId="{EC9C320E-BC0B-46EC-A647-5D63EEAC1361}" type="pres">
      <dgm:prSet presAssocID="{73CB7293-C8BE-4103-AB95-001CA96597F1}" presName="sp" presStyleCnt="0"/>
      <dgm:spPr/>
    </dgm:pt>
    <dgm:pt modelId="{31F85E69-6FFC-4822-ABA9-0534F4D322F3}" type="pres">
      <dgm:prSet presAssocID="{DE4CF633-855C-4405-BE17-1E1FD70DA255}" presName="arrowAndChildren" presStyleCnt="0"/>
      <dgm:spPr/>
    </dgm:pt>
    <dgm:pt modelId="{E6F795BB-F3FF-4E55-82A3-C00411E396C3}" type="pres">
      <dgm:prSet presAssocID="{DE4CF633-855C-4405-BE17-1E1FD70DA255}" presName="parentTextArrow" presStyleLbl="node1" presStyleIdx="1" presStyleCnt="3"/>
      <dgm:spPr/>
      <dgm:t>
        <a:bodyPr/>
        <a:lstStyle/>
        <a:p>
          <a:endParaRPr lang="es-CO"/>
        </a:p>
      </dgm:t>
    </dgm:pt>
    <dgm:pt modelId="{5A0E6BB3-4745-418C-91E8-EA153078548E}" type="pres">
      <dgm:prSet presAssocID="{DE4CF633-855C-4405-BE17-1E1FD70DA255}" presName="arrow" presStyleLbl="node1" presStyleIdx="2" presStyleCnt="3"/>
      <dgm:spPr/>
      <dgm:t>
        <a:bodyPr/>
        <a:lstStyle/>
        <a:p>
          <a:endParaRPr lang="es-CO"/>
        </a:p>
      </dgm:t>
    </dgm:pt>
    <dgm:pt modelId="{B173AEFC-BFE3-4A15-BF81-EB1D6FAA7B45}" type="pres">
      <dgm:prSet presAssocID="{DE4CF633-855C-4405-BE17-1E1FD70DA255}" presName="descendantArrow" presStyleCnt="0"/>
      <dgm:spPr/>
    </dgm:pt>
    <dgm:pt modelId="{09864954-BEDF-4AC2-AD6F-4E8EBA141D2C}" type="pres">
      <dgm:prSet presAssocID="{5FC249E2-AB93-4D90-BCE9-4B2EFB3A3B89}" presName="childTextArrow" presStyleLbl="fgAccFollowNode1" presStyleIdx="4" presStyleCnt="6">
        <dgm:presLayoutVars>
          <dgm:bulletEnabled val="1"/>
        </dgm:presLayoutVars>
      </dgm:prSet>
      <dgm:spPr/>
      <dgm:t>
        <a:bodyPr/>
        <a:lstStyle/>
        <a:p>
          <a:endParaRPr lang="es-CO"/>
        </a:p>
      </dgm:t>
    </dgm:pt>
    <dgm:pt modelId="{26FBE8CA-B17B-4251-AFB5-1DBEAFFB0F3B}" type="pres">
      <dgm:prSet presAssocID="{02C31DDB-D9A6-4152-AABC-60E6A0DE381D}" presName="childTextArrow" presStyleLbl="fgAccFollowNode1" presStyleIdx="5" presStyleCnt="6">
        <dgm:presLayoutVars>
          <dgm:bulletEnabled val="1"/>
        </dgm:presLayoutVars>
      </dgm:prSet>
      <dgm:spPr/>
      <dgm:t>
        <a:bodyPr/>
        <a:lstStyle/>
        <a:p>
          <a:endParaRPr lang="es-CO"/>
        </a:p>
      </dgm:t>
    </dgm:pt>
  </dgm:ptLst>
  <dgm:cxnLst>
    <dgm:cxn modelId="{73DF525C-1996-4FAC-837C-9B3F1910A5FD}" type="presOf" srcId="{E1CB9E33-9E7C-462D-B842-C6F83CC5A692}" destId="{196F874C-9C2E-4A44-AA8B-E359B86974D2}" srcOrd="1" destOrd="0" presId="urn:microsoft.com/office/officeart/2005/8/layout/process4"/>
    <dgm:cxn modelId="{4170256F-69E8-49E6-99DF-A8823FAFAE87}" srcId="{DE4CF633-855C-4405-BE17-1E1FD70DA255}" destId="{5FC249E2-AB93-4D90-BCE9-4B2EFB3A3B89}" srcOrd="0" destOrd="0" parTransId="{669B0990-4F41-4C07-B8EE-33BD9392A271}" sibTransId="{08EC032C-8A31-43E8-98CC-E9CF131A9555}"/>
    <dgm:cxn modelId="{2AEBBFD3-1186-40E6-8B8C-1FA68C0C170E}" type="presOf" srcId="{A3872226-9E0C-4407-8D4B-82DAF3B56944}" destId="{688AC6C2-8427-4E13-A19B-7C0D80B7BD30}" srcOrd="0" destOrd="0" presId="urn:microsoft.com/office/officeart/2005/8/layout/process4"/>
    <dgm:cxn modelId="{F8AC3489-723B-4010-BE66-9D339ED4EA2A}" type="presOf" srcId="{DE4CF633-855C-4405-BE17-1E1FD70DA255}" destId="{5A0E6BB3-4745-418C-91E8-EA153078548E}" srcOrd="1" destOrd="0" presId="urn:microsoft.com/office/officeart/2005/8/layout/process4"/>
    <dgm:cxn modelId="{1634A0F2-1CB5-4235-BD4D-68CB790F2C23}" srcId="{DE4CF633-855C-4405-BE17-1E1FD70DA255}" destId="{02C31DDB-D9A6-4152-AABC-60E6A0DE381D}" srcOrd="1" destOrd="0" parTransId="{057AADFD-93C2-4603-8730-C8CA049C9D67}" sibTransId="{7182CDEF-852A-4F55-8ACF-246038248B5D}"/>
    <dgm:cxn modelId="{67973E9C-304A-4529-A04D-23DE1FFFF21D}" type="presOf" srcId="{02C31DDB-D9A6-4152-AABC-60E6A0DE381D}" destId="{26FBE8CA-B17B-4251-AFB5-1DBEAFFB0F3B}" srcOrd="0" destOrd="0" presId="urn:microsoft.com/office/officeart/2005/8/layout/process4"/>
    <dgm:cxn modelId="{E160A653-3317-4410-9E84-AA6B6AE714FD}" type="presOf" srcId="{019C4A0B-6AC1-452D-9771-1CE01FD8A9ED}" destId="{32812609-DDA0-465C-AB36-C4F5DF213564}" srcOrd="0" destOrd="0" presId="urn:microsoft.com/office/officeart/2005/8/layout/process4"/>
    <dgm:cxn modelId="{8B27C5AB-ECEA-49E9-A47B-DAC563DD96DE}" type="presOf" srcId="{066D8A3D-72B2-4368-AD46-FB754D093C90}" destId="{63B439A3-FA25-467B-896C-F0182A9A182B}" srcOrd="0" destOrd="0" presId="urn:microsoft.com/office/officeart/2005/8/layout/process4"/>
    <dgm:cxn modelId="{F8D52FF0-587F-4EE5-B98E-D6F0891A720F}" type="presOf" srcId="{ABDCA501-F733-45F9-BD0F-6D393E48D899}" destId="{E97F55BB-9B47-422E-8A1A-0A9ECBAD43D3}" srcOrd="0" destOrd="0" presId="urn:microsoft.com/office/officeart/2005/8/layout/process4"/>
    <dgm:cxn modelId="{977D7ACF-C222-420E-81BD-6BE86F4DA152}" srcId="{A3872226-9E0C-4407-8D4B-82DAF3B56944}" destId="{380ABEDB-DB2F-4F0E-B213-3C59AFFB3D04}" srcOrd="1" destOrd="0" parTransId="{4519A502-19CA-44A1-8EDB-43468B7E2A04}" sibTransId="{C9E20CD8-E8C4-4DD9-9B94-0182F87271B2}"/>
    <dgm:cxn modelId="{FE2CF326-6F15-4521-8779-DFDB5A73DE59}" type="presOf" srcId="{5FC249E2-AB93-4D90-BCE9-4B2EFB3A3B89}" destId="{09864954-BEDF-4AC2-AD6F-4E8EBA141D2C}" srcOrd="0" destOrd="0" presId="urn:microsoft.com/office/officeart/2005/8/layout/process4"/>
    <dgm:cxn modelId="{B1F21747-6BF5-4E77-90BD-4E14E5658AF2}" type="presOf" srcId="{E1CB9E33-9E7C-462D-B842-C6F83CC5A692}" destId="{CAD3F192-F5E4-4461-BB24-6DB8964C5B2D}" srcOrd="0" destOrd="0" presId="urn:microsoft.com/office/officeart/2005/8/layout/process4"/>
    <dgm:cxn modelId="{3E3BBD67-1E23-4285-9E1B-D87C958EE2C9}" type="presOf" srcId="{DE4CF633-855C-4405-BE17-1E1FD70DA255}" destId="{E6F795BB-F3FF-4E55-82A3-C00411E396C3}" srcOrd="0" destOrd="0" presId="urn:microsoft.com/office/officeart/2005/8/layout/process4"/>
    <dgm:cxn modelId="{58FE87F3-0E6B-4F0E-8812-A1839E63B027}" srcId="{E1CB9E33-9E7C-462D-B842-C6F83CC5A692}" destId="{B78404E5-46D8-485F-B86E-FB5A355D3DCE}" srcOrd="1" destOrd="0" parTransId="{43B38C6A-4226-4554-8045-4DC0F836A192}" sibTransId="{90FF6800-08CC-4101-B282-D72D7F98240B}"/>
    <dgm:cxn modelId="{23F75294-A149-4F7F-938B-A448FE566776}" type="presOf" srcId="{B78404E5-46D8-485F-B86E-FB5A355D3DCE}" destId="{20AEEA15-EC50-491E-9596-A6CAE6046320}" srcOrd="0" destOrd="0" presId="urn:microsoft.com/office/officeart/2005/8/layout/process4"/>
    <dgm:cxn modelId="{902B0110-FBD1-4476-AF80-152A248D3818}" type="presOf" srcId="{A3872226-9E0C-4407-8D4B-82DAF3B56944}" destId="{635F5DEF-E2E8-4362-A2A4-B9368C26B20F}" srcOrd="1" destOrd="0" presId="urn:microsoft.com/office/officeart/2005/8/layout/process4"/>
    <dgm:cxn modelId="{053806C2-501D-4B4E-A6C3-9E7B152E2C38}" srcId="{A3872226-9E0C-4407-8D4B-82DAF3B56944}" destId="{019C4A0B-6AC1-452D-9771-1CE01FD8A9ED}" srcOrd="0" destOrd="0" parTransId="{66432BD6-1CF3-4977-ADE3-2BF8A45D0330}" sibTransId="{3A3163F6-56B9-4CB4-9D67-01E9033B3244}"/>
    <dgm:cxn modelId="{86EBDED2-CD3D-4A64-8323-02678DD7020E}" srcId="{066D8A3D-72B2-4368-AD46-FB754D093C90}" destId="{DE4CF633-855C-4405-BE17-1E1FD70DA255}" srcOrd="0" destOrd="0" parTransId="{292D0633-0215-4DCA-8BBA-C92520A8A016}" sibTransId="{73CB7293-C8BE-4103-AB95-001CA96597F1}"/>
    <dgm:cxn modelId="{C159A8E0-B1BA-4585-B3E5-551C947D1AD4}" srcId="{066D8A3D-72B2-4368-AD46-FB754D093C90}" destId="{E1CB9E33-9E7C-462D-B842-C6F83CC5A692}" srcOrd="2" destOrd="0" parTransId="{EEF2935E-3E08-420A-A097-5DBD29BD6C87}" sibTransId="{61E97D2A-63A2-436B-AAB1-91045F06C791}"/>
    <dgm:cxn modelId="{10EF6B92-E7CC-40D0-8DAE-82E8754D6060}" srcId="{E1CB9E33-9E7C-462D-B842-C6F83CC5A692}" destId="{ABDCA501-F733-45F9-BD0F-6D393E48D899}" srcOrd="0" destOrd="0" parTransId="{5F017E61-B9B4-490E-BE4E-62E849E3F3BB}" sibTransId="{DFACCF36-5EF1-4EF2-A489-76CD69F20FBC}"/>
    <dgm:cxn modelId="{46D46D9F-1B3D-415A-825B-DCDB565B2508}" type="presOf" srcId="{380ABEDB-DB2F-4F0E-B213-3C59AFFB3D04}" destId="{2A0EEADC-8CEA-4D7E-8654-E4425E437A9B}" srcOrd="0" destOrd="0" presId="urn:microsoft.com/office/officeart/2005/8/layout/process4"/>
    <dgm:cxn modelId="{2D63A68D-BDBC-42F8-93A4-1E743E0DA253}" srcId="{066D8A3D-72B2-4368-AD46-FB754D093C90}" destId="{A3872226-9E0C-4407-8D4B-82DAF3B56944}" srcOrd="1" destOrd="0" parTransId="{0236827F-44D8-423B-A588-3C3F4C73B006}" sibTransId="{C1FBAF7F-B410-447E-8F48-D8B994DA5C44}"/>
    <dgm:cxn modelId="{15883B37-BB8E-4429-A317-0F038E936471}" type="presParOf" srcId="{63B439A3-FA25-467B-896C-F0182A9A182B}" destId="{36A979C6-F89E-41FB-BFAD-1A812FD17E34}" srcOrd="0" destOrd="0" presId="urn:microsoft.com/office/officeart/2005/8/layout/process4"/>
    <dgm:cxn modelId="{F63D63A8-1E46-42FF-9F8A-B53C87B3AA68}" type="presParOf" srcId="{36A979C6-F89E-41FB-BFAD-1A812FD17E34}" destId="{CAD3F192-F5E4-4461-BB24-6DB8964C5B2D}" srcOrd="0" destOrd="0" presId="urn:microsoft.com/office/officeart/2005/8/layout/process4"/>
    <dgm:cxn modelId="{8C696843-7B2D-453A-B55A-D345736D6DA7}" type="presParOf" srcId="{36A979C6-F89E-41FB-BFAD-1A812FD17E34}" destId="{196F874C-9C2E-4A44-AA8B-E359B86974D2}" srcOrd="1" destOrd="0" presId="urn:microsoft.com/office/officeart/2005/8/layout/process4"/>
    <dgm:cxn modelId="{FA050521-F173-4022-BA29-D29053E15244}" type="presParOf" srcId="{36A979C6-F89E-41FB-BFAD-1A812FD17E34}" destId="{C1AE3B14-5B5D-44F2-8867-C0AFECD5FACD}" srcOrd="2" destOrd="0" presId="urn:microsoft.com/office/officeart/2005/8/layout/process4"/>
    <dgm:cxn modelId="{0696E164-66F9-4F98-ABFE-5AC37E7F09E9}" type="presParOf" srcId="{C1AE3B14-5B5D-44F2-8867-C0AFECD5FACD}" destId="{E97F55BB-9B47-422E-8A1A-0A9ECBAD43D3}" srcOrd="0" destOrd="0" presId="urn:microsoft.com/office/officeart/2005/8/layout/process4"/>
    <dgm:cxn modelId="{DB8E86E5-1420-4FE4-A603-867CBD985BE0}" type="presParOf" srcId="{C1AE3B14-5B5D-44F2-8867-C0AFECD5FACD}" destId="{20AEEA15-EC50-491E-9596-A6CAE6046320}" srcOrd="1" destOrd="0" presId="urn:microsoft.com/office/officeart/2005/8/layout/process4"/>
    <dgm:cxn modelId="{D40763BC-6141-4163-9437-DD3EE0EC015D}" type="presParOf" srcId="{63B439A3-FA25-467B-896C-F0182A9A182B}" destId="{B724B45E-1699-4AE6-B5E2-33ED46E4586E}" srcOrd="1" destOrd="0" presId="urn:microsoft.com/office/officeart/2005/8/layout/process4"/>
    <dgm:cxn modelId="{D5CE0234-4D55-42B5-B6A1-324845B36E3D}" type="presParOf" srcId="{63B439A3-FA25-467B-896C-F0182A9A182B}" destId="{5146FDB5-1357-44DE-9694-D02670DA8CB8}" srcOrd="2" destOrd="0" presId="urn:microsoft.com/office/officeart/2005/8/layout/process4"/>
    <dgm:cxn modelId="{9D2187FC-9C0A-4B55-BE8E-6CF707D1D1DC}" type="presParOf" srcId="{5146FDB5-1357-44DE-9694-D02670DA8CB8}" destId="{688AC6C2-8427-4E13-A19B-7C0D80B7BD30}" srcOrd="0" destOrd="0" presId="urn:microsoft.com/office/officeart/2005/8/layout/process4"/>
    <dgm:cxn modelId="{8C2B0FF1-77FF-4C52-8369-891A894D9357}" type="presParOf" srcId="{5146FDB5-1357-44DE-9694-D02670DA8CB8}" destId="{635F5DEF-E2E8-4362-A2A4-B9368C26B20F}" srcOrd="1" destOrd="0" presId="urn:microsoft.com/office/officeart/2005/8/layout/process4"/>
    <dgm:cxn modelId="{9BD5E160-C2B5-4956-B076-4E39C3B17CCB}" type="presParOf" srcId="{5146FDB5-1357-44DE-9694-D02670DA8CB8}" destId="{C4ADBAF0-E90A-4548-A835-5985011A8B50}" srcOrd="2" destOrd="0" presId="urn:microsoft.com/office/officeart/2005/8/layout/process4"/>
    <dgm:cxn modelId="{D1107939-1AED-4570-9A79-BA87ADF389E7}" type="presParOf" srcId="{C4ADBAF0-E90A-4548-A835-5985011A8B50}" destId="{32812609-DDA0-465C-AB36-C4F5DF213564}" srcOrd="0" destOrd="0" presId="urn:microsoft.com/office/officeart/2005/8/layout/process4"/>
    <dgm:cxn modelId="{0832E0F3-348C-4582-BBD0-881D00F2E795}" type="presParOf" srcId="{C4ADBAF0-E90A-4548-A835-5985011A8B50}" destId="{2A0EEADC-8CEA-4D7E-8654-E4425E437A9B}" srcOrd="1" destOrd="0" presId="urn:microsoft.com/office/officeart/2005/8/layout/process4"/>
    <dgm:cxn modelId="{7E9A8622-2314-43D8-9BA3-1F6FC4F6BB8E}" type="presParOf" srcId="{63B439A3-FA25-467B-896C-F0182A9A182B}" destId="{EC9C320E-BC0B-46EC-A647-5D63EEAC1361}" srcOrd="3" destOrd="0" presId="urn:microsoft.com/office/officeart/2005/8/layout/process4"/>
    <dgm:cxn modelId="{BB1058D7-5196-4532-A92B-1F90CABDB29F}" type="presParOf" srcId="{63B439A3-FA25-467B-896C-F0182A9A182B}" destId="{31F85E69-6FFC-4822-ABA9-0534F4D322F3}" srcOrd="4" destOrd="0" presId="urn:microsoft.com/office/officeart/2005/8/layout/process4"/>
    <dgm:cxn modelId="{835ABD11-D70C-46B5-876C-CBC61A7F30E0}" type="presParOf" srcId="{31F85E69-6FFC-4822-ABA9-0534F4D322F3}" destId="{E6F795BB-F3FF-4E55-82A3-C00411E396C3}" srcOrd="0" destOrd="0" presId="urn:microsoft.com/office/officeart/2005/8/layout/process4"/>
    <dgm:cxn modelId="{E3AAD574-CD30-4A30-ADF2-57AD39F3424A}" type="presParOf" srcId="{31F85E69-6FFC-4822-ABA9-0534F4D322F3}" destId="{5A0E6BB3-4745-418C-91E8-EA153078548E}" srcOrd="1" destOrd="0" presId="urn:microsoft.com/office/officeart/2005/8/layout/process4"/>
    <dgm:cxn modelId="{A046EFE1-7627-4B2E-BDAD-2A366555CD77}" type="presParOf" srcId="{31F85E69-6FFC-4822-ABA9-0534F4D322F3}" destId="{B173AEFC-BFE3-4A15-BF81-EB1D6FAA7B45}" srcOrd="2" destOrd="0" presId="urn:microsoft.com/office/officeart/2005/8/layout/process4"/>
    <dgm:cxn modelId="{AA9E4CF5-B1B8-4D25-BF11-0585F1468308}" type="presParOf" srcId="{B173AEFC-BFE3-4A15-BF81-EB1D6FAA7B45}" destId="{09864954-BEDF-4AC2-AD6F-4E8EBA141D2C}" srcOrd="0" destOrd="0" presId="urn:microsoft.com/office/officeart/2005/8/layout/process4"/>
    <dgm:cxn modelId="{1DF1F40A-24AC-40B0-A069-0688D4EDAB81}" type="presParOf" srcId="{B173AEFC-BFE3-4A15-BF81-EB1D6FAA7B45}" destId="{26FBE8CA-B17B-4251-AFB5-1DBEAFFB0F3B}" srcOrd="1"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DA96A8A-A006-4B23-83EA-A56F091D5CBC}" type="doc">
      <dgm:prSet loTypeId="urn:microsoft.com/office/officeart/2005/8/layout/cycle6" loCatId="cycle" qsTypeId="urn:microsoft.com/office/officeart/2005/8/quickstyle/3d3" qsCatId="3D" csTypeId="urn:microsoft.com/office/officeart/2005/8/colors/colorful5" csCatId="colorful" phldr="1"/>
      <dgm:spPr/>
      <dgm:t>
        <a:bodyPr/>
        <a:lstStyle/>
        <a:p>
          <a:endParaRPr lang="es-CO"/>
        </a:p>
      </dgm:t>
    </dgm:pt>
    <dgm:pt modelId="{B6BE155B-F00A-4DF4-B8C5-142223A35612}">
      <dgm:prSet phldrT="[Texto]"/>
      <dgm:spPr/>
      <dgm:t>
        <a:bodyPr/>
        <a:lstStyle/>
        <a:p>
          <a:r>
            <a:rPr lang="es-CO" b="1" dirty="0" smtClean="0">
              <a:solidFill>
                <a:schemeClr val="tx1"/>
              </a:solidFill>
            </a:rPr>
            <a:t>Mapas conceptuales</a:t>
          </a:r>
          <a:endParaRPr lang="es-CO" b="1" dirty="0">
            <a:solidFill>
              <a:schemeClr val="tx1"/>
            </a:solidFill>
          </a:endParaRPr>
        </a:p>
      </dgm:t>
    </dgm:pt>
    <dgm:pt modelId="{F1E01AE8-BB15-4AD5-9559-6217A24DE827}" type="parTrans" cxnId="{D6D448B5-A698-403F-9BE8-00E0C2E4D0F4}">
      <dgm:prSet/>
      <dgm:spPr/>
      <dgm:t>
        <a:bodyPr/>
        <a:lstStyle/>
        <a:p>
          <a:endParaRPr lang="es-CO" b="1">
            <a:solidFill>
              <a:schemeClr val="tx1"/>
            </a:solidFill>
          </a:endParaRPr>
        </a:p>
      </dgm:t>
    </dgm:pt>
    <dgm:pt modelId="{850B405D-0091-4BA6-BC20-CE1C99EAE8BA}" type="sibTrans" cxnId="{D6D448B5-A698-403F-9BE8-00E0C2E4D0F4}">
      <dgm:prSet/>
      <dgm:spPr/>
      <dgm:t>
        <a:bodyPr/>
        <a:lstStyle/>
        <a:p>
          <a:endParaRPr lang="es-CO" b="1">
            <a:solidFill>
              <a:schemeClr val="tx1"/>
            </a:solidFill>
          </a:endParaRPr>
        </a:p>
      </dgm:t>
    </dgm:pt>
    <dgm:pt modelId="{84ABF6CF-9D1D-4B31-A019-04CF2EECA966}">
      <dgm:prSet phldrT="[Texto]"/>
      <dgm:spPr/>
      <dgm:t>
        <a:bodyPr/>
        <a:lstStyle/>
        <a:p>
          <a:r>
            <a:rPr lang="es-CO" b="1" dirty="0" smtClean="0">
              <a:solidFill>
                <a:schemeClr val="tx1"/>
              </a:solidFill>
            </a:rPr>
            <a:t>Organigramas</a:t>
          </a:r>
          <a:endParaRPr lang="es-CO" b="1" dirty="0">
            <a:solidFill>
              <a:schemeClr val="tx1"/>
            </a:solidFill>
          </a:endParaRPr>
        </a:p>
      </dgm:t>
    </dgm:pt>
    <dgm:pt modelId="{526B877A-C469-48E1-BE70-5BB9ACD50F2A}" type="parTrans" cxnId="{3E9FE434-8DA6-424F-B796-B8EA7496136D}">
      <dgm:prSet/>
      <dgm:spPr/>
      <dgm:t>
        <a:bodyPr/>
        <a:lstStyle/>
        <a:p>
          <a:endParaRPr lang="es-CO" b="1">
            <a:solidFill>
              <a:schemeClr val="tx1"/>
            </a:solidFill>
          </a:endParaRPr>
        </a:p>
      </dgm:t>
    </dgm:pt>
    <dgm:pt modelId="{63F0EBDB-E420-446D-86B8-8E76C794247A}" type="sibTrans" cxnId="{3E9FE434-8DA6-424F-B796-B8EA7496136D}">
      <dgm:prSet/>
      <dgm:spPr/>
      <dgm:t>
        <a:bodyPr/>
        <a:lstStyle/>
        <a:p>
          <a:endParaRPr lang="es-CO" b="1">
            <a:solidFill>
              <a:schemeClr val="tx1"/>
            </a:solidFill>
          </a:endParaRPr>
        </a:p>
      </dgm:t>
    </dgm:pt>
    <dgm:pt modelId="{A9DE051B-6499-4F4B-8DC9-5ADB37D34094}">
      <dgm:prSet phldrT="[Texto]"/>
      <dgm:spPr/>
      <dgm:t>
        <a:bodyPr/>
        <a:lstStyle/>
        <a:p>
          <a:r>
            <a:rPr lang="es-CO" b="1" dirty="0" smtClean="0">
              <a:solidFill>
                <a:schemeClr val="tx1"/>
              </a:solidFill>
            </a:rPr>
            <a:t>Diagramas de flujo</a:t>
          </a:r>
          <a:endParaRPr lang="es-CO" b="1" dirty="0">
            <a:solidFill>
              <a:schemeClr val="tx1"/>
            </a:solidFill>
          </a:endParaRPr>
        </a:p>
      </dgm:t>
    </dgm:pt>
    <dgm:pt modelId="{2F463D01-8A33-411F-9E9F-6213C74F9D4D}" type="parTrans" cxnId="{57AB80CB-8389-4928-B3FD-147F741EF724}">
      <dgm:prSet/>
      <dgm:spPr/>
      <dgm:t>
        <a:bodyPr/>
        <a:lstStyle/>
        <a:p>
          <a:endParaRPr lang="es-CO" b="1">
            <a:solidFill>
              <a:schemeClr val="tx1"/>
            </a:solidFill>
          </a:endParaRPr>
        </a:p>
      </dgm:t>
    </dgm:pt>
    <dgm:pt modelId="{2987A469-9568-452E-A0D5-A757FCC5F0D9}" type="sibTrans" cxnId="{57AB80CB-8389-4928-B3FD-147F741EF724}">
      <dgm:prSet/>
      <dgm:spPr/>
      <dgm:t>
        <a:bodyPr/>
        <a:lstStyle/>
        <a:p>
          <a:endParaRPr lang="es-CO" b="1">
            <a:solidFill>
              <a:schemeClr val="tx1"/>
            </a:solidFill>
          </a:endParaRPr>
        </a:p>
      </dgm:t>
    </dgm:pt>
    <dgm:pt modelId="{83FF816E-CF9C-49ED-A8F2-F7C99CAE4464}">
      <dgm:prSet phldrT="[Texto]"/>
      <dgm:spPr/>
      <dgm:t>
        <a:bodyPr/>
        <a:lstStyle/>
        <a:p>
          <a:r>
            <a:rPr lang="es-CO" b="1" dirty="0" smtClean="0">
              <a:solidFill>
                <a:schemeClr val="tx1"/>
              </a:solidFill>
            </a:rPr>
            <a:t>Diagramas de Venn</a:t>
          </a:r>
          <a:endParaRPr lang="es-CO" b="1" dirty="0">
            <a:solidFill>
              <a:schemeClr val="tx1"/>
            </a:solidFill>
          </a:endParaRPr>
        </a:p>
      </dgm:t>
    </dgm:pt>
    <dgm:pt modelId="{F14CD1A9-57CA-4CFE-A4EA-1549FF52C784}" type="parTrans" cxnId="{8BB07EA6-D027-449D-A5B9-F46B1F6C915C}">
      <dgm:prSet/>
      <dgm:spPr/>
      <dgm:t>
        <a:bodyPr/>
        <a:lstStyle/>
        <a:p>
          <a:endParaRPr lang="es-CO" b="1">
            <a:solidFill>
              <a:schemeClr val="tx1"/>
            </a:solidFill>
          </a:endParaRPr>
        </a:p>
      </dgm:t>
    </dgm:pt>
    <dgm:pt modelId="{22A03E7D-7850-4998-B9E4-F07D6BD3D4AD}" type="sibTrans" cxnId="{8BB07EA6-D027-449D-A5B9-F46B1F6C915C}">
      <dgm:prSet/>
      <dgm:spPr/>
      <dgm:t>
        <a:bodyPr/>
        <a:lstStyle/>
        <a:p>
          <a:endParaRPr lang="es-CO" b="1">
            <a:solidFill>
              <a:schemeClr val="tx1"/>
            </a:solidFill>
          </a:endParaRPr>
        </a:p>
      </dgm:t>
    </dgm:pt>
    <dgm:pt modelId="{FD5D8AD5-4C1B-4E73-B4FF-C64BC8A17571}">
      <dgm:prSet/>
      <dgm:spPr/>
      <dgm:t>
        <a:bodyPr/>
        <a:lstStyle/>
        <a:p>
          <a:r>
            <a:rPr lang="es-CO" b="1" smtClean="0">
              <a:solidFill>
                <a:schemeClr val="tx1"/>
              </a:solidFill>
            </a:rPr>
            <a:t>Mapas de ideas</a:t>
          </a:r>
          <a:endParaRPr lang="es-CO" b="1" dirty="0" smtClean="0">
            <a:solidFill>
              <a:schemeClr val="tx1"/>
            </a:solidFill>
          </a:endParaRPr>
        </a:p>
      </dgm:t>
    </dgm:pt>
    <dgm:pt modelId="{C3CF9A92-CE04-47A6-AB1F-4903C24C139B}" type="parTrans" cxnId="{8705D542-5B5B-4070-BB42-18F6439CC285}">
      <dgm:prSet/>
      <dgm:spPr/>
      <dgm:t>
        <a:bodyPr/>
        <a:lstStyle/>
        <a:p>
          <a:endParaRPr lang="es-CO" b="1">
            <a:solidFill>
              <a:schemeClr val="tx1"/>
            </a:solidFill>
          </a:endParaRPr>
        </a:p>
      </dgm:t>
    </dgm:pt>
    <dgm:pt modelId="{C002982A-41A4-4C38-A68F-E8C1EAA2A123}" type="sibTrans" cxnId="{8705D542-5B5B-4070-BB42-18F6439CC285}">
      <dgm:prSet/>
      <dgm:spPr/>
      <dgm:t>
        <a:bodyPr/>
        <a:lstStyle/>
        <a:p>
          <a:endParaRPr lang="es-CO" b="1">
            <a:solidFill>
              <a:schemeClr val="tx1"/>
            </a:solidFill>
          </a:endParaRPr>
        </a:p>
      </dgm:t>
    </dgm:pt>
    <dgm:pt modelId="{78445C70-E03D-40A5-B6E2-DCCA9927780D}">
      <dgm:prSet/>
      <dgm:spPr/>
      <dgm:t>
        <a:bodyPr/>
        <a:lstStyle/>
        <a:p>
          <a:r>
            <a:rPr lang="es-CO" b="1" smtClean="0">
              <a:solidFill>
                <a:schemeClr val="tx1"/>
              </a:solidFill>
            </a:rPr>
            <a:t>Telarañas</a:t>
          </a:r>
          <a:endParaRPr lang="es-CO" b="1" dirty="0" smtClean="0">
            <a:solidFill>
              <a:schemeClr val="tx1"/>
            </a:solidFill>
          </a:endParaRPr>
        </a:p>
      </dgm:t>
    </dgm:pt>
    <dgm:pt modelId="{256A4F1D-A008-454E-9A67-8DF49328845E}" type="parTrans" cxnId="{40763AD0-A7A9-43FF-B9EB-07F526DFC8CE}">
      <dgm:prSet/>
      <dgm:spPr/>
      <dgm:t>
        <a:bodyPr/>
        <a:lstStyle/>
        <a:p>
          <a:endParaRPr lang="es-CO" b="1">
            <a:solidFill>
              <a:schemeClr val="tx1"/>
            </a:solidFill>
          </a:endParaRPr>
        </a:p>
      </dgm:t>
    </dgm:pt>
    <dgm:pt modelId="{DF76E9DC-E407-431B-9416-47C5EE55D1D5}" type="sibTrans" cxnId="{40763AD0-A7A9-43FF-B9EB-07F526DFC8CE}">
      <dgm:prSet/>
      <dgm:spPr/>
      <dgm:t>
        <a:bodyPr/>
        <a:lstStyle/>
        <a:p>
          <a:endParaRPr lang="es-CO" b="1">
            <a:solidFill>
              <a:schemeClr val="tx1"/>
            </a:solidFill>
          </a:endParaRPr>
        </a:p>
      </dgm:t>
    </dgm:pt>
    <dgm:pt modelId="{4DC4761C-34FB-4068-813A-8C582EEE0599}">
      <dgm:prSet/>
      <dgm:spPr/>
      <dgm:t>
        <a:bodyPr/>
        <a:lstStyle/>
        <a:p>
          <a:r>
            <a:rPr lang="es-CO" b="1" smtClean="0">
              <a:solidFill>
                <a:schemeClr val="tx1"/>
              </a:solidFill>
            </a:rPr>
            <a:t>Diagramas Causa-Efecto</a:t>
          </a:r>
          <a:endParaRPr lang="es-CO" b="1" dirty="0" smtClean="0">
            <a:solidFill>
              <a:schemeClr val="tx1"/>
            </a:solidFill>
          </a:endParaRPr>
        </a:p>
      </dgm:t>
    </dgm:pt>
    <dgm:pt modelId="{69E44CD5-13D2-406B-B1B9-2B2950AE9366}" type="parTrans" cxnId="{20298D86-C568-47CA-A543-BE74A3FBB1B7}">
      <dgm:prSet/>
      <dgm:spPr/>
      <dgm:t>
        <a:bodyPr/>
        <a:lstStyle/>
        <a:p>
          <a:endParaRPr lang="es-CO" b="1">
            <a:solidFill>
              <a:schemeClr val="tx1"/>
            </a:solidFill>
          </a:endParaRPr>
        </a:p>
      </dgm:t>
    </dgm:pt>
    <dgm:pt modelId="{B8F5FF68-B9AE-42D4-8334-48DE63502C0A}" type="sibTrans" cxnId="{20298D86-C568-47CA-A543-BE74A3FBB1B7}">
      <dgm:prSet/>
      <dgm:spPr/>
      <dgm:t>
        <a:bodyPr/>
        <a:lstStyle/>
        <a:p>
          <a:endParaRPr lang="es-CO" b="1">
            <a:solidFill>
              <a:schemeClr val="tx1"/>
            </a:solidFill>
          </a:endParaRPr>
        </a:p>
      </dgm:t>
    </dgm:pt>
    <dgm:pt modelId="{D19382ED-A1B4-4E57-9E0E-7F4AABFA4317}">
      <dgm:prSet/>
      <dgm:spPr/>
      <dgm:t>
        <a:bodyPr/>
        <a:lstStyle/>
        <a:p>
          <a:r>
            <a:rPr lang="es-CO" b="1" smtClean="0">
              <a:solidFill>
                <a:schemeClr val="tx1"/>
              </a:solidFill>
            </a:rPr>
            <a:t>Líneas de tiempo</a:t>
          </a:r>
          <a:endParaRPr lang="es-CO" b="1" dirty="0" smtClean="0">
            <a:solidFill>
              <a:schemeClr val="tx1"/>
            </a:solidFill>
          </a:endParaRPr>
        </a:p>
      </dgm:t>
    </dgm:pt>
    <dgm:pt modelId="{F40F9B06-0061-4C4E-92AF-C0471140C45F}" type="parTrans" cxnId="{99853376-3B90-4D0C-ABA3-B1923A960241}">
      <dgm:prSet/>
      <dgm:spPr/>
      <dgm:t>
        <a:bodyPr/>
        <a:lstStyle/>
        <a:p>
          <a:endParaRPr lang="es-CO" b="1">
            <a:solidFill>
              <a:schemeClr val="tx1"/>
            </a:solidFill>
          </a:endParaRPr>
        </a:p>
      </dgm:t>
    </dgm:pt>
    <dgm:pt modelId="{E404E4CE-5D65-410F-BE56-55B986B94511}" type="sibTrans" cxnId="{99853376-3B90-4D0C-ABA3-B1923A960241}">
      <dgm:prSet/>
      <dgm:spPr/>
      <dgm:t>
        <a:bodyPr/>
        <a:lstStyle/>
        <a:p>
          <a:endParaRPr lang="es-CO" b="1">
            <a:solidFill>
              <a:schemeClr val="tx1"/>
            </a:solidFill>
          </a:endParaRPr>
        </a:p>
      </dgm:t>
    </dgm:pt>
    <dgm:pt modelId="{6A0D38E2-8802-43C6-9EDB-DFAC36B8FEEB}" type="pres">
      <dgm:prSet presAssocID="{0DA96A8A-A006-4B23-83EA-A56F091D5CBC}" presName="cycle" presStyleCnt="0">
        <dgm:presLayoutVars>
          <dgm:dir/>
          <dgm:resizeHandles val="exact"/>
        </dgm:presLayoutVars>
      </dgm:prSet>
      <dgm:spPr/>
      <dgm:t>
        <a:bodyPr/>
        <a:lstStyle/>
        <a:p>
          <a:endParaRPr lang="es-CO"/>
        </a:p>
      </dgm:t>
    </dgm:pt>
    <dgm:pt modelId="{7B567C6D-8912-4CBF-A2A3-B2932339A955}" type="pres">
      <dgm:prSet presAssocID="{B6BE155B-F00A-4DF4-B8C5-142223A35612}" presName="node" presStyleLbl="node1" presStyleIdx="0" presStyleCnt="8">
        <dgm:presLayoutVars>
          <dgm:bulletEnabled val="1"/>
        </dgm:presLayoutVars>
      </dgm:prSet>
      <dgm:spPr/>
      <dgm:t>
        <a:bodyPr/>
        <a:lstStyle/>
        <a:p>
          <a:endParaRPr lang="es-CO"/>
        </a:p>
      </dgm:t>
    </dgm:pt>
    <dgm:pt modelId="{40A93999-60D6-4DF5-9564-42C25AB35825}" type="pres">
      <dgm:prSet presAssocID="{B6BE155B-F00A-4DF4-B8C5-142223A35612}" presName="spNode" presStyleCnt="0"/>
      <dgm:spPr/>
    </dgm:pt>
    <dgm:pt modelId="{3E73456D-5D5F-4B6A-B228-37D09C4DAA2C}" type="pres">
      <dgm:prSet presAssocID="{850B405D-0091-4BA6-BC20-CE1C99EAE8BA}" presName="sibTrans" presStyleLbl="sibTrans1D1" presStyleIdx="0" presStyleCnt="8"/>
      <dgm:spPr/>
      <dgm:t>
        <a:bodyPr/>
        <a:lstStyle/>
        <a:p>
          <a:endParaRPr lang="es-CO"/>
        </a:p>
      </dgm:t>
    </dgm:pt>
    <dgm:pt modelId="{CDB97CE2-71C0-4B45-B66C-4027C79EE0C8}" type="pres">
      <dgm:prSet presAssocID="{FD5D8AD5-4C1B-4E73-B4FF-C64BC8A17571}" presName="node" presStyleLbl="node1" presStyleIdx="1" presStyleCnt="8">
        <dgm:presLayoutVars>
          <dgm:bulletEnabled val="1"/>
        </dgm:presLayoutVars>
      </dgm:prSet>
      <dgm:spPr/>
      <dgm:t>
        <a:bodyPr/>
        <a:lstStyle/>
        <a:p>
          <a:endParaRPr lang="es-CO"/>
        </a:p>
      </dgm:t>
    </dgm:pt>
    <dgm:pt modelId="{05FA0FA3-972B-4E9F-8122-A779ED299F6D}" type="pres">
      <dgm:prSet presAssocID="{FD5D8AD5-4C1B-4E73-B4FF-C64BC8A17571}" presName="spNode" presStyleCnt="0"/>
      <dgm:spPr/>
    </dgm:pt>
    <dgm:pt modelId="{B66CFDE1-B2EC-4CE1-AFAB-D91CAC6FC149}" type="pres">
      <dgm:prSet presAssocID="{C002982A-41A4-4C38-A68F-E8C1EAA2A123}" presName="sibTrans" presStyleLbl="sibTrans1D1" presStyleIdx="1" presStyleCnt="8"/>
      <dgm:spPr/>
      <dgm:t>
        <a:bodyPr/>
        <a:lstStyle/>
        <a:p>
          <a:endParaRPr lang="es-CO"/>
        </a:p>
      </dgm:t>
    </dgm:pt>
    <dgm:pt modelId="{B17CA1D7-18E8-4306-9C83-14979F777692}" type="pres">
      <dgm:prSet presAssocID="{78445C70-E03D-40A5-B6E2-DCCA9927780D}" presName="node" presStyleLbl="node1" presStyleIdx="2" presStyleCnt="8">
        <dgm:presLayoutVars>
          <dgm:bulletEnabled val="1"/>
        </dgm:presLayoutVars>
      </dgm:prSet>
      <dgm:spPr/>
      <dgm:t>
        <a:bodyPr/>
        <a:lstStyle/>
        <a:p>
          <a:endParaRPr lang="es-CO"/>
        </a:p>
      </dgm:t>
    </dgm:pt>
    <dgm:pt modelId="{8BFE5C4C-ACFB-4153-8320-22465151F617}" type="pres">
      <dgm:prSet presAssocID="{78445C70-E03D-40A5-B6E2-DCCA9927780D}" presName="spNode" presStyleCnt="0"/>
      <dgm:spPr/>
    </dgm:pt>
    <dgm:pt modelId="{3FAEBA04-6321-45F7-9777-BF30D5138645}" type="pres">
      <dgm:prSet presAssocID="{DF76E9DC-E407-431B-9416-47C5EE55D1D5}" presName="sibTrans" presStyleLbl="sibTrans1D1" presStyleIdx="2" presStyleCnt="8"/>
      <dgm:spPr/>
      <dgm:t>
        <a:bodyPr/>
        <a:lstStyle/>
        <a:p>
          <a:endParaRPr lang="es-CO"/>
        </a:p>
      </dgm:t>
    </dgm:pt>
    <dgm:pt modelId="{E893C002-7A87-4AF9-B582-DBAEC6F2D7CA}" type="pres">
      <dgm:prSet presAssocID="{4DC4761C-34FB-4068-813A-8C582EEE0599}" presName="node" presStyleLbl="node1" presStyleIdx="3" presStyleCnt="8">
        <dgm:presLayoutVars>
          <dgm:bulletEnabled val="1"/>
        </dgm:presLayoutVars>
      </dgm:prSet>
      <dgm:spPr/>
      <dgm:t>
        <a:bodyPr/>
        <a:lstStyle/>
        <a:p>
          <a:endParaRPr lang="es-CO"/>
        </a:p>
      </dgm:t>
    </dgm:pt>
    <dgm:pt modelId="{77318846-ADB0-4789-814C-572C7625955C}" type="pres">
      <dgm:prSet presAssocID="{4DC4761C-34FB-4068-813A-8C582EEE0599}" presName="spNode" presStyleCnt="0"/>
      <dgm:spPr/>
    </dgm:pt>
    <dgm:pt modelId="{5B196C97-366B-4B46-AA3F-0B1B0F43A290}" type="pres">
      <dgm:prSet presAssocID="{B8F5FF68-B9AE-42D4-8334-48DE63502C0A}" presName="sibTrans" presStyleLbl="sibTrans1D1" presStyleIdx="3" presStyleCnt="8"/>
      <dgm:spPr/>
      <dgm:t>
        <a:bodyPr/>
        <a:lstStyle/>
        <a:p>
          <a:endParaRPr lang="es-CO"/>
        </a:p>
      </dgm:t>
    </dgm:pt>
    <dgm:pt modelId="{0FC46A48-752E-43BD-AC0C-1F62097B0739}" type="pres">
      <dgm:prSet presAssocID="{D19382ED-A1B4-4E57-9E0E-7F4AABFA4317}" presName="node" presStyleLbl="node1" presStyleIdx="4" presStyleCnt="8">
        <dgm:presLayoutVars>
          <dgm:bulletEnabled val="1"/>
        </dgm:presLayoutVars>
      </dgm:prSet>
      <dgm:spPr/>
      <dgm:t>
        <a:bodyPr/>
        <a:lstStyle/>
        <a:p>
          <a:endParaRPr lang="es-CO"/>
        </a:p>
      </dgm:t>
    </dgm:pt>
    <dgm:pt modelId="{39A3CDDB-2D18-4A0D-931A-B7A918AEBD85}" type="pres">
      <dgm:prSet presAssocID="{D19382ED-A1B4-4E57-9E0E-7F4AABFA4317}" presName="spNode" presStyleCnt="0"/>
      <dgm:spPr/>
    </dgm:pt>
    <dgm:pt modelId="{D614EA65-9C2F-4BE6-9C89-7320ED84F6D8}" type="pres">
      <dgm:prSet presAssocID="{E404E4CE-5D65-410F-BE56-55B986B94511}" presName="sibTrans" presStyleLbl="sibTrans1D1" presStyleIdx="4" presStyleCnt="8"/>
      <dgm:spPr/>
      <dgm:t>
        <a:bodyPr/>
        <a:lstStyle/>
        <a:p>
          <a:endParaRPr lang="es-CO"/>
        </a:p>
      </dgm:t>
    </dgm:pt>
    <dgm:pt modelId="{48D1540F-3637-4A9F-B99D-CA097A9E659E}" type="pres">
      <dgm:prSet presAssocID="{84ABF6CF-9D1D-4B31-A019-04CF2EECA966}" presName="node" presStyleLbl="node1" presStyleIdx="5" presStyleCnt="8">
        <dgm:presLayoutVars>
          <dgm:bulletEnabled val="1"/>
        </dgm:presLayoutVars>
      </dgm:prSet>
      <dgm:spPr/>
      <dgm:t>
        <a:bodyPr/>
        <a:lstStyle/>
        <a:p>
          <a:endParaRPr lang="es-CO"/>
        </a:p>
      </dgm:t>
    </dgm:pt>
    <dgm:pt modelId="{BAA8043B-7A27-4065-BED1-64CB681A3D38}" type="pres">
      <dgm:prSet presAssocID="{84ABF6CF-9D1D-4B31-A019-04CF2EECA966}" presName="spNode" presStyleCnt="0"/>
      <dgm:spPr/>
    </dgm:pt>
    <dgm:pt modelId="{304AA59D-3E0D-4BF5-BD54-595076C6F7B3}" type="pres">
      <dgm:prSet presAssocID="{63F0EBDB-E420-446D-86B8-8E76C794247A}" presName="sibTrans" presStyleLbl="sibTrans1D1" presStyleIdx="5" presStyleCnt="8"/>
      <dgm:spPr/>
      <dgm:t>
        <a:bodyPr/>
        <a:lstStyle/>
        <a:p>
          <a:endParaRPr lang="es-CO"/>
        </a:p>
      </dgm:t>
    </dgm:pt>
    <dgm:pt modelId="{0ED66074-C7BB-46B1-AB62-9F49919FE4C4}" type="pres">
      <dgm:prSet presAssocID="{A9DE051B-6499-4F4B-8DC9-5ADB37D34094}" presName="node" presStyleLbl="node1" presStyleIdx="6" presStyleCnt="8">
        <dgm:presLayoutVars>
          <dgm:bulletEnabled val="1"/>
        </dgm:presLayoutVars>
      </dgm:prSet>
      <dgm:spPr/>
      <dgm:t>
        <a:bodyPr/>
        <a:lstStyle/>
        <a:p>
          <a:endParaRPr lang="es-CO"/>
        </a:p>
      </dgm:t>
    </dgm:pt>
    <dgm:pt modelId="{D441B878-45A3-4A65-9FEB-D2E892EF1A0F}" type="pres">
      <dgm:prSet presAssocID="{A9DE051B-6499-4F4B-8DC9-5ADB37D34094}" presName="spNode" presStyleCnt="0"/>
      <dgm:spPr/>
    </dgm:pt>
    <dgm:pt modelId="{1F9613F4-1FC0-4BE6-BD54-E6DA6BCB0455}" type="pres">
      <dgm:prSet presAssocID="{2987A469-9568-452E-A0D5-A757FCC5F0D9}" presName="sibTrans" presStyleLbl="sibTrans1D1" presStyleIdx="6" presStyleCnt="8"/>
      <dgm:spPr/>
      <dgm:t>
        <a:bodyPr/>
        <a:lstStyle/>
        <a:p>
          <a:endParaRPr lang="es-CO"/>
        </a:p>
      </dgm:t>
    </dgm:pt>
    <dgm:pt modelId="{E8F409EF-413B-4F35-8E93-C99DA8EF6B0C}" type="pres">
      <dgm:prSet presAssocID="{83FF816E-CF9C-49ED-A8F2-F7C99CAE4464}" presName="node" presStyleLbl="node1" presStyleIdx="7" presStyleCnt="8">
        <dgm:presLayoutVars>
          <dgm:bulletEnabled val="1"/>
        </dgm:presLayoutVars>
      </dgm:prSet>
      <dgm:spPr/>
      <dgm:t>
        <a:bodyPr/>
        <a:lstStyle/>
        <a:p>
          <a:endParaRPr lang="es-CO"/>
        </a:p>
      </dgm:t>
    </dgm:pt>
    <dgm:pt modelId="{F99677EF-D21F-4442-AFF8-F8B817E63022}" type="pres">
      <dgm:prSet presAssocID="{83FF816E-CF9C-49ED-A8F2-F7C99CAE4464}" presName="spNode" presStyleCnt="0"/>
      <dgm:spPr/>
    </dgm:pt>
    <dgm:pt modelId="{3409F7D2-E901-46DB-A2D6-8159144E55B3}" type="pres">
      <dgm:prSet presAssocID="{22A03E7D-7850-4998-B9E4-F07D6BD3D4AD}" presName="sibTrans" presStyleLbl="sibTrans1D1" presStyleIdx="7" presStyleCnt="8"/>
      <dgm:spPr/>
      <dgm:t>
        <a:bodyPr/>
        <a:lstStyle/>
        <a:p>
          <a:endParaRPr lang="es-CO"/>
        </a:p>
      </dgm:t>
    </dgm:pt>
  </dgm:ptLst>
  <dgm:cxnLst>
    <dgm:cxn modelId="{9D81D190-08F9-40D6-BF51-2420E43EB4CA}" type="presOf" srcId="{78445C70-E03D-40A5-B6E2-DCCA9927780D}" destId="{B17CA1D7-18E8-4306-9C83-14979F777692}" srcOrd="0" destOrd="0" presId="urn:microsoft.com/office/officeart/2005/8/layout/cycle6"/>
    <dgm:cxn modelId="{20298D86-C568-47CA-A543-BE74A3FBB1B7}" srcId="{0DA96A8A-A006-4B23-83EA-A56F091D5CBC}" destId="{4DC4761C-34FB-4068-813A-8C582EEE0599}" srcOrd="3" destOrd="0" parTransId="{69E44CD5-13D2-406B-B1B9-2B2950AE9366}" sibTransId="{B8F5FF68-B9AE-42D4-8334-48DE63502C0A}"/>
    <dgm:cxn modelId="{DFA46F10-F3E2-4520-84FC-56F37BE4A035}" type="presOf" srcId="{0DA96A8A-A006-4B23-83EA-A56F091D5CBC}" destId="{6A0D38E2-8802-43C6-9EDB-DFAC36B8FEEB}" srcOrd="0" destOrd="0" presId="urn:microsoft.com/office/officeart/2005/8/layout/cycle6"/>
    <dgm:cxn modelId="{40763AD0-A7A9-43FF-B9EB-07F526DFC8CE}" srcId="{0DA96A8A-A006-4B23-83EA-A56F091D5CBC}" destId="{78445C70-E03D-40A5-B6E2-DCCA9927780D}" srcOrd="2" destOrd="0" parTransId="{256A4F1D-A008-454E-9A67-8DF49328845E}" sibTransId="{DF76E9DC-E407-431B-9416-47C5EE55D1D5}"/>
    <dgm:cxn modelId="{DBA0FD2D-420F-4803-A671-9EE90D9B5FD9}" type="presOf" srcId="{84ABF6CF-9D1D-4B31-A019-04CF2EECA966}" destId="{48D1540F-3637-4A9F-B99D-CA097A9E659E}" srcOrd="0" destOrd="0" presId="urn:microsoft.com/office/officeart/2005/8/layout/cycle6"/>
    <dgm:cxn modelId="{2633F0D0-06F8-448D-9333-971FBE4A43D0}" type="presOf" srcId="{63F0EBDB-E420-446D-86B8-8E76C794247A}" destId="{304AA59D-3E0D-4BF5-BD54-595076C6F7B3}" srcOrd="0" destOrd="0" presId="urn:microsoft.com/office/officeart/2005/8/layout/cycle6"/>
    <dgm:cxn modelId="{8BB07EA6-D027-449D-A5B9-F46B1F6C915C}" srcId="{0DA96A8A-A006-4B23-83EA-A56F091D5CBC}" destId="{83FF816E-CF9C-49ED-A8F2-F7C99CAE4464}" srcOrd="7" destOrd="0" parTransId="{F14CD1A9-57CA-4CFE-A4EA-1549FF52C784}" sibTransId="{22A03E7D-7850-4998-B9E4-F07D6BD3D4AD}"/>
    <dgm:cxn modelId="{8705D542-5B5B-4070-BB42-18F6439CC285}" srcId="{0DA96A8A-A006-4B23-83EA-A56F091D5CBC}" destId="{FD5D8AD5-4C1B-4E73-B4FF-C64BC8A17571}" srcOrd="1" destOrd="0" parTransId="{C3CF9A92-CE04-47A6-AB1F-4903C24C139B}" sibTransId="{C002982A-41A4-4C38-A68F-E8C1EAA2A123}"/>
    <dgm:cxn modelId="{FF6AE39A-209F-448A-816E-6FA04F53B7C7}" type="presOf" srcId="{4DC4761C-34FB-4068-813A-8C582EEE0599}" destId="{E893C002-7A87-4AF9-B582-DBAEC6F2D7CA}" srcOrd="0" destOrd="0" presId="urn:microsoft.com/office/officeart/2005/8/layout/cycle6"/>
    <dgm:cxn modelId="{910D1798-86F1-4121-A326-D372E2D6D61E}" type="presOf" srcId="{B6BE155B-F00A-4DF4-B8C5-142223A35612}" destId="{7B567C6D-8912-4CBF-A2A3-B2932339A955}" srcOrd="0" destOrd="0" presId="urn:microsoft.com/office/officeart/2005/8/layout/cycle6"/>
    <dgm:cxn modelId="{37D17886-A16F-4D35-8999-E4BC8759FD01}" type="presOf" srcId="{D19382ED-A1B4-4E57-9E0E-7F4AABFA4317}" destId="{0FC46A48-752E-43BD-AC0C-1F62097B0739}" srcOrd="0" destOrd="0" presId="urn:microsoft.com/office/officeart/2005/8/layout/cycle6"/>
    <dgm:cxn modelId="{A545C1CB-602C-414E-8345-D8DED015FBDC}" type="presOf" srcId="{C002982A-41A4-4C38-A68F-E8C1EAA2A123}" destId="{B66CFDE1-B2EC-4CE1-AFAB-D91CAC6FC149}" srcOrd="0" destOrd="0" presId="urn:microsoft.com/office/officeart/2005/8/layout/cycle6"/>
    <dgm:cxn modelId="{7A3D7C99-57BF-4D05-9E10-4051FA334C94}" type="presOf" srcId="{850B405D-0091-4BA6-BC20-CE1C99EAE8BA}" destId="{3E73456D-5D5F-4B6A-B228-37D09C4DAA2C}" srcOrd="0" destOrd="0" presId="urn:microsoft.com/office/officeart/2005/8/layout/cycle6"/>
    <dgm:cxn modelId="{DA29EB25-92CA-4169-884A-1504E18F4B83}" type="presOf" srcId="{B8F5FF68-B9AE-42D4-8334-48DE63502C0A}" destId="{5B196C97-366B-4B46-AA3F-0B1B0F43A290}" srcOrd="0" destOrd="0" presId="urn:microsoft.com/office/officeart/2005/8/layout/cycle6"/>
    <dgm:cxn modelId="{DB0EA5A7-A54B-4A3A-9817-BCCC7873FCFE}" type="presOf" srcId="{2987A469-9568-452E-A0D5-A757FCC5F0D9}" destId="{1F9613F4-1FC0-4BE6-BD54-E6DA6BCB0455}" srcOrd="0" destOrd="0" presId="urn:microsoft.com/office/officeart/2005/8/layout/cycle6"/>
    <dgm:cxn modelId="{D6D448B5-A698-403F-9BE8-00E0C2E4D0F4}" srcId="{0DA96A8A-A006-4B23-83EA-A56F091D5CBC}" destId="{B6BE155B-F00A-4DF4-B8C5-142223A35612}" srcOrd="0" destOrd="0" parTransId="{F1E01AE8-BB15-4AD5-9559-6217A24DE827}" sibTransId="{850B405D-0091-4BA6-BC20-CE1C99EAE8BA}"/>
    <dgm:cxn modelId="{99853376-3B90-4D0C-ABA3-B1923A960241}" srcId="{0DA96A8A-A006-4B23-83EA-A56F091D5CBC}" destId="{D19382ED-A1B4-4E57-9E0E-7F4AABFA4317}" srcOrd="4" destOrd="0" parTransId="{F40F9B06-0061-4C4E-92AF-C0471140C45F}" sibTransId="{E404E4CE-5D65-410F-BE56-55B986B94511}"/>
    <dgm:cxn modelId="{57AB80CB-8389-4928-B3FD-147F741EF724}" srcId="{0DA96A8A-A006-4B23-83EA-A56F091D5CBC}" destId="{A9DE051B-6499-4F4B-8DC9-5ADB37D34094}" srcOrd="6" destOrd="0" parTransId="{2F463D01-8A33-411F-9E9F-6213C74F9D4D}" sibTransId="{2987A469-9568-452E-A0D5-A757FCC5F0D9}"/>
    <dgm:cxn modelId="{C69AE6FD-5B70-4789-87C1-B50E1B117E8E}" type="presOf" srcId="{FD5D8AD5-4C1B-4E73-B4FF-C64BC8A17571}" destId="{CDB97CE2-71C0-4B45-B66C-4027C79EE0C8}" srcOrd="0" destOrd="0" presId="urn:microsoft.com/office/officeart/2005/8/layout/cycle6"/>
    <dgm:cxn modelId="{EABB8A53-BEE5-4E66-968D-732B1A65A412}" type="presOf" srcId="{E404E4CE-5D65-410F-BE56-55B986B94511}" destId="{D614EA65-9C2F-4BE6-9C89-7320ED84F6D8}" srcOrd="0" destOrd="0" presId="urn:microsoft.com/office/officeart/2005/8/layout/cycle6"/>
    <dgm:cxn modelId="{F8CEA7CC-B6E3-4127-91B6-A4C034F3F9A4}" type="presOf" srcId="{A9DE051B-6499-4F4B-8DC9-5ADB37D34094}" destId="{0ED66074-C7BB-46B1-AB62-9F49919FE4C4}" srcOrd="0" destOrd="0" presId="urn:microsoft.com/office/officeart/2005/8/layout/cycle6"/>
    <dgm:cxn modelId="{4A97025E-07B1-476A-8301-793CD2D9081D}" type="presOf" srcId="{83FF816E-CF9C-49ED-A8F2-F7C99CAE4464}" destId="{E8F409EF-413B-4F35-8E93-C99DA8EF6B0C}" srcOrd="0" destOrd="0" presId="urn:microsoft.com/office/officeart/2005/8/layout/cycle6"/>
    <dgm:cxn modelId="{3E9FE434-8DA6-424F-B796-B8EA7496136D}" srcId="{0DA96A8A-A006-4B23-83EA-A56F091D5CBC}" destId="{84ABF6CF-9D1D-4B31-A019-04CF2EECA966}" srcOrd="5" destOrd="0" parTransId="{526B877A-C469-48E1-BE70-5BB9ACD50F2A}" sibTransId="{63F0EBDB-E420-446D-86B8-8E76C794247A}"/>
    <dgm:cxn modelId="{AE5EB540-AB0A-4527-B1B1-10BFA93104B2}" type="presOf" srcId="{22A03E7D-7850-4998-B9E4-F07D6BD3D4AD}" destId="{3409F7D2-E901-46DB-A2D6-8159144E55B3}" srcOrd="0" destOrd="0" presId="urn:microsoft.com/office/officeart/2005/8/layout/cycle6"/>
    <dgm:cxn modelId="{08C45FBE-B4FE-4488-A40F-F4AD18DAC274}" type="presOf" srcId="{DF76E9DC-E407-431B-9416-47C5EE55D1D5}" destId="{3FAEBA04-6321-45F7-9777-BF30D5138645}" srcOrd="0" destOrd="0" presId="urn:microsoft.com/office/officeart/2005/8/layout/cycle6"/>
    <dgm:cxn modelId="{2F408C0F-1F72-460A-A89B-37E5ADDE3D4E}" type="presParOf" srcId="{6A0D38E2-8802-43C6-9EDB-DFAC36B8FEEB}" destId="{7B567C6D-8912-4CBF-A2A3-B2932339A955}" srcOrd="0" destOrd="0" presId="urn:microsoft.com/office/officeart/2005/8/layout/cycle6"/>
    <dgm:cxn modelId="{CBBE4790-C1D8-430A-920E-E1E929D215FB}" type="presParOf" srcId="{6A0D38E2-8802-43C6-9EDB-DFAC36B8FEEB}" destId="{40A93999-60D6-4DF5-9564-42C25AB35825}" srcOrd="1" destOrd="0" presId="urn:microsoft.com/office/officeart/2005/8/layout/cycle6"/>
    <dgm:cxn modelId="{99729E69-19CC-427D-8581-8D6CF82BA430}" type="presParOf" srcId="{6A0D38E2-8802-43C6-9EDB-DFAC36B8FEEB}" destId="{3E73456D-5D5F-4B6A-B228-37D09C4DAA2C}" srcOrd="2" destOrd="0" presId="urn:microsoft.com/office/officeart/2005/8/layout/cycle6"/>
    <dgm:cxn modelId="{74914108-5F66-403E-96D1-568A8CA0A92F}" type="presParOf" srcId="{6A0D38E2-8802-43C6-9EDB-DFAC36B8FEEB}" destId="{CDB97CE2-71C0-4B45-B66C-4027C79EE0C8}" srcOrd="3" destOrd="0" presId="urn:microsoft.com/office/officeart/2005/8/layout/cycle6"/>
    <dgm:cxn modelId="{249830F7-6679-4D0C-901C-5A98743C21E2}" type="presParOf" srcId="{6A0D38E2-8802-43C6-9EDB-DFAC36B8FEEB}" destId="{05FA0FA3-972B-4E9F-8122-A779ED299F6D}" srcOrd="4" destOrd="0" presId="urn:microsoft.com/office/officeart/2005/8/layout/cycle6"/>
    <dgm:cxn modelId="{A77A0FBE-AC26-4D8C-8910-DE3EA3F3E617}" type="presParOf" srcId="{6A0D38E2-8802-43C6-9EDB-DFAC36B8FEEB}" destId="{B66CFDE1-B2EC-4CE1-AFAB-D91CAC6FC149}" srcOrd="5" destOrd="0" presId="urn:microsoft.com/office/officeart/2005/8/layout/cycle6"/>
    <dgm:cxn modelId="{9BA0B262-9538-4E09-A5D5-C931E17EF5F3}" type="presParOf" srcId="{6A0D38E2-8802-43C6-9EDB-DFAC36B8FEEB}" destId="{B17CA1D7-18E8-4306-9C83-14979F777692}" srcOrd="6" destOrd="0" presId="urn:microsoft.com/office/officeart/2005/8/layout/cycle6"/>
    <dgm:cxn modelId="{4599D98B-0815-45FC-B88B-C989DB8F34A8}" type="presParOf" srcId="{6A0D38E2-8802-43C6-9EDB-DFAC36B8FEEB}" destId="{8BFE5C4C-ACFB-4153-8320-22465151F617}" srcOrd="7" destOrd="0" presId="urn:microsoft.com/office/officeart/2005/8/layout/cycle6"/>
    <dgm:cxn modelId="{F5D9E845-23F4-4EA7-A3F5-D95F1D5CB151}" type="presParOf" srcId="{6A0D38E2-8802-43C6-9EDB-DFAC36B8FEEB}" destId="{3FAEBA04-6321-45F7-9777-BF30D5138645}" srcOrd="8" destOrd="0" presId="urn:microsoft.com/office/officeart/2005/8/layout/cycle6"/>
    <dgm:cxn modelId="{300C7431-DA6A-4025-823E-DE3A9B3D4533}" type="presParOf" srcId="{6A0D38E2-8802-43C6-9EDB-DFAC36B8FEEB}" destId="{E893C002-7A87-4AF9-B582-DBAEC6F2D7CA}" srcOrd="9" destOrd="0" presId="urn:microsoft.com/office/officeart/2005/8/layout/cycle6"/>
    <dgm:cxn modelId="{F56A049C-0656-4EC2-9E3F-F9D158EDE90B}" type="presParOf" srcId="{6A0D38E2-8802-43C6-9EDB-DFAC36B8FEEB}" destId="{77318846-ADB0-4789-814C-572C7625955C}" srcOrd="10" destOrd="0" presId="urn:microsoft.com/office/officeart/2005/8/layout/cycle6"/>
    <dgm:cxn modelId="{0C232F0D-AC75-42D9-90E7-ECA0200AD059}" type="presParOf" srcId="{6A0D38E2-8802-43C6-9EDB-DFAC36B8FEEB}" destId="{5B196C97-366B-4B46-AA3F-0B1B0F43A290}" srcOrd="11" destOrd="0" presId="urn:microsoft.com/office/officeart/2005/8/layout/cycle6"/>
    <dgm:cxn modelId="{C7F57139-19AC-48BD-8AC8-B79E0CC41200}" type="presParOf" srcId="{6A0D38E2-8802-43C6-9EDB-DFAC36B8FEEB}" destId="{0FC46A48-752E-43BD-AC0C-1F62097B0739}" srcOrd="12" destOrd="0" presId="urn:microsoft.com/office/officeart/2005/8/layout/cycle6"/>
    <dgm:cxn modelId="{DFFAB513-3C9D-434A-8BDD-2F506B51A862}" type="presParOf" srcId="{6A0D38E2-8802-43C6-9EDB-DFAC36B8FEEB}" destId="{39A3CDDB-2D18-4A0D-931A-B7A918AEBD85}" srcOrd="13" destOrd="0" presId="urn:microsoft.com/office/officeart/2005/8/layout/cycle6"/>
    <dgm:cxn modelId="{826A2EA7-C8B2-442B-9B45-D7B3409132EB}" type="presParOf" srcId="{6A0D38E2-8802-43C6-9EDB-DFAC36B8FEEB}" destId="{D614EA65-9C2F-4BE6-9C89-7320ED84F6D8}" srcOrd="14" destOrd="0" presId="urn:microsoft.com/office/officeart/2005/8/layout/cycle6"/>
    <dgm:cxn modelId="{3DE5BE53-69C8-4479-B5CF-0D362FE6EAAB}" type="presParOf" srcId="{6A0D38E2-8802-43C6-9EDB-DFAC36B8FEEB}" destId="{48D1540F-3637-4A9F-B99D-CA097A9E659E}" srcOrd="15" destOrd="0" presId="urn:microsoft.com/office/officeart/2005/8/layout/cycle6"/>
    <dgm:cxn modelId="{D2C425A1-F39F-4F9B-902D-4FE0368FD335}" type="presParOf" srcId="{6A0D38E2-8802-43C6-9EDB-DFAC36B8FEEB}" destId="{BAA8043B-7A27-4065-BED1-64CB681A3D38}" srcOrd="16" destOrd="0" presId="urn:microsoft.com/office/officeart/2005/8/layout/cycle6"/>
    <dgm:cxn modelId="{B9B59905-9E5B-4F92-B6D8-EA6F937AC05E}" type="presParOf" srcId="{6A0D38E2-8802-43C6-9EDB-DFAC36B8FEEB}" destId="{304AA59D-3E0D-4BF5-BD54-595076C6F7B3}" srcOrd="17" destOrd="0" presId="urn:microsoft.com/office/officeart/2005/8/layout/cycle6"/>
    <dgm:cxn modelId="{5636FC93-8D00-4728-BBDD-447CAD4EB35D}" type="presParOf" srcId="{6A0D38E2-8802-43C6-9EDB-DFAC36B8FEEB}" destId="{0ED66074-C7BB-46B1-AB62-9F49919FE4C4}" srcOrd="18" destOrd="0" presId="urn:microsoft.com/office/officeart/2005/8/layout/cycle6"/>
    <dgm:cxn modelId="{0349F66E-3C29-419A-B881-0812D8F1E68D}" type="presParOf" srcId="{6A0D38E2-8802-43C6-9EDB-DFAC36B8FEEB}" destId="{D441B878-45A3-4A65-9FEB-D2E892EF1A0F}" srcOrd="19" destOrd="0" presId="urn:microsoft.com/office/officeart/2005/8/layout/cycle6"/>
    <dgm:cxn modelId="{BE0E9DB3-474A-4D14-AC0A-AFF474DB817B}" type="presParOf" srcId="{6A0D38E2-8802-43C6-9EDB-DFAC36B8FEEB}" destId="{1F9613F4-1FC0-4BE6-BD54-E6DA6BCB0455}" srcOrd="20" destOrd="0" presId="urn:microsoft.com/office/officeart/2005/8/layout/cycle6"/>
    <dgm:cxn modelId="{86F65618-4E39-4C2E-AF49-044741ED652D}" type="presParOf" srcId="{6A0D38E2-8802-43C6-9EDB-DFAC36B8FEEB}" destId="{E8F409EF-413B-4F35-8E93-C99DA8EF6B0C}" srcOrd="21" destOrd="0" presId="urn:microsoft.com/office/officeart/2005/8/layout/cycle6"/>
    <dgm:cxn modelId="{1ABB5160-B2A2-4F10-ACD8-7350E7373F7E}" type="presParOf" srcId="{6A0D38E2-8802-43C6-9EDB-DFAC36B8FEEB}" destId="{F99677EF-D21F-4442-AFF8-F8B817E63022}" srcOrd="22" destOrd="0" presId="urn:microsoft.com/office/officeart/2005/8/layout/cycle6"/>
    <dgm:cxn modelId="{29C9D96D-760C-40DA-8870-A489FC55BAA5}" type="presParOf" srcId="{6A0D38E2-8802-43C6-9EDB-DFAC36B8FEEB}" destId="{3409F7D2-E901-46DB-A2D6-8159144E55B3}" srcOrd="23"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0703406-7B31-43AB-A8FC-B267C3B83B6C}" type="doc">
      <dgm:prSet loTypeId="urn:microsoft.com/office/officeart/2005/8/layout/target3" loCatId="list" qsTypeId="urn:microsoft.com/office/officeart/2005/8/quickstyle/3d1" qsCatId="3D" csTypeId="urn:microsoft.com/office/officeart/2005/8/colors/colorful4" csCatId="colorful" phldr="1"/>
      <dgm:spPr/>
      <dgm:t>
        <a:bodyPr/>
        <a:lstStyle/>
        <a:p>
          <a:endParaRPr lang="es-CO"/>
        </a:p>
      </dgm:t>
    </dgm:pt>
    <dgm:pt modelId="{DBADA2A4-DD68-4B25-947C-2E2BA8924DA8}">
      <dgm:prSet phldrT="[Texto]"/>
      <dgm:spPr/>
      <dgm:t>
        <a:bodyPr/>
        <a:lstStyle/>
        <a:p>
          <a:r>
            <a:rPr lang="es-CO" dirty="0" smtClean="0"/>
            <a:t>Técnica para organizar y representar información en forma visual </a:t>
          </a:r>
          <a:endParaRPr lang="es-CO" dirty="0"/>
        </a:p>
      </dgm:t>
    </dgm:pt>
    <dgm:pt modelId="{FC8112A6-F657-4591-97EA-3353300A11E4}" type="parTrans" cxnId="{F3FC2477-ECD7-4C93-919E-6F145D90F950}">
      <dgm:prSet/>
      <dgm:spPr/>
      <dgm:t>
        <a:bodyPr/>
        <a:lstStyle/>
        <a:p>
          <a:endParaRPr lang="es-CO"/>
        </a:p>
      </dgm:t>
    </dgm:pt>
    <dgm:pt modelId="{3DCB108B-6795-469C-9A7A-22B4B948EA23}" type="sibTrans" cxnId="{F3FC2477-ECD7-4C93-919E-6F145D90F950}">
      <dgm:prSet/>
      <dgm:spPr/>
      <dgm:t>
        <a:bodyPr/>
        <a:lstStyle/>
        <a:p>
          <a:endParaRPr lang="es-CO"/>
        </a:p>
      </dgm:t>
    </dgm:pt>
    <dgm:pt modelId="{7AE210C0-8028-4763-80F0-EEC7637B76A2}">
      <dgm:prSet phldrT="[Texto]"/>
      <dgm:spPr/>
      <dgm:t>
        <a:bodyPr/>
        <a:lstStyle/>
        <a:p>
          <a:r>
            <a:rPr lang="es-CO" dirty="0" smtClean="0"/>
            <a:t>Incluyen conceptos y relaciones que al enlazarse arman proposiciones</a:t>
          </a:r>
          <a:endParaRPr lang="es-CO" dirty="0"/>
        </a:p>
      </dgm:t>
    </dgm:pt>
    <dgm:pt modelId="{C14E036F-BBF0-4F28-95F0-9D8C35A2CDB9}" type="parTrans" cxnId="{4494E2AF-61B4-4AEE-A19D-0735DD723C09}">
      <dgm:prSet/>
      <dgm:spPr/>
      <dgm:t>
        <a:bodyPr/>
        <a:lstStyle/>
        <a:p>
          <a:endParaRPr lang="es-CO"/>
        </a:p>
      </dgm:t>
    </dgm:pt>
    <dgm:pt modelId="{D4949673-66B1-4976-9862-96A255E2653E}" type="sibTrans" cxnId="{4494E2AF-61B4-4AEE-A19D-0735DD723C09}">
      <dgm:prSet/>
      <dgm:spPr/>
      <dgm:t>
        <a:bodyPr/>
        <a:lstStyle/>
        <a:p>
          <a:endParaRPr lang="es-CO"/>
        </a:p>
      </dgm:t>
    </dgm:pt>
    <dgm:pt modelId="{1F24C7A0-3F97-4991-AF7C-61FC39357FBD}">
      <dgm:prSet/>
      <dgm:spPr/>
      <dgm:t>
        <a:bodyPr/>
        <a:lstStyle/>
        <a:p>
          <a:r>
            <a:rPr lang="es-CO" smtClean="0"/>
            <a:t>Son valiosos para construir conocimiento y desarrollar habilidades de pensamiento de orden superior</a:t>
          </a:r>
          <a:endParaRPr lang="es-CO"/>
        </a:p>
      </dgm:t>
    </dgm:pt>
    <dgm:pt modelId="{1C0B61EF-816E-4C45-8EE9-CF38AF5A6227}" type="parTrans" cxnId="{9831482F-796A-476C-B9BD-BE6C3F2024C8}">
      <dgm:prSet/>
      <dgm:spPr/>
      <dgm:t>
        <a:bodyPr/>
        <a:lstStyle/>
        <a:p>
          <a:endParaRPr lang="es-CO"/>
        </a:p>
      </dgm:t>
    </dgm:pt>
    <dgm:pt modelId="{0D2D8C43-EB31-4BDA-BACE-08383F095733}" type="sibTrans" cxnId="{9831482F-796A-476C-B9BD-BE6C3F2024C8}">
      <dgm:prSet/>
      <dgm:spPr/>
      <dgm:t>
        <a:bodyPr/>
        <a:lstStyle/>
        <a:p>
          <a:endParaRPr lang="es-CO"/>
        </a:p>
      </dgm:t>
    </dgm:pt>
    <dgm:pt modelId="{D4864358-36A6-4960-B832-1A6DDF88377E}">
      <dgm:prSet/>
      <dgm:spPr/>
      <dgm:t>
        <a:bodyPr/>
        <a:lstStyle/>
        <a:p>
          <a:r>
            <a:rPr lang="es-CO" dirty="0" smtClean="0"/>
            <a:t>Permiten procesar, organizar y priorizar nueva información</a:t>
          </a:r>
          <a:endParaRPr lang="es-CO" dirty="0"/>
        </a:p>
      </dgm:t>
    </dgm:pt>
    <dgm:pt modelId="{EB277B7D-961F-47F9-B6CE-7836AD97700C}" type="parTrans" cxnId="{BCD615E2-0340-40AA-9B02-E3CEA5A5BEBC}">
      <dgm:prSet/>
      <dgm:spPr/>
      <dgm:t>
        <a:bodyPr/>
        <a:lstStyle/>
        <a:p>
          <a:endParaRPr lang="es-CO"/>
        </a:p>
      </dgm:t>
    </dgm:pt>
    <dgm:pt modelId="{A058BEB6-D5BC-4EAB-97FE-B06CE48B1014}" type="sibTrans" cxnId="{BCD615E2-0340-40AA-9B02-E3CEA5A5BEBC}">
      <dgm:prSet/>
      <dgm:spPr/>
      <dgm:t>
        <a:bodyPr/>
        <a:lstStyle/>
        <a:p>
          <a:endParaRPr lang="es-CO"/>
        </a:p>
      </dgm:t>
    </dgm:pt>
    <dgm:pt modelId="{2A76D2E2-B989-4A1E-B075-17AC96B1AFD3}">
      <dgm:prSet/>
      <dgm:spPr/>
      <dgm:t>
        <a:bodyPr/>
        <a:lstStyle/>
        <a:p>
          <a:r>
            <a:rPr lang="es-CO" dirty="0" smtClean="0"/>
            <a:t>Permiten identificar ideas erróneas y visualizar patrones e interrelaciones entre diferentes conceptos</a:t>
          </a:r>
          <a:endParaRPr lang="es-CO" dirty="0"/>
        </a:p>
      </dgm:t>
    </dgm:pt>
    <dgm:pt modelId="{6D6216B3-B28F-4F2E-9F4B-3E8DEFA4C8AD}" type="parTrans" cxnId="{80DAB898-3B37-4D71-864C-302491A4AE31}">
      <dgm:prSet/>
      <dgm:spPr/>
      <dgm:t>
        <a:bodyPr/>
        <a:lstStyle/>
        <a:p>
          <a:endParaRPr lang="es-CO"/>
        </a:p>
      </dgm:t>
    </dgm:pt>
    <dgm:pt modelId="{A4A7C609-D580-4FE9-888A-FE4DA166A969}" type="sibTrans" cxnId="{80DAB898-3B37-4D71-864C-302491A4AE31}">
      <dgm:prSet/>
      <dgm:spPr/>
      <dgm:t>
        <a:bodyPr/>
        <a:lstStyle/>
        <a:p>
          <a:endParaRPr lang="es-CO"/>
        </a:p>
      </dgm:t>
    </dgm:pt>
    <dgm:pt modelId="{21F44E5D-2E7C-4CB4-8033-5A9F78EC1C86}" type="pres">
      <dgm:prSet presAssocID="{10703406-7B31-43AB-A8FC-B267C3B83B6C}" presName="Name0" presStyleCnt="0">
        <dgm:presLayoutVars>
          <dgm:chMax val="7"/>
          <dgm:dir/>
          <dgm:animLvl val="lvl"/>
          <dgm:resizeHandles val="exact"/>
        </dgm:presLayoutVars>
      </dgm:prSet>
      <dgm:spPr/>
    </dgm:pt>
    <dgm:pt modelId="{06AF096C-ECD1-4835-B0A4-FF2DA606575F}" type="pres">
      <dgm:prSet presAssocID="{DBADA2A4-DD68-4B25-947C-2E2BA8924DA8}" presName="circle1" presStyleLbl="node1" presStyleIdx="0" presStyleCnt="5"/>
      <dgm:spPr/>
    </dgm:pt>
    <dgm:pt modelId="{F102BE9B-6E4A-42BA-8BD8-150484CB11E7}" type="pres">
      <dgm:prSet presAssocID="{DBADA2A4-DD68-4B25-947C-2E2BA8924DA8}" presName="space" presStyleCnt="0"/>
      <dgm:spPr/>
    </dgm:pt>
    <dgm:pt modelId="{6EA333D8-7825-47C3-A820-2FC8FF4814B4}" type="pres">
      <dgm:prSet presAssocID="{DBADA2A4-DD68-4B25-947C-2E2BA8924DA8}" presName="rect1" presStyleLbl="alignAcc1" presStyleIdx="0" presStyleCnt="5"/>
      <dgm:spPr/>
      <dgm:t>
        <a:bodyPr/>
        <a:lstStyle/>
        <a:p>
          <a:endParaRPr lang="es-CO"/>
        </a:p>
      </dgm:t>
    </dgm:pt>
    <dgm:pt modelId="{14AF0288-D57D-488E-BBA5-58042A7CA0BA}" type="pres">
      <dgm:prSet presAssocID="{7AE210C0-8028-4763-80F0-EEC7637B76A2}" presName="vertSpace2" presStyleLbl="node1" presStyleIdx="0" presStyleCnt="5"/>
      <dgm:spPr/>
    </dgm:pt>
    <dgm:pt modelId="{7B098E30-8988-487B-9DFC-19EB3F60462F}" type="pres">
      <dgm:prSet presAssocID="{7AE210C0-8028-4763-80F0-EEC7637B76A2}" presName="circle2" presStyleLbl="node1" presStyleIdx="1" presStyleCnt="5"/>
      <dgm:spPr/>
    </dgm:pt>
    <dgm:pt modelId="{09689BBC-E895-4B44-9D21-D78470D10EB0}" type="pres">
      <dgm:prSet presAssocID="{7AE210C0-8028-4763-80F0-EEC7637B76A2}" presName="rect2" presStyleLbl="alignAcc1" presStyleIdx="1" presStyleCnt="5"/>
      <dgm:spPr/>
      <dgm:t>
        <a:bodyPr/>
        <a:lstStyle/>
        <a:p>
          <a:endParaRPr lang="es-CO"/>
        </a:p>
      </dgm:t>
    </dgm:pt>
    <dgm:pt modelId="{9C595FE9-4DD2-4ABB-B5AD-4B11CF5BC236}" type="pres">
      <dgm:prSet presAssocID="{1F24C7A0-3F97-4991-AF7C-61FC39357FBD}" presName="vertSpace3" presStyleLbl="node1" presStyleIdx="1" presStyleCnt="5"/>
      <dgm:spPr/>
    </dgm:pt>
    <dgm:pt modelId="{3B66EE1F-5797-461A-8A3C-A498AE97E43B}" type="pres">
      <dgm:prSet presAssocID="{1F24C7A0-3F97-4991-AF7C-61FC39357FBD}" presName="circle3" presStyleLbl="node1" presStyleIdx="2" presStyleCnt="5"/>
      <dgm:spPr/>
    </dgm:pt>
    <dgm:pt modelId="{C7350ADD-3C6E-4A6D-AA6D-3D56552D0EB4}" type="pres">
      <dgm:prSet presAssocID="{1F24C7A0-3F97-4991-AF7C-61FC39357FBD}" presName="rect3" presStyleLbl="alignAcc1" presStyleIdx="2" presStyleCnt="5"/>
      <dgm:spPr/>
    </dgm:pt>
    <dgm:pt modelId="{53BF2CDD-F99A-4CC6-AB83-1D6FA268A6FF}" type="pres">
      <dgm:prSet presAssocID="{D4864358-36A6-4960-B832-1A6DDF88377E}" presName="vertSpace4" presStyleLbl="node1" presStyleIdx="2" presStyleCnt="5"/>
      <dgm:spPr/>
    </dgm:pt>
    <dgm:pt modelId="{C1B55838-006C-4F77-8AF7-CDB1C2568666}" type="pres">
      <dgm:prSet presAssocID="{D4864358-36A6-4960-B832-1A6DDF88377E}" presName="circle4" presStyleLbl="node1" presStyleIdx="3" presStyleCnt="5"/>
      <dgm:spPr/>
    </dgm:pt>
    <dgm:pt modelId="{92F67E5D-D20E-4528-9838-2AA6FC847033}" type="pres">
      <dgm:prSet presAssocID="{D4864358-36A6-4960-B832-1A6DDF88377E}" presName="rect4" presStyleLbl="alignAcc1" presStyleIdx="3" presStyleCnt="5"/>
      <dgm:spPr/>
      <dgm:t>
        <a:bodyPr/>
        <a:lstStyle/>
        <a:p>
          <a:endParaRPr lang="es-CO"/>
        </a:p>
      </dgm:t>
    </dgm:pt>
    <dgm:pt modelId="{075EED15-9F0C-439E-B151-8D5C791FB37D}" type="pres">
      <dgm:prSet presAssocID="{2A76D2E2-B989-4A1E-B075-17AC96B1AFD3}" presName="vertSpace5" presStyleLbl="node1" presStyleIdx="3" presStyleCnt="5"/>
      <dgm:spPr/>
    </dgm:pt>
    <dgm:pt modelId="{23240545-0CC5-4FC5-9A19-7B0BC6F8BDCA}" type="pres">
      <dgm:prSet presAssocID="{2A76D2E2-B989-4A1E-B075-17AC96B1AFD3}" presName="circle5" presStyleLbl="node1" presStyleIdx="4" presStyleCnt="5"/>
      <dgm:spPr/>
    </dgm:pt>
    <dgm:pt modelId="{09E32EAB-7675-4DC4-B641-77816A4C9823}" type="pres">
      <dgm:prSet presAssocID="{2A76D2E2-B989-4A1E-B075-17AC96B1AFD3}" presName="rect5" presStyleLbl="alignAcc1" presStyleIdx="4" presStyleCnt="5"/>
      <dgm:spPr/>
    </dgm:pt>
    <dgm:pt modelId="{13B7B959-9B54-4591-B6C8-6B9022325396}" type="pres">
      <dgm:prSet presAssocID="{DBADA2A4-DD68-4B25-947C-2E2BA8924DA8}" presName="rect1ParTxNoCh" presStyleLbl="alignAcc1" presStyleIdx="4" presStyleCnt="5">
        <dgm:presLayoutVars>
          <dgm:chMax val="1"/>
          <dgm:bulletEnabled val="1"/>
        </dgm:presLayoutVars>
      </dgm:prSet>
      <dgm:spPr/>
    </dgm:pt>
    <dgm:pt modelId="{FBE5C08A-4A87-4991-B074-E66CBA5F5C1D}" type="pres">
      <dgm:prSet presAssocID="{7AE210C0-8028-4763-80F0-EEC7637B76A2}" presName="rect2ParTxNoCh" presStyleLbl="alignAcc1" presStyleIdx="4" presStyleCnt="5">
        <dgm:presLayoutVars>
          <dgm:chMax val="1"/>
          <dgm:bulletEnabled val="1"/>
        </dgm:presLayoutVars>
      </dgm:prSet>
      <dgm:spPr/>
    </dgm:pt>
    <dgm:pt modelId="{8D8650C4-621E-4B5C-B3C5-A71181565C5B}" type="pres">
      <dgm:prSet presAssocID="{1F24C7A0-3F97-4991-AF7C-61FC39357FBD}" presName="rect3ParTxNoCh" presStyleLbl="alignAcc1" presStyleIdx="4" presStyleCnt="5">
        <dgm:presLayoutVars>
          <dgm:chMax val="1"/>
          <dgm:bulletEnabled val="1"/>
        </dgm:presLayoutVars>
      </dgm:prSet>
      <dgm:spPr/>
    </dgm:pt>
    <dgm:pt modelId="{6F1D13CE-C769-46EE-B042-ADAFD612C2C4}" type="pres">
      <dgm:prSet presAssocID="{D4864358-36A6-4960-B832-1A6DDF88377E}" presName="rect4ParTxNoCh" presStyleLbl="alignAcc1" presStyleIdx="4" presStyleCnt="5">
        <dgm:presLayoutVars>
          <dgm:chMax val="1"/>
          <dgm:bulletEnabled val="1"/>
        </dgm:presLayoutVars>
      </dgm:prSet>
      <dgm:spPr/>
      <dgm:t>
        <a:bodyPr/>
        <a:lstStyle/>
        <a:p>
          <a:endParaRPr lang="es-CO"/>
        </a:p>
      </dgm:t>
    </dgm:pt>
    <dgm:pt modelId="{27C8C04A-0E65-4711-9E0C-B2A2A3198182}" type="pres">
      <dgm:prSet presAssocID="{2A76D2E2-B989-4A1E-B075-17AC96B1AFD3}" presName="rect5ParTxNoCh" presStyleLbl="alignAcc1" presStyleIdx="4" presStyleCnt="5">
        <dgm:presLayoutVars>
          <dgm:chMax val="1"/>
          <dgm:bulletEnabled val="1"/>
        </dgm:presLayoutVars>
      </dgm:prSet>
      <dgm:spPr/>
    </dgm:pt>
  </dgm:ptLst>
  <dgm:cxnLst>
    <dgm:cxn modelId="{31C67C88-C8DC-4465-BCB4-F65F45C4D400}" type="presOf" srcId="{7AE210C0-8028-4763-80F0-EEC7637B76A2}" destId="{09689BBC-E895-4B44-9D21-D78470D10EB0}" srcOrd="0" destOrd="0" presId="urn:microsoft.com/office/officeart/2005/8/layout/target3"/>
    <dgm:cxn modelId="{31AF08B7-B4FB-452E-AAA9-A09BEC047190}" type="presOf" srcId="{DBADA2A4-DD68-4B25-947C-2E2BA8924DA8}" destId="{6EA333D8-7825-47C3-A820-2FC8FF4814B4}" srcOrd="0" destOrd="0" presId="urn:microsoft.com/office/officeart/2005/8/layout/target3"/>
    <dgm:cxn modelId="{191557A2-F44D-4ED6-A0E7-C77A61413F8A}" type="presOf" srcId="{D4864358-36A6-4960-B832-1A6DDF88377E}" destId="{6F1D13CE-C769-46EE-B042-ADAFD612C2C4}" srcOrd="1" destOrd="0" presId="urn:microsoft.com/office/officeart/2005/8/layout/target3"/>
    <dgm:cxn modelId="{F3FC2477-ECD7-4C93-919E-6F145D90F950}" srcId="{10703406-7B31-43AB-A8FC-B267C3B83B6C}" destId="{DBADA2A4-DD68-4B25-947C-2E2BA8924DA8}" srcOrd="0" destOrd="0" parTransId="{FC8112A6-F657-4591-97EA-3353300A11E4}" sibTransId="{3DCB108B-6795-469C-9A7A-22B4B948EA23}"/>
    <dgm:cxn modelId="{BCD615E2-0340-40AA-9B02-E3CEA5A5BEBC}" srcId="{10703406-7B31-43AB-A8FC-B267C3B83B6C}" destId="{D4864358-36A6-4960-B832-1A6DDF88377E}" srcOrd="3" destOrd="0" parTransId="{EB277B7D-961F-47F9-B6CE-7836AD97700C}" sibTransId="{A058BEB6-D5BC-4EAB-97FE-B06CE48B1014}"/>
    <dgm:cxn modelId="{9831482F-796A-476C-B9BD-BE6C3F2024C8}" srcId="{10703406-7B31-43AB-A8FC-B267C3B83B6C}" destId="{1F24C7A0-3F97-4991-AF7C-61FC39357FBD}" srcOrd="2" destOrd="0" parTransId="{1C0B61EF-816E-4C45-8EE9-CF38AF5A6227}" sibTransId="{0D2D8C43-EB31-4BDA-BACE-08383F095733}"/>
    <dgm:cxn modelId="{9D133CEB-E7B6-464C-A5CB-46BE087E3868}" type="presOf" srcId="{10703406-7B31-43AB-A8FC-B267C3B83B6C}" destId="{21F44E5D-2E7C-4CB4-8033-5A9F78EC1C86}" srcOrd="0" destOrd="0" presId="urn:microsoft.com/office/officeart/2005/8/layout/target3"/>
    <dgm:cxn modelId="{8C9F40E7-2837-4CD2-8187-11C37F2F970E}" type="presOf" srcId="{2A76D2E2-B989-4A1E-B075-17AC96B1AFD3}" destId="{09E32EAB-7675-4DC4-B641-77816A4C9823}" srcOrd="0" destOrd="0" presId="urn:microsoft.com/office/officeart/2005/8/layout/target3"/>
    <dgm:cxn modelId="{42CC21B4-9F87-4FFB-8703-B5407F7CA59C}" type="presOf" srcId="{1F24C7A0-3F97-4991-AF7C-61FC39357FBD}" destId="{C7350ADD-3C6E-4A6D-AA6D-3D56552D0EB4}" srcOrd="0" destOrd="0" presId="urn:microsoft.com/office/officeart/2005/8/layout/target3"/>
    <dgm:cxn modelId="{9D7CEA03-A49D-4EEC-A339-227FB15D02BF}" type="presOf" srcId="{1F24C7A0-3F97-4991-AF7C-61FC39357FBD}" destId="{8D8650C4-621E-4B5C-B3C5-A71181565C5B}" srcOrd="1" destOrd="0" presId="urn:microsoft.com/office/officeart/2005/8/layout/target3"/>
    <dgm:cxn modelId="{D600E5EE-D2D3-4D9B-A49C-BD3D49E09A8A}" type="presOf" srcId="{2A76D2E2-B989-4A1E-B075-17AC96B1AFD3}" destId="{27C8C04A-0E65-4711-9E0C-B2A2A3198182}" srcOrd="1" destOrd="0" presId="urn:microsoft.com/office/officeart/2005/8/layout/target3"/>
    <dgm:cxn modelId="{4494E2AF-61B4-4AEE-A19D-0735DD723C09}" srcId="{10703406-7B31-43AB-A8FC-B267C3B83B6C}" destId="{7AE210C0-8028-4763-80F0-EEC7637B76A2}" srcOrd="1" destOrd="0" parTransId="{C14E036F-BBF0-4F28-95F0-9D8C35A2CDB9}" sibTransId="{D4949673-66B1-4976-9862-96A255E2653E}"/>
    <dgm:cxn modelId="{93DA36A4-E284-4DBF-B74C-6745BC8AEBB9}" type="presOf" srcId="{7AE210C0-8028-4763-80F0-EEC7637B76A2}" destId="{FBE5C08A-4A87-4991-B074-E66CBA5F5C1D}" srcOrd="1" destOrd="0" presId="urn:microsoft.com/office/officeart/2005/8/layout/target3"/>
    <dgm:cxn modelId="{80DAB898-3B37-4D71-864C-302491A4AE31}" srcId="{10703406-7B31-43AB-A8FC-B267C3B83B6C}" destId="{2A76D2E2-B989-4A1E-B075-17AC96B1AFD3}" srcOrd="4" destOrd="0" parTransId="{6D6216B3-B28F-4F2E-9F4B-3E8DEFA4C8AD}" sibTransId="{A4A7C609-D580-4FE9-888A-FE4DA166A969}"/>
    <dgm:cxn modelId="{F641F04C-6923-42C3-BF78-67A4856D25A1}" type="presOf" srcId="{DBADA2A4-DD68-4B25-947C-2E2BA8924DA8}" destId="{13B7B959-9B54-4591-B6C8-6B9022325396}" srcOrd="1" destOrd="0" presId="urn:microsoft.com/office/officeart/2005/8/layout/target3"/>
    <dgm:cxn modelId="{A9375135-677D-410C-911C-16A0A9227E92}" type="presOf" srcId="{D4864358-36A6-4960-B832-1A6DDF88377E}" destId="{92F67E5D-D20E-4528-9838-2AA6FC847033}" srcOrd="0" destOrd="0" presId="urn:microsoft.com/office/officeart/2005/8/layout/target3"/>
    <dgm:cxn modelId="{3E1FE0F6-AC3B-45CA-80F0-17212C754DC2}" type="presParOf" srcId="{21F44E5D-2E7C-4CB4-8033-5A9F78EC1C86}" destId="{06AF096C-ECD1-4835-B0A4-FF2DA606575F}" srcOrd="0" destOrd="0" presId="urn:microsoft.com/office/officeart/2005/8/layout/target3"/>
    <dgm:cxn modelId="{B7465D72-D037-463F-BE1B-C8E1EA6E6B85}" type="presParOf" srcId="{21F44E5D-2E7C-4CB4-8033-5A9F78EC1C86}" destId="{F102BE9B-6E4A-42BA-8BD8-150484CB11E7}" srcOrd="1" destOrd="0" presId="urn:microsoft.com/office/officeart/2005/8/layout/target3"/>
    <dgm:cxn modelId="{B188C144-A8F4-48FE-968C-376B8BF8E9AD}" type="presParOf" srcId="{21F44E5D-2E7C-4CB4-8033-5A9F78EC1C86}" destId="{6EA333D8-7825-47C3-A820-2FC8FF4814B4}" srcOrd="2" destOrd="0" presId="urn:microsoft.com/office/officeart/2005/8/layout/target3"/>
    <dgm:cxn modelId="{58D23530-D540-41B0-80D7-D24BF7CF3E3D}" type="presParOf" srcId="{21F44E5D-2E7C-4CB4-8033-5A9F78EC1C86}" destId="{14AF0288-D57D-488E-BBA5-58042A7CA0BA}" srcOrd="3" destOrd="0" presId="urn:microsoft.com/office/officeart/2005/8/layout/target3"/>
    <dgm:cxn modelId="{539D7911-2C6D-464D-B747-606E91F5461A}" type="presParOf" srcId="{21F44E5D-2E7C-4CB4-8033-5A9F78EC1C86}" destId="{7B098E30-8988-487B-9DFC-19EB3F60462F}" srcOrd="4" destOrd="0" presId="urn:microsoft.com/office/officeart/2005/8/layout/target3"/>
    <dgm:cxn modelId="{698743F6-27D7-4BD7-9A03-B75917123AFC}" type="presParOf" srcId="{21F44E5D-2E7C-4CB4-8033-5A9F78EC1C86}" destId="{09689BBC-E895-4B44-9D21-D78470D10EB0}" srcOrd="5" destOrd="0" presId="urn:microsoft.com/office/officeart/2005/8/layout/target3"/>
    <dgm:cxn modelId="{E95DBA3A-3A36-4461-878D-4B50DC4B5E7F}" type="presParOf" srcId="{21F44E5D-2E7C-4CB4-8033-5A9F78EC1C86}" destId="{9C595FE9-4DD2-4ABB-B5AD-4B11CF5BC236}" srcOrd="6" destOrd="0" presId="urn:microsoft.com/office/officeart/2005/8/layout/target3"/>
    <dgm:cxn modelId="{BD99F568-0278-4394-A3F5-9157CFF1483E}" type="presParOf" srcId="{21F44E5D-2E7C-4CB4-8033-5A9F78EC1C86}" destId="{3B66EE1F-5797-461A-8A3C-A498AE97E43B}" srcOrd="7" destOrd="0" presId="urn:microsoft.com/office/officeart/2005/8/layout/target3"/>
    <dgm:cxn modelId="{7CA6E156-B2BC-4990-A8D1-475E6A015339}" type="presParOf" srcId="{21F44E5D-2E7C-4CB4-8033-5A9F78EC1C86}" destId="{C7350ADD-3C6E-4A6D-AA6D-3D56552D0EB4}" srcOrd="8" destOrd="0" presId="urn:microsoft.com/office/officeart/2005/8/layout/target3"/>
    <dgm:cxn modelId="{83155E65-3320-4EC8-AED6-630CEDDFFDE0}" type="presParOf" srcId="{21F44E5D-2E7C-4CB4-8033-5A9F78EC1C86}" destId="{53BF2CDD-F99A-4CC6-AB83-1D6FA268A6FF}" srcOrd="9" destOrd="0" presId="urn:microsoft.com/office/officeart/2005/8/layout/target3"/>
    <dgm:cxn modelId="{9942426A-E60A-48AF-BF79-C40BC6430890}" type="presParOf" srcId="{21F44E5D-2E7C-4CB4-8033-5A9F78EC1C86}" destId="{C1B55838-006C-4F77-8AF7-CDB1C2568666}" srcOrd="10" destOrd="0" presId="urn:microsoft.com/office/officeart/2005/8/layout/target3"/>
    <dgm:cxn modelId="{BAD4702E-7261-4942-AEC3-8E981B612CFD}" type="presParOf" srcId="{21F44E5D-2E7C-4CB4-8033-5A9F78EC1C86}" destId="{92F67E5D-D20E-4528-9838-2AA6FC847033}" srcOrd="11" destOrd="0" presId="urn:microsoft.com/office/officeart/2005/8/layout/target3"/>
    <dgm:cxn modelId="{8921DA7C-4111-4CCE-BDC4-A29922182A07}" type="presParOf" srcId="{21F44E5D-2E7C-4CB4-8033-5A9F78EC1C86}" destId="{075EED15-9F0C-439E-B151-8D5C791FB37D}" srcOrd="12" destOrd="0" presId="urn:microsoft.com/office/officeart/2005/8/layout/target3"/>
    <dgm:cxn modelId="{6C1477DA-856D-48BD-A0E1-614E0057CAFB}" type="presParOf" srcId="{21F44E5D-2E7C-4CB4-8033-5A9F78EC1C86}" destId="{23240545-0CC5-4FC5-9A19-7B0BC6F8BDCA}" srcOrd="13" destOrd="0" presId="urn:microsoft.com/office/officeart/2005/8/layout/target3"/>
    <dgm:cxn modelId="{92340AF0-9973-402C-8BC3-23B801CED09A}" type="presParOf" srcId="{21F44E5D-2E7C-4CB4-8033-5A9F78EC1C86}" destId="{09E32EAB-7675-4DC4-B641-77816A4C9823}" srcOrd="14" destOrd="0" presId="urn:microsoft.com/office/officeart/2005/8/layout/target3"/>
    <dgm:cxn modelId="{FE91CF15-768E-4068-B6E9-53585E7CF14D}" type="presParOf" srcId="{21F44E5D-2E7C-4CB4-8033-5A9F78EC1C86}" destId="{13B7B959-9B54-4591-B6C8-6B9022325396}" srcOrd="15" destOrd="0" presId="urn:microsoft.com/office/officeart/2005/8/layout/target3"/>
    <dgm:cxn modelId="{65216747-744D-40B3-A5F4-B32237676008}" type="presParOf" srcId="{21F44E5D-2E7C-4CB4-8033-5A9F78EC1C86}" destId="{FBE5C08A-4A87-4991-B074-E66CBA5F5C1D}" srcOrd="16" destOrd="0" presId="urn:microsoft.com/office/officeart/2005/8/layout/target3"/>
    <dgm:cxn modelId="{FC464BF9-953A-4DB6-AC63-C325C335416F}" type="presParOf" srcId="{21F44E5D-2E7C-4CB4-8033-5A9F78EC1C86}" destId="{8D8650C4-621E-4B5C-B3C5-A71181565C5B}" srcOrd="17" destOrd="0" presId="urn:microsoft.com/office/officeart/2005/8/layout/target3"/>
    <dgm:cxn modelId="{134CC1B1-4401-4F90-935A-A975ED489A75}" type="presParOf" srcId="{21F44E5D-2E7C-4CB4-8033-5A9F78EC1C86}" destId="{6F1D13CE-C769-46EE-B042-ADAFD612C2C4}" srcOrd="18" destOrd="0" presId="urn:microsoft.com/office/officeart/2005/8/layout/target3"/>
    <dgm:cxn modelId="{C084117A-FD24-4608-B745-BF40DE27EAAF}" type="presParOf" srcId="{21F44E5D-2E7C-4CB4-8033-5A9F78EC1C86}" destId="{27C8C04A-0E65-4711-9E0C-B2A2A3198182}" srcOrd="19"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79BD3E4-08E7-4FC2-BBA4-D35B003F20E8}" type="doc">
      <dgm:prSet loTypeId="urn:microsoft.com/office/officeart/2005/8/layout/chevron2" loCatId="list" qsTypeId="urn:microsoft.com/office/officeart/2005/8/quickstyle/3d1" qsCatId="3D" csTypeId="urn:microsoft.com/office/officeart/2005/8/colors/colorful4" csCatId="colorful" phldr="1"/>
      <dgm:spPr/>
      <dgm:t>
        <a:bodyPr/>
        <a:lstStyle/>
        <a:p>
          <a:endParaRPr lang="es-CO"/>
        </a:p>
      </dgm:t>
    </dgm:pt>
    <dgm:pt modelId="{4DADC945-545E-40FB-A0CD-EB074427C954}">
      <dgm:prSet phldrT="[Texto]"/>
      <dgm:spPr/>
      <dgm:t>
        <a:bodyPr/>
        <a:lstStyle/>
        <a:p>
          <a:r>
            <a:rPr lang="es-CO" dirty="0" smtClean="0"/>
            <a:t>1</a:t>
          </a:r>
          <a:endParaRPr lang="es-CO" dirty="0"/>
        </a:p>
      </dgm:t>
    </dgm:pt>
    <dgm:pt modelId="{7F1774F3-1EBE-46AD-B8E0-249273630D68}" type="parTrans" cxnId="{1AECD777-0F87-40F7-AA25-6415A7A6B6A0}">
      <dgm:prSet/>
      <dgm:spPr/>
      <dgm:t>
        <a:bodyPr/>
        <a:lstStyle/>
        <a:p>
          <a:endParaRPr lang="es-CO"/>
        </a:p>
      </dgm:t>
    </dgm:pt>
    <dgm:pt modelId="{AAD6B2E4-717F-4B4A-A2B4-FCA8F0183981}" type="sibTrans" cxnId="{1AECD777-0F87-40F7-AA25-6415A7A6B6A0}">
      <dgm:prSet/>
      <dgm:spPr/>
      <dgm:t>
        <a:bodyPr/>
        <a:lstStyle/>
        <a:p>
          <a:endParaRPr lang="es-CO"/>
        </a:p>
      </dgm:t>
    </dgm:pt>
    <dgm:pt modelId="{2A6A4D94-2DD1-4DEC-B146-361AEF455A2D}">
      <dgm:prSet phldrT="[Texto]"/>
      <dgm:spPr/>
      <dgm:t>
        <a:bodyPr/>
        <a:lstStyle/>
        <a:p>
          <a:pPr algn="just"/>
          <a:r>
            <a:rPr lang="es-CO" dirty="0" smtClean="0"/>
            <a:t>Forma de organizar visualmente las ideas que permite establecer relaciones no jerárquicas entre diferentes ideas</a:t>
          </a:r>
          <a:endParaRPr lang="es-CO" dirty="0"/>
        </a:p>
      </dgm:t>
    </dgm:pt>
    <dgm:pt modelId="{0925F3DE-AFD5-46E4-A15E-E8735374D8E4}" type="parTrans" cxnId="{711A97AB-3F2A-4F49-8806-99CD9F628A00}">
      <dgm:prSet/>
      <dgm:spPr/>
      <dgm:t>
        <a:bodyPr/>
        <a:lstStyle/>
        <a:p>
          <a:endParaRPr lang="es-CO"/>
        </a:p>
      </dgm:t>
    </dgm:pt>
    <dgm:pt modelId="{20FFF287-C4AD-4E8B-9893-2CA10993E888}" type="sibTrans" cxnId="{711A97AB-3F2A-4F49-8806-99CD9F628A00}">
      <dgm:prSet/>
      <dgm:spPr/>
      <dgm:t>
        <a:bodyPr/>
        <a:lstStyle/>
        <a:p>
          <a:endParaRPr lang="es-CO"/>
        </a:p>
      </dgm:t>
    </dgm:pt>
    <dgm:pt modelId="{FB11BB5F-12C5-4550-8EA3-1887B99FDBC3}">
      <dgm:prSet phldrT="[Texto]"/>
      <dgm:spPr/>
      <dgm:t>
        <a:bodyPr/>
        <a:lstStyle/>
        <a:p>
          <a:r>
            <a:rPr lang="es-CO" dirty="0" smtClean="0"/>
            <a:t>2</a:t>
          </a:r>
          <a:endParaRPr lang="es-CO" dirty="0"/>
        </a:p>
      </dgm:t>
    </dgm:pt>
    <dgm:pt modelId="{306C4D19-C120-4429-99D0-04DE37BCAB55}" type="parTrans" cxnId="{9ACF5A29-3771-4B01-9070-AC080D78C0C5}">
      <dgm:prSet/>
      <dgm:spPr/>
      <dgm:t>
        <a:bodyPr/>
        <a:lstStyle/>
        <a:p>
          <a:endParaRPr lang="es-CO"/>
        </a:p>
      </dgm:t>
    </dgm:pt>
    <dgm:pt modelId="{97DD2674-7FFA-4B79-896E-B197439DCBEC}" type="sibTrans" cxnId="{9ACF5A29-3771-4B01-9070-AC080D78C0C5}">
      <dgm:prSet/>
      <dgm:spPr/>
      <dgm:t>
        <a:bodyPr/>
        <a:lstStyle/>
        <a:p>
          <a:endParaRPr lang="es-CO"/>
        </a:p>
      </dgm:t>
    </dgm:pt>
    <dgm:pt modelId="{19C6A515-8A75-4C4C-845F-355CA0C77D33}">
      <dgm:prSet phldrT="[Texto]"/>
      <dgm:spPr/>
      <dgm:t>
        <a:bodyPr/>
        <a:lstStyle/>
        <a:p>
          <a:r>
            <a:rPr lang="es-CO" dirty="0" smtClean="0"/>
            <a:t>Útiles para clarificar el pensamiento mediante ejercicios breves de asociación de palabras, ideas o conceptos</a:t>
          </a:r>
          <a:endParaRPr lang="es-CO" dirty="0"/>
        </a:p>
      </dgm:t>
    </dgm:pt>
    <dgm:pt modelId="{D25E4F34-E3B5-419A-A465-0EB0DF1182BB}" type="parTrans" cxnId="{1089DF99-15AA-4008-AEF1-9EEEA66B76E1}">
      <dgm:prSet/>
      <dgm:spPr/>
      <dgm:t>
        <a:bodyPr/>
        <a:lstStyle/>
        <a:p>
          <a:endParaRPr lang="es-CO"/>
        </a:p>
      </dgm:t>
    </dgm:pt>
    <dgm:pt modelId="{6E11457E-E791-4DF3-B424-BDA67484FEEE}" type="sibTrans" cxnId="{1089DF99-15AA-4008-AEF1-9EEEA66B76E1}">
      <dgm:prSet/>
      <dgm:spPr/>
      <dgm:t>
        <a:bodyPr/>
        <a:lstStyle/>
        <a:p>
          <a:endParaRPr lang="es-CO"/>
        </a:p>
      </dgm:t>
    </dgm:pt>
    <dgm:pt modelId="{9BB132AC-873F-4543-A9C3-4A2E5DB40BCB}">
      <dgm:prSet/>
      <dgm:spPr/>
      <dgm:t>
        <a:bodyPr/>
        <a:lstStyle/>
        <a:p>
          <a:r>
            <a:rPr lang="es-CO" dirty="0" smtClean="0"/>
            <a:t>3</a:t>
          </a:r>
          <a:endParaRPr lang="es-CO" dirty="0"/>
        </a:p>
      </dgm:t>
    </dgm:pt>
    <dgm:pt modelId="{878D651C-75A5-4C25-80B8-F4C401BE6291}" type="parTrans" cxnId="{DA34F780-AC21-428B-946C-D22CC335CB88}">
      <dgm:prSet/>
      <dgm:spPr/>
      <dgm:t>
        <a:bodyPr/>
        <a:lstStyle/>
        <a:p>
          <a:endParaRPr lang="es-CO"/>
        </a:p>
      </dgm:t>
    </dgm:pt>
    <dgm:pt modelId="{688CA81B-209F-42C6-81E7-EA3969B0492B}" type="sibTrans" cxnId="{DA34F780-AC21-428B-946C-D22CC335CB88}">
      <dgm:prSet/>
      <dgm:spPr/>
      <dgm:t>
        <a:bodyPr/>
        <a:lstStyle/>
        <a:p>
          <a:endParaRPr lang="es-CO"/>
        </a:p>
      </dgm:t>
    </dgm:pt>
    <dgm:pt modelId="{F64704FB-90A8-40ED-8B40-D6B2EE01EBAE}">
      <dgm:prSet/>
      <dgm:spPr/>
      <dgm:t>
        <a:bodyPr/>
        <a:lstStyle/>
        <a:p>
          <a:r>
            <a:rPr lang="es-CO" dirty="0" smtClean="0"/>
            <a:t>4</a:t>
          </a:r>
          <a:endParaRPr lang="es-CO" dirty="0"/>
        </a:p>
      </dgm:t>
    </dgm:pt>
    <dgm:pt modelId="{F5276F38-A075-435C-9CF1-4BA50C124BC9}" type="parTrans" cxnId="{79D0908C-3C82-4197-9A80-FB252F804FCA}">
      <dgm:prSet/>
      <dgm:spPr/>
      <dgm:t>
        <a:bodyPr/>
        <a:lstStyle/>
        <a:p>
          <a:endParaRPr lang="es-CO"/>
        </a:p>
      </dgm:t>
    </dgm:pt>
    <dgm:pt modelId="{4C7B0389-7573-4D6B-8F7A-454456E175AF}" type="sibTrans" cxnId="{79D0908C-3C82-4197-9A80-FB252F804FCA}">
      <dgm:prSet/>
      <dgm:spPr/>
      <dgm:t>
        <a:bodyPr/>
        <a:lstStyle/>
        <a:p>
          <a:endParaRPr lang="es-CO"/>
        </a:p>
      </dgm:t>
    </dgm:pt>
    <dgm:pt modelId="{0879C51D-899B-4B13-9A35-DFC5306964F8}">
      <dgm:prSet/>
      <dgm:spPr/>
      <dgm:t>
        <a:bodyPr/>
        <a:lstStyle/>
        <a:p>
          <a:r>
            <a:rPr lang="es-CO" dirty="0" smtClean="0"/>
            <a:t>5</a:t>
          </a:r>
          <a:endParaRPr lang="es-CO" dirty="0"/>
        </a:p>
      </dgm:t>
    </dgm:pt>
    <dgm:pt modelId="{2037F785-4F5D-4CE9-BE61-2FE078B91BC5}" type="parTrans" cxnId="{51F7A482-7CDD-4166-9426-EE312ACFC2A1}">
      <dgm:prSet/>
      <dgm:spPr/>
      <dgm:t>
        <a:bodyPr/>
        <a:lstStyle/>
        <a:p>
          <a:endParaRPr lang="es-CO"/>
        </a:p>
      </dgm:t>
    </dgm:pt>
    <dgm:pt modelId="{081C256F-E56E-4DB2-B050-9F5BCBE5641C}" type="sibTrans" cxnId="{51F7A482-7CDD-4166-9426-EE312ACFC2A1}">
      <dgm:prSet/>
      <dgm:spPr/>
      <dgm:t>
        <a:bodyPr/>
        <a:lstStyle/>
        <a:p>
          <a:endParaRPr lang="es-CO"/>
        </a:p>
      </dgm:t>
    </dgm:pt>
    <dgm:pt modelId="{B37DE445-1548-488E-BEA6-07DF3CDFA9B9}">
      <dgm:prSet/>
      <dgm:spPr/>
      <dgm:t>
        <a:bodyPr/>
        <a:lstStyle/>
        <a:p>
          <a:r>
            <a:rPr lang="es-CO" b="1" dirty="0" smtClean="0"/>
            <a:t>N</a:t>
          </a:r>
          <a:r>
            <a:rPr lang="es-CO" dirty="0" smtClean="0"/>
            <a:t>o incluyen palabras de enlace entre conceptos que permitan armar proposiciones</a:t>
          </a:r>
          <a:endParaRPr lang="es-CO" dirty="0"/>
        </a:p>
      </dgm:t>
    </dgm:pt>
    <dgm:pt modelId="{516507BC-5934-4348-9F18-E61F779A1047}" type="parTrans" cxnId="{6055959F-F59F-4400-9007-017350930535}">
      <dgm:prSet/>
      <dgm:spPr/>
      <dgm:t>
        <a:bodyPr/>
        <a:lstStyle/>
        <a:p>
          <a:endParaRPr lang="es-CO"/>
        </a:p>
      </dgm:t>
    </dgm:pt>
    <dgm:pt modelId="{EDAFE40F-45CF-40BF-AE85-3A1372805201}" type="sibTrans" cxnId="{6055959F-F59F-4400-9007-017350930535}">
      <dgm:prSet/>
      <dgm:spPr/>
      <dgm:t>
        <a:bodyPr/>
        <a:lstStyle/>
        <a:p>
          <a:endParaRPr lang="es-CO"/>
        </a:p>
      </dgm:t>
    </dgm:pt>
    <dgm:pt modelId="{6A818803-F542-47BD-B017-A039749CD145}">
      <dgm:prSet/>
      <dgm:spPr/>
      <dgm:t>
        <a:bodyPr/>
        <a:lstStyle/>
        <a:p>
          <a:r>
            <a:rPr lang="es-CO" smtClean="0"/>
            <a:t>Utilizan palabras clave, símbolos, colores y gráficas para formar redes no lineales de ideas</a:t>
          </a:r>
          <a:endParaRPr lang="es-CO"/>
        </a:p>
      </dgm:t>
    </dgm:pt>
    <dgm:pt modelId="{C103264D-BF35-4737-8E92-B6A5F9DFED76}" type="parTrans" cxnId="{757B15D6-66BC-499E-A7BA-EF7A7B6621F9}">
      <dgm:prSet/>
      <dgm:spPr/>
      <dgm:t>
        <a:bodyPr/>
        <a:lstStyle/>
        <a:p>
          <a:endParaRPr lang="es-CO"/>
        </a:p>
      </dgm:t>
    </dgm:pt>
    <dgm:pt modelId="{2E6E438F-39F1-4883-8FA8-561E0AAB2721}" type="sibTrans" cxnId="{757B15D6-66BC-499E-A7BA-EF7A7B6621F9}">
      <dgm:prSet/>
      <dgm:spPr/>
      <dgm:t>
        <a:bodyPr/>
        <a:lstStyle/>
        <a:p>
          <a:endParaRPr lang="es-CO"/>
        </a:p>
      </dgm:t>
    </dgm:pt>
    <dgm:pt modelId="{B3A74F45-E733-4872-9FF0-494778E6667B}">
      <dgm:prSet/>
      <dgm:spPr/>
      <dgm:t>
        <a:bodyPr/>
        <a:lstStyle/>
        <a:p>
          <a:r>
            <a:rPr lang="es-CO" smtClean="0"/>
            <a:t>se utilizan para generar lluvias de ideas, elaborar planes y analizar problemas</a:t>
          </a:r>
          <a:endParaRPr lang="es-CO"/>
        </a:p>
      </dgm:t>
    </dgm:pt>
    <dgm:pt modelId="{24BAD21B-1A03-4ABC-A211-2D1B8ADFACBF}" type="parTrans" cxnId="{4A829667-1279-4E35-87BD-793410C23778}">
      <dgm:prSet/>
      <dgm:spPr/>
      <dgm:t>
        <a:bodyPr/>
        <a:lstStyle/>
        <a:p>
          <a:endParaRPr lang="es-CO"/>
        </a:p>
      </dgm:t>
    </dgm:pt>
    <dgm:pt modelId="{A27D2DFA-4BDF-4D5D-BE71-5E025660C30A}" type="sibTrans" cxnId="{4A829667-1279-4E35-87BD-793410C23778}">
      <dgm:prSet/>
      <dgm:spPr/>
      <dgm:t>
        <a:bodyPr/>
        <a:lstStyle/>
        <a:p>
          <a:endParaRPr lang="es-CO"/>
        </a:p>
      </dgm:t>
    </dgm:pt>
    <dgm:pt modelId="{3863FC0A-D858-4B13-BB20-799BA83426BC}" type="pres">
      <dgm:prSet presAssocID="{079BD3E4-08E7-4FC2-BBA4-D35B003F20E8}" presName="linearFlow" presStyleCnt="0">
        <dgm:presLayoutVars>
          <dgm:dir/>
          <dgm:animLvl val="lvl"/>
          <dgm:resizeHandles val="exact"/>
        </dgm:presLayoutVars>
      </dgm:prSet>
      <dgm:spPr/>
    </dgm:pt>
    <dgm:pt modelId="{58F49691-068C-4041-BAAF-0844F372F578}" type="pres">
      <dgm:prSet presAssocID="{4DADC945-545E-40FB-A0CD-EB074427C954}" presName="composite" presStyleCnt="0"/>
      <dgm:spPr/>
    </dgm:pt>
    <dgm:pt modelId="{5D5777AF-C667-47F9-B5FD-EED3301A5316}" type="pres">
      <dgm:prSet presAssocID="{4DADC945-545E-40FB-A0CD-EB074427C954}" presName="parentText" presStyleLbl="alignNode1" presStyleIdx="0" presStyleCnt="5">
        <dgm:presLayoutVars>
          <dgm:chMax val="1"/>
          <dgm:bulletEnabled val="1"/>
        </dgm:presLayoutVars>
      </dgm:prSet>
      <dgm:spPr/>
    </dgm:pt>
    <dgm:pt modelId="{D813D20C-A315-48C5-89F8-4B289CBCF813}" type="pres">
      <dgm:prSet presAssocID="{4DADC945-545E-40FB-A0CD-EB074427C954}" presName="descendantText" presStyleLbl="alignAcc1" presStyleIdx="0" presStyleCnt="5">
        <dgm:presLayoutVars>
          <dgm:bulletEnabled val="1"/>
        </dgm:presLayoutVars>
      </dgm:prSet>
      <dgm:spPr/>
      <dgm:t>
        <a:bodyPr/>
        <a:lstStyle/>
        <a:p>
          <a:endParaRPr lang="es-CO"/>
        </a:p>
      </dgm:t>
    </dgm:pt>
    <dgm:pt modelId="{4CB95242-9B9A-4D20-88B5-C5203DFC9A5E}" type="pres">
      <dgm:prSet presAssocID="{AAD6B2E4-717F-4B4A-A2B4-FCA8F0183981}" presName="sp" presStyleCnt="0"/>
      <dgm:spPr/>
    </dgm:pt>
    <dgm:pt modelId="{ADC19B72-F038-42D2-A69D-B6E8255B2F86}" type="pres">
      <dgm:prSet presAssocID="{FB11BB5F-12C5-4550-8EA3-1887B99FDBC3}" presName="composite" presStyleCnt="0"/>
      <dgm:spPr/>
    </dgm:pt>
    <dgm:pt modelId="{3C6E9321-2A94-4A22-84E2-221B837E6ECB}" type="pres">
      <dgm:prSet presAssocID="{FB11BB5F-12C5-4550-8EA3-1887B99FDBC3}" presName="parentText" presStyleLbl="alignNode1" presStyleIdx="1" presStyleCnt="5">
        <dgm:presLayoutVars>
          <dgm:chMax val="1"/>
          <dgm:bulletEnabled val="1"/>
        </dgm:presLayoutVars>
      </dgm:prSet>
      <dgm:spPr/>
    </dgm:pt>
    <dgm:pt modelId="{0A34BF5C-330E-410B-8C90-EA5420553C73}" type="pres">
      <dgm:prSet presAssocID="{FB11BB5F-12C5-4550-8EA3-1887B99FDBC3}" presName="descendantText" presStyleLbl="alignAcc1" presStyleIdx="1" presStyleCnt="5">
        <dgm:presLayoutVars>
          <dgm:bulletEnabled val="1"/>
        </dgm:presLayoutVars>
      </dgm:prSet>
      <dgm:spPr/>
      <dgm:t>
        <a:bodyPr/>
        <a:lstStyle/>
        <a:p>
          <a:endParaRPr lang="es-CO"/>
        </a:p>
      </dgm:t>
    </dgm:pt>
    <dgm:pt modelId="{5FA4A7E1-1DA4-4689-B93C-532BCDACDFAB}" type="pres">
      <dgm:prSet presAssocID="{97DD2674-7FFA-4B79-896E-B197439DCBEC}" presName="sp" presStyleCnt="0"/>
      <dgm:spPr/>
    </dgm:pt>
    <dgm:pt modelId="{0F4B9865-E1EF-4E1A-A503-1C5EDAB546DC}" type="pres">
      <dgm:prSet presAssocID="{9BB132AC-873F-4543-A9C3-4A2E5DB40BCB}" presName="composite" presStyleCnt="0"/>
      <dgm:spPr/>
    </dgm:pt>
    <dgm:pt modelId="{CF7AC5CD-8CB2-4CA5-9883-909CEADB59D3}" type="pres">
      <dgm:prSet presAssocID="{9BB132AC-873F-4543-A9C3-4A2E5DB40BCB}" presName="parentText" presStyleLbl="alignNode1" presStyleIdx="2" presStyleCnt="5">
        <dgm:presLayoutVars>
          <dgm:chMax val="1"/>
          <dgm:bulletEnabled val="1"/>
        </dgm:presLayoutVars>
      </dgm:prSet>
      <dgm:spPr/>
    </dgm:pt>
    <dgm:pt modelId="{8174A548-A705-495D-81F7-B02843F1C40A}" type="pres">
      <dgm:prSet presAssocID="{9BB132AC-873F-4543-A9C3-4A2E5DB40BCB}" presName="descendantText" presStyleLbl="alignAcc1" presStyleIdx="2" presStyleCnt="5">
        <dgm:presLayoutVars>
          <dgm:bulletEnabled val="1"/>
        </dgm:presLayoutVars>
      </dgm:prSet>
      <dgm:spPr/>
      <dgm:t>
        <a:bodyPr/>
        <a:lstStyle/>
        <a:p>
          <a:endParaRPr lang="es-CO"/>
        </a:p>
      </dgm:t>
    </dgm:pt>
    <dgm:pt modelId="{EF5E3901-B7E5-40F9-B256-A413EBB19B32}" type="pres">
      <dgm:prSet presAssocID="{688CA81B-209F-42C6-81E7-EA3969B0492B}" presName="sp" presStyleCnt="0"/>
      <dgm:spPr/>
    </dgm:pt>
    <dgm:pt modelId="{A8F1E402-A884-496A-A18A-668663F3636A}" type="pres">
      <dgm:prSet presAssocID="{F64704FB-90A8-40ED-8B40-D6B2EE01EBAE}" presName="composite" presStyleCnt="0"/>
      <dgm:spPr/>
    </dgm:pt>
    <dgm:pt modelId="{152CEE24-BEB1-405C-8DFA-22F4E855BF11}" type="pres">
      <dgm:prSet presAssocID="{F64704FB-90A8-40ED-8B40-D6B2EE01EBAE}" presName="parentText" presStyleLbl="alignNode1" presStyleIdx="3" presStyleCnt="5">
        <dgm:presLayoutVars>
          <dgm:chMax val="1"/>
          <dgm:bulletEnabled val="1"/>
        </dgm:presLayoutVars>
      </dgm:prSet>
      <dgm:spPr/>
    </dgm:pt>
    <dgm:pt modelId="{5C180B21-F8E5-4C3B-BCA1-CE5CC29D79F3}" type="pres">
      <dgm:prSet presAssocID="{F64704FB-90A8-40ED-8B40-D6B2EE01EBAE}" presName="descendantText" presStyleLbl="alignAcc1" presStyleIdx="3" presStyleCnt="5">
        <dgm:presLayoutVars>
          <dgm:bulletEnabled val="1"/>
        </dgm:presLayoutVars>
      </dgm:prSet>
      <dgm:spPr/>
    </dgm:pt>
    <dgm:pt modelId="{3DD12E06-036D-4B93-94AD-46148FB0B087}" type="pres">
      <dgm:prSet presAssocID="{4C7B0389-7573-4D6B-8F7A-454456E175AF}" presName="sp" presStyleCnt="0"/>
      <dgm:spPr/>
    </dgm:pt>
    <dgm:pt modelId="{58D06E49-F21A-4C1E-8308-C3882A53C307}" type="pres">
      <dgm:prSet presAssocID="{0879C51D-899B-4B13-9A35-DFC5306964F8}" presName="composite" presStyleCnt="0"/>
      <dgm:spPr/>
    </dgm:pt>
    <dgm:pt modelId="{04F5B183-B1F6-420C-9B7D-3360B315E1F6}" type="pres">
      <dgm:prSet presAssocID="{0879C51D-899B-4B13-9A35-DFC5306964F8}" presName="parentText" presStyleLbl="alignNode1" presStyleIdx="4" presStyleCnt="5">
        <dgm:presLayoutVars>
          <dgm:chMax val="1"/>
          <dgm:bulletEnabled val="1"/>
        </dgm:presLayoutVars>
      </dgm:prSet>
      <dgm:spPr/>
    </dgm:pt>
    <dgm:pt modelId="{BCB82328-3D26-4720-8AD9-6050C86E19C9}" type="pres">
      <dgm:prSet presAssocID="{0879C51D-899B-4B13-9A35-DFC5306964F8}" presName="descendantText" presStyleLbl="alignAcc1" presStyleIdx="4" presStyleCnt="5">
        <dgm:presLayoutVars>
          <dgm:bulletEnabled val="1"/>
        </dgm:presLayoutVars>
      </dgm:prSet>
      <dgm:spPr/>
    </dgm:pt>
  </dgm:ptLst>
  <dgm:cxnLst>
    <dgm:cxn modelId="{B2CF668D-B30A-4A46-9446-1E4E72DB4C48}" type="presOf" srcId="{2A6A4D94-2DD1-4DEC-B146-361AEF455A2D}" destId="{D813D20C-A315-48C5-89F8-4B289CBCF813}" srcOrd="0" destOrd="0" presId="urn:microsoft.com/office/officeart/2005/8/layout/chevron2"/>
    <dgm:cxn modelId="{DA34F780-AC21-428B-946C-D22CC335CB88}" srcId="{079BD3E4-08E7-4FC2-BBA4-D35B003F20E8}" destId="{9BB132AC-873F-4543-A9C3-4A2E5DB40BCB}" srcOrd="2" destOrd="0" parTransId="{878D651C-75A5-4C25-80B8-F4C401BE6291}" sibTransId="{688CA81B-209F-42C6-81E7-EA3969B0492B}"/>
    <dgm:cxn modelId="{837B104B-42B6-4690-9FB8-922314A4E0FE}" type="presOf" srcId="{F64704FB-90A8-40ED-8B40-D6B2EE01EBAE}" destId="{152CEE24-BEB1-405C-8DFA-22F4E855BF11}" srcOrd="0" destOrd="0" presId="urn:microsoft.com/office/officeart/2005/8/layout/chevron2"/>
    <dgm:cxn modelId="{6C4B0673-A170-4FF0-ACD0-F15851E835DE}" type="presOf" srcId="{079BD3E4-08E7-4FC2-BBA4-D35B003F20E8}" destId="{3863FC0A-D858-4B13-BB20-799BA83426BC}" srcOrd="0" destOrd="0" presId="urn:microsoft.com/office/officeart/2005/8/layout/chevron2"/>
    <dgm:cxn modelId="{0844947F-D435-4CB6-A7B9-BC1C59BF3FBF}" type="presOf" srcId="{B37DE445-1548-488E-BEA6-07DF3CDFA9B9}" destId="{8174A548-A705-495D-81F7-B02843F1C40A}" srcOrd="0" destOrd="0" presId="urn:microsoft.com/office/officeart/2005/8/layout/chevron2"/>
    <dgm:cxn modelId="{A8F75334-67AF-403F-8690-D309916CDE30}" type="presOf" srcId="{FB11BB5F-12C5-4550-8EA3-1887B99FDBC3}" destId="{3C6E9321-2A94-4A22-84E2-221B837E6ECB}" srcOrd="0" destOrd="0" presId="urn:microsoft.com/office/officeart/2005/8/layout/chevron2"/>
    <dgm:cxn modelId="{51F7A482-7CDD-4166-9426-EE312ACFC2A1}" srcId="{079BD3E4-08E7-4FC2-BBA4-D35B003F20E8}" destId="{0879C51D-899B-4B13-9A35-DFC5306964F8}" srcOrd="4" destOrd="0" parTransId="{2037F785-4F5D-4CE9-BE61-2FE078B91BC5}" sibTransId="{081C256F-E56E-4DB2-B050-9F5BCBE5641C}"/>
    <dgm:cxn modelId="{1AECD777-0F87-40F7-AA25-6415A7A6B6A0}" srcId="{079BD3E4-08E7-4FC2-BBA4-D35B003F20E8}" destId="{4DADC945-545E-40FB-A0CD-EB074427C954}" srcOrd="0" destOrd="0" parTransId="{7F1774F3-1EBE-46AD-B8E0-249273630D68}" sibTransId="{AAD6B2E4-717F-4B4A-A2B4-FCA8F0183981}"/>
    <dgm:cxn modelId="{711A97AB-3F2A-4F49-8806-99CD9F628A00}" srcId="{4DADC945-545E-40FB-A0CD-EB074427C954}" destId="{2A6A4D94-2DD1-4DEC-B146-361AEF455A2D}" srcOrd="0" destOrd="0" parTransId="{0925F3DE-AFD5-46E4-A15E-E8735374D8E4}" sibTransId="{20FFF287-C4AD-4E8B-9893-2CA10993E888}"/>
    <dgm:cxn modelId="{4A829667-1279-4E35-87BD-793410C23778}" srcId="{0879C51D-899B-4B13-9A35-DFC5306964F8}" destId="{B3A74F45-E733-4872-9FF0-494778E6667B}" srcOrd="0" destOrd="0" parTransId="{24BAD21B-1A03-4ABC-A211-2D1B8ADFACBF}" sibTransId="{A27D2DFA-4BDF-4D5D-BE71-5E025660C30A}"/>
    <dgm:cxn modelId="{79D0908C-3C82-4197-9A80-FB252F804FCA}" srcId="{079BD3E4-08E7-4FC2-BBA4-D35B003F20E8}" destId="{F64704FB-90A8-40ED-8B40-D6B2EE01EBAE}" srcOrd="3" destOrd="0" parTransId="{F5276F38-A075-435C-9CF1-4BA50C124BC9}" sibTransId="{4C7B0389-7573-4D6B-8F7A-454456E175AF}"/>
    <dgm:cxn modelId="{724F2784-C8D9-4277-B8C6-0E77A189A30D}" type="presOf" srcId="{19C6A515-8A75-4C4C-845F-355CA0C77D33}" destId="{0A34BF5C-330E-410B-8C90-EA5420553C73}" srcOrd="0" destOrd="0" presId="urn:microsoft.com/office/officeart/2005/8/layout/chevron2"/>
    <dgm:cxn modelId="{A9D0BA32-7525-4D10-9F54-F78C0134737A}" type="presOf" srcId="{6A818803-F542-47BD-B017-A039749CD145}" destId="{5C180B21-F8E5-4C3B-BCA1-CE5CC29D79F3}" srcOrd="0" destOrd="0" presId="urn:microsoft.com/office/officeart/2005/8/layout/chevron2"/>
    <dgm:cxn modelId="{757B15D6-66BC-499E-A7BA-EF7A7B6621F9}" srcId="{F64704FB-90A8-40ED-8B40-D6B2EE01EBAE}" destId="{6A818803-F542-47BD-B017-A039749CD145}" srcOrd="0" destOrd="0" parTransId="{C103264D-BF35-4737-8E92-B6A5F9DFED76}" sibTransId="{2E6E438F-39F1-4883-8FA8-561E0AAB2721}"/>
    <dgm:cxn modelId="{B1763A44-A664-40C5-934C-E880EB8776FE}" type="presOf" srcId="{B3A74F45-E733-4872-9FF0-494778E6667B}" destId="{BCB82328-3D26-4720-8AD9-6050C86E19C9}" srcOrd="0" destOrd="0" presId="urn:microsoft.com/office/officeart/2005/8/layout/chevron2"/>
    <dgm:cxn modelId="{1089DF99-15AA-4008-AEF1-9EEEA66B76E1}" srcId="{FB11BB5F-12C5-4550-8EA3-1887B99FDBC3}" destId="{19C6A515-8A75-4C4C-845F-355CA0C77D33}" srcOrd="0" destOrd="0" parTransId="{D25E4F34-E3B5-419A-A465-0EB0DF1182BB}" sibTransId="{6E11457E-E791-4DF3-B424-BDA67484FEEE}"/>
    <dgm:cxn modelId="{70BA3C04-EB77-4F97-8D09-95ED9DA637D5}" type="presOf" srcId="{4DADC945-545E-40FB-A0CD-EB074427C954}" destId="{5D5777AF-C667-47F9-B5FD-EED3301A5316}" srcOrd="0" destOrd="0" presId="urn:microsoft.com/office/officeart/2005/8/layout/chevron2"/>
    <dgm:cxn modelId="{9ACF5A29-3771-4B01-9070-AC080D78C0C5}" srcId="{079BD3E4-08E7-4FC2-BBA4-D35B003F20E8}" destId="{FB11BB5F-12C5-4550-8EA3-1887B99FDBC3}" srcOrd="1" destOrd="0" parTransId="{306C4D19-C120-4429-99D0-04DE37BCAB55}" sibTransId="{97DD2674-7FFA-4B79-896E-B197439DCBEC}"/>
    <dgm:cxn modelId="{6055959F-F59F-4400-9007-017350930535}" srcId="{9BB132AC-873F-4543-A9C3-4A2E5DB40BCB}" destId="{B37DE445-1548-488E-BEA6-07DF3CDFA9B9}" srcOrd="0" destOrd="0" parTransId="{516507BC-5934-4348-9F18-E61F779A1047}" sibTransId="{EDAFE40F-45CF-40BF-AE85-3A1372805201}"/>
    <dgm:cxn modelId="{ED27D666-D409-4EFF-918E-15451C1780DA}" type="presOf" srcId="{0879C51D-899B-4B13-9A35-DFC5306964F8}" destId="{04F5B183-B1F6-420C-9B7D-3360B315E1F6}" srcOrd="0" destOrd="0" presId="urn:microsoft.com/office/officeart/2005/8/layout/chevron2"/>
    <dgm:cxn modelId="{4CA5665E-FE27-412E-B210-0638A1382AE2}" type="presOf" srcId="{9BB132AC-873F-4543-A9C3-4A2E5DB40BCB}" destId="{CF7AC5CD-8CB2-4CA5-9883-909CEADB59D3}" srcOrd="0" destOrd="0" presId="urn:microsoft.com/office/officeart/2005/8/layout/chevron2"/>
    <dgm:cxn modelId="{A6B0DFDC-B29F-47AF-9417-259711E7CFCB}" type="presParOf" srcId="{3863FC0A-D858-4B13-BB20-799BA83426BC}" destId="{58F49691-068C-4041-BAAF-0844F372F578}" srcOrd="0" destOrd="0" presId="urn:microsoft.com/office/officeart/2005/8/layout/chevron2"/>
    <dgm:cxn modelId="{695A3ED4-A6C3-417D-B575-ED9AE0912EA6}" type="presParOf" srcId="{58F49691-068C-4041-BAAF-0844F372F578}" destId="{5D5777AF-C667-47F9-B5FD-EED3301A5316}" srcOrd="0" destOrd="0" presId="urn:microsoft.com/office/officeart/2005/8/layout/chevron2"/>
    <dgm:cxn modelId="{E21F57BF-18C1-4E6E-8F41-BBDF6BD7BFBE}" type="presParOf" srcId="{58F49691-068C-4041-BAAF-0844F372F578}" destId="{D813D20C-A315-48C5-89F8-4B289CBCF813}" srcOrd="1" destOrd="0" presId="urn:microsoft.com/office/officeart/2005/8/layout/chevron2"/>
    <dgm:cxn modelId="{BC9C97A5-BD12-4BCB-8444-1C31E64047C9}" type="presParOf" srcId="{3863FC0A-D858-4B13-BB20-799BA83426BC}" destId="{4CB95242-9B9A-4D20-88B5-C5203DFC9A5E}" srcOrd="1" destOrd="0" presId="urn:microsoft.com/office/officeart/2005/8/layout/chevron2"/>
    <dgm:cxn modelId="{828D0611-3EEA-4435-AB12-A22DEAD03D69}" type="presParOf" srcId="{3863FC0A-D858-4B13-BB20-799BA83426BC}" destId="{ADC19B72-F038-42D2-A69D-B6E8255B2F86}" srcOrd="2" destOrd="0" presId="urn:microsoft.com/office/officeart/2005/8/layout/chevron2"/>
    <dgm:cxn modelId="{4EEF5C38-25B7-4B35-8B4D-F41B81AB4A0A}" type="presParOf" srcId="{ADC19B72-F038-42D2-A69D-B6E8255B2F86}" destId="{3C6E9321-2A94-4A22-84E2-221B837E6ECB}" srcOrd="0" destOrd="0" presId="urn:microsoft.com/office/officeart/2005/8/layout/chevron2"/>
    <dgm:cxn modelId="{CE906838-B73E-4D2D-8292-961678490596}" type="presParOf" srcId="{ADC19B72-F038-42D2-A69D-B6E8255B2F86}" destId="{0A34BF5C-330E-410B-8C90-EA5420553C73}" srcOrd="1" destOrd="0" presId="urn:microsoft.com/office/officeart/2005/8/layout/chevron2"/>
    <dgm:cxn modelId="{83115E9B-DD32-4265-B317-43116D6FD0C7}" type="presParOf" srcId="{3863FC0A-D858-4B13-BB20-799BA83426BC}" destId="{5FA4A7E1-1DA4-4689-B93C-532BCDACDFAB}" srcOrd="3" destOrd="0" presId="urn:microsoft.com/office/officeart/2005/8/layout/chevron2"/>
    <dgm:cxn modelId="{FCDC7A1D-8717-44B6-BC92-819F15663DD8}" type="presParOf" srcId="{3863FC0A-D858-4B13-BB20-799BA83426BC}" destId="{0F4B9865-E1EF-4E1A-A503-1C5EDAB546DC}" srcOrd="4" destOrd="0" presId="urn:microsoft.com/office/officeart/2005/8/layout/chevron2"/>
    <dgm:cxn modelId="{9094008C-076D-4999-A3CA-5AA6C58C04AE}" type="presParOf" srcId="{0F4B9865-E1EF-4E1A-A503-1C5EDAB546DC}" destId="{CF7AC5CD-8CB2-4CA5-9883-909CEADB59D3}" srcOrd="0" destOrd="0" presId="urn:microsoft.com/office/officeart/2005/8/layout/chevron2"/>
    <dgm:cxn modelId="{01A8785B-F5F0-4861-ADAB-477DF6F77F2B}" type="presParOf" srcId="{0F4B9865-E1EF-4E1A-A503-1C5EDAB546DC}" destId="{8174A548-A705-495D-81F7-B02843F1C40A}" srcOrd="1" destOrd="0" presId="urn:microsoft.com/office/officeart/2005/8/layout/chevron2"/>
    <dgm:cxn modelId="{815D9FA3-5E18-4CE6-9F0E-4A5EABC5939A}" type="presParOf" srcId="{3863FC0A-D858-4B13-BB20-799BA83426BC}" destId="{EF5E3901-B7E5-40F9-B256-A413EBB19B32}" srcOrd="5" destOrd="0" presId="urn:microsoft.com/office/officeart/2005/8/layout/chevron2"/>
    <dgm:cxn modelId="{CAD0AEA2-6AF3-4DF8-AE0B-28FBED9212E1}" type="presParOf" srcId="{3863FC0A-D858-4B13-BB20-799BA83426BC}" destId="{A8F1E402-A884-496A-A18A-668663F3636A}" srcOrd="6" destOrd="0" presId="urn:microsoft.com/office/officeart/2005/8/layout/chevron2"/>
    <dgm:cxn modelId="{0B341289-E22D-4B10-AF85-B3CB7A63DB3A}" type="presParOf" srcId="{A8F1E402-A884-496A-A18A-668663F3636A}" destId="{152CEE24-BEB1-405C-8DFA-22F4E855BF11}" srcOrd="0" destOrd="0" presId="urn:microsoft.com/office/officeart/2005/8/layout/chevron2"/>
    <dgm:cxn modelId="{CB264792-55AD-48E3-82FB-601C7E1C250A}" type="presParOf" srcId="{A8F1E402-A884-496A-A18A-668663F3636A}" destId="{5C180B21-F8E5-4C3B-BCA1-CE5CC29D79F3}" srcOrd="1" destOrd="0" presId="urn:microsoft.com/office/officeart/2005/8/layout/chevron2"/>
    <dgm:cxn modelId="{881E6B5D-132A-4699-8E0C-CF1237087FC7}" type="presParOf" srcId="{3863FC0A-D858-4B13-BB20-799BA83426BC}" destId="{3DD12E06-036D-4B93-94AD-46148FB0B087}" srcOrd="7" destOrd="0" presId="urn:microsoft.com/office/officeart/2005/8/layout/chevron2"/>
    <dgm:cxn modelId="{ED657F67-8D28-4966-BDB6-3779505712E5}" type="presParOf" srcId="{3863FC0A-D858-4B13-BB20-799BA83426BC}" destId="{58D06E49-F21A-4C1E-8308-C3882A53C307}" srcOrd="8" destOrd="0" presId="urn:microsoft.com/office/officeart/2005/8/layout/chevron2"/>
    <dgm:cxn modelId="{448812D9-5E6C-41EF-A58B-9A25D8DA54E2}" type="presParOf" srcId="{58D06E49-F21A-4C1E-8308-C3882A53C307}" destId="{04F5B183-B1F6-420C-9B7D-3360B315E1F6}" srcOrd="0" destOrd="0" presId="urn:microsoft.com/office/officeart/2005/8/layout/chevron2"/>
    <dgm:cxn modelId="{B95A26FF-C262-4820-9074-5C7455959DD4}" type="presParOf" srcId="{58D06E49-F21A-4C1E-8308-C3882A53C307}" destId="{BCB82328-3D26-4720-8AD9-6050C86E19C9}"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E6F062-C786-4F7D-AA97-CEEC305CF129}">
      <dsp:nvSpPr>
        <dsp:cNvPr id="0" name=""/>
        <dsp:cNvSpPr/>
      </dsp:nvSpPr>
      <dsp:spPr>
        <a:xfrm>
          <a:off x="0" y="0"/>
          <a:ext cx="6096000" cy="1934765"/>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s-CO" sz="2700" kern="1200" dirty="0" smtClean="0"/>
            <a:t>David H. Jonassen </a:t>
          </a:r>
          <a:endParaRPr lang="es-CO" sz="2700" kern="1200" dirty="0"/>
        </a:p>
        <a:p>
          <a:pPr marL="228600" lvl="1" indent="-228600" algn="just" defTabSz="933450">
            <a:lnSpc>
              <a:spcPct val="90000"/>
            </a:lnSpc>
            <a:spcBef>
              <a:spcPct val="0"/>
            </a:spcBef>
            <a:spcAft>
              <a:spcPct val="15000"/>
            </a:spcAft>
            <a:buChar char="••"/>
          </a:pPr>
          <a:r>
            <a:rPr lang="es-CO" sz="2100" kern="1200" dirty="0" smtClean="0"/>
            <a:t>Profesor distinguido de la Escuela de Ciencias de la Información y Aprendizaje de Tecnologías en la Universidad de Missouri</a:t>
          </a:r>
          <a:endParaRPr lang="es-CO" sz="2100" kern="1200" dirty="0"/>
        </a:p>
      </dsp:txBody>
      <dsp:txXfrm>
        <a:off x="1412676" y="0"/>
        <a:ext cx="4683323" cy="1934765"/>
      </dsp:txXfrm>
    </dsp:sp>
    <dsp:sp modelId="{1E94B019-0FCC-4BEA-8B94-F9E2EA73320A}">
      <dsp:nvSpPr>
        <dsp:cNvPr id="0" name=""/>
        <dsp:cNvSpPr/>
      </dsp:nvSpPr>
      <dsp:spPr>
        <a:xfrm>
          <a:off x="193476" y="193476"/>
          <a:ext cx="1219200" cy="1547812"/>
        </a:xfrm>
        <a:prstGeom prst="roundRect">
          <a:avLst>
            <a:gd name="adj" fmla="val 10000"/>
          </a:avLst>
        </a:prstGeom>
        <a:blipFill rotWithShape="0">
          <a:blip xmlns:r="http://schemas.openxmlformats.org/officeDocument/2006/relationships" r:embed="rId1"/>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1FF291A-5EBA-49E6-A3A7-7743F6272239}">
      <dsp:nvSpPr>
        <dsp:cNvPr id="0" name=""/>
        <dsp:cNvSpPr/>
      </dsp:nvSpPr>
      <dsp:spPr>
        <a:xfrm>
          <a:off x="0" y="2128242"/>
          <a:ext cx="6096000" cy="1934765"/>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es-CO" sz="2700" kern="1200" dirty="0" smtClean="0"/>
            <a:t>Mindtools </a:t>
          </a:r>
        </a:p>
        <a:p>
          <a:pPr lvl="0" algn="l" defTabSz="1200150">
            <a:lnSpc>
              <a:spcPct val="90000"/>
            </a:lnSpc>
            <a:spcBef>
              <a:spcPct val="0"/>
            </a:spcBef>
            <a:spcAft>
              <a:spcPct val="35000"/>
            </a:spcAft>
          </a:pPr>
          <a:r>
            <a:rPr lang="es-CO" sz="2700" kern="1200" dirty="0" smtClean="0"/>
            <a:t>(Herramientas para la Mente)</a:t>
          </a:r>
          <a:endParaRPr lang="es-CO" sz="2700" kern="1200" dirty="0"/>
        </a:p>
      </dsp:txBody>
      <dsp:txXfrm>
        <a:off x="1412676" y="2128242"/>
        <a:ext cx="4683323" cy="1934765"/>
      </dsp:txXfrm>
    </dsp:sp>
    <dsp:sp modelId="{7E349BC3-0B75-4109-8D9C-80B3A1785210}">
      <dsp:nvSpPr>
        <dsp:cNvPr id="0" name=""/>
        <dsp:cNvSpPr/>
      </dsp:nvSpPr>
      <dsp:spPr>
        <a:xfrm>
          <a:off x="193476" y="2321718"/>
          <a:ext cx="1219200" cy="1547812"/>
        </a:xfrm>
        <a:prstGeom prst="roundRect">
          <a:avLst>
            <a:gd name="adj" fmla="val 10000"/>
          </a:avLst>
        </a:prstGeom>
        <a:blipFill rotWithShape="0">
          <a:blip xmlns:r="http://schemas.openxmlformats.org/officeDocument/2006/relationships" r:embed="rId2"/>
          <a:stretch>
            <a:fillRect/>
          </a:stretch>
        </a:blipFill>
        <a:ln>
          <a:noFill/>
        </a:ln>
        <a:effectLst>
          <a:outerShdw blurRad="40000" dist="23000" dir="5400000" rotWithShape="0">
            <a:srgbClr val="000000">
              <a:alpha val="3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5F8777-C966-41AD-B8CE-9EBF51C0EB02}">
      <dsp:nvSpPr>
        <dsp:cNvPr id="0" name=""/>
        <dsp:cNvSpPr/>
      </dsp:nvSpPr>
      <dsp:spPr>
        <a:xfrm>
          <a:off x="950" y="2679"/>
          <a:ext cx="8279019" cy="136621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s-CO" sz="2500" kern="1200" dirty="0" smtClean="0"/>
            <a:t>Organizador gráfico que muestra de qué manera unas categorías de información se relacionan con sus </a:t>
          </a:r>
          <a:r>
            <a:rPr lang="es-CO" sz="2500" kern="1200" dirty="0" err="1" smtClean="0"/>
            <a:t>subcategorías</a:t>
          </a:r>
          <a:endParaRPr lang="es-CO" sz="2500" kern="1200" dirty="0"/>
        </a:p>
      </dsp:txBody>
      <dsp:txXfrm>
        <a:off x="950" y="2679"/>
        <a:ext cx="8279019" cy="1366218"/>
      </dsp:txXfrm>
    </dsp:sp>
    <dsp:sp modelId="{C202B89D-880D-41E6-B311-7F45A3C29284}">
      <dsp:nvSpPr>
        <dsp:cNvPr id="0" name=""/>
        <dsp:cNvSpPr/>
      </dsp:nvSpPr>
      <dsp:spPr>
        <a:xfrm>
          <a:off x="950" y="1513134"/>
          <a:ext cx="5408111" cy="1366218"/>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es-CO" sz="2000" kern="1200" dirty="0" smtClean="0"/>
            <a:t>Proporciona una estructura para ideas y/o hechos elaborada de tal manera que ayuda a los estudiantes a aprender cómo organizar y priorizar información</a:t>
          </a:r>
          <a:endParaRPr lang="es-CO" sz="2000" kern="1200" dirty="0"/>
        </a:p>
      </dsp:txBody>
      <dsp:txXfrm>
        <a:off x="950" y="1513134"/>
        <a:ext cx="5408111" cy="1366218"/>
      </dsp:txXfrm>
    </dsp:sp>
    <dsp:sp modelId="{D17A5FFD-8670-4FCB-B083-C30E5B94B2E4}">
      <dsp:nvSpPr>
        <dsp:cNvPr id="0" name=""/>
        <dsp:cNvSpPr/>
      </dsp:nvSpPr>
      <dsp:spPr>
        <a:xfrm>
          <a:off x="950" y="3023589"/>
          <a:ext cx="2648438" cy="1366218"/>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O" sz="2000" kern="1200" dirty="0" smtClean="0"/>
            <a:t>No incluyen palabras de enlace entre conceptos que permitan armar proposiciones</a:t>
          </a:r>
          <a:endParaRPr lang="es-CO" sz="2000" kern="1200" dirty="0"/>
        </a:p>
      </dsp:txBody>
      <dsp:txXfrm>
        <a:off x="950" y="3023589"/>
        <a:ext cx="2648438" cy="1366218"/>
      </dsp:txXfrm>
    </dsp:sp>
    <dsp:sp modelId="{11877741-77A0-49DC-A911-D3000DE2E88A}">
      <dsp:nvSpPr>
        <dsp:cNvPr id="0" name=""/>
        <dsp:cNvSpPr/>
      </dsp:nvSpPr>
      <dsp:spPr>
        <a:xfrm>
          <a:off x="2760623" y="3023589"/>
          <a:ext cx="2648438" cy="1366218"/>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CO" sz="2800" kern="1200" dirty="0" smtClean="0"/>
            <a:t>Sus relaciones sí son jerárquicas</a:t>
          </a:r>
          <a:endParaRPr lang="es-CO" sz="2800" kern="1200" dirty="0"/>
        </a:p>
      </dsp:txBody>
      <dsp:txXfrm>
        <a:off x="2760623" y="3023589"/>
        <a:ext cx="2648438" cy="1366218"/>
      </dsp:txXfrm>
    </dsp:sp>
    <dsp:sp modelId="{85550670-E2B2-4690-A40D-291A7631F8DB}">
      <dsp:nvSpPr>
        <dsp:cNvPr id="0" name=""/>
        <dsp:cNvSpPr/>
      </dsp:nvSpPr>
      <dsp:spPr>
        <a:xfrm>
          <a:off x="5631531" y="1513134"/>
          <a:ext cx="2648438" cy="1366218"/>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CO" sz="1600" kern="1200" dirty="0" smtClean="0"/>
            <a:t>El concepto principal se ubica en el centro de la telaraña y los enlaces hacia afuera vinculan otros conceptos que soportan los detalles relacionados con ellos</a:t>
          </a:r>
          <a:endParaRPr lang="es-CO" sz="1600" kern="1200" dirty="0"/>
        </a:p>
      </dsp:txBody>
      <dsp:txXfrm>
        <a:off x="5631531" y="1513134"/>
        <a:ext cx="2648438" cy="1366218"/>
      </dsp:txXfrm>
    </dsp:sp>
    <dsp:sp modelId="{2238C220-6EDE-41FF-B39C-953AE81925C7}">
      <dsp:nvSpPr>
        <dsp:cNvPr id="0" name=""/>
        <dsp:cNvSpPr/>
      </dsp:nvSpPr>
      <dsp:spPr>
        <a:xfrm>
          <a:off x="5631531" y="3023589"/>
          <a:ext cx="2648438" cy="1366218"/>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kern="1200" dirty="0" smtClean="0"/>
            <a:t>Se utilizan para generar lluvias de ideas, organizar información y analizar contenidos de un tema o de una historia</a:t>
          </a:r>
          <a:endParaRPr lang="es-CO" sz="1800" kern="1200" dirty="0"/>
        </a:p>
      </dsp:txBody>
      <dsp:txXfrm>
        <a:off x="5631531" y="3023589"/>
        <a:ext cx="2648438" cy="1366218"/>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12086CB-84C4-4B56-8FE1-BEBAE72DE7E4}">
      <dsp:nvSpPr>
        <dsp:cNvPr id="0" name=""/>
        <dsp:cNvSpPr/>
      </dsp:nvSpPr>
      <dsp:spPr>
        <a:xfrm>
          <a:off x="621068" y="0"/>
          <a:ext cx="7038782" cy="4824536"/>
        </a:xfrm>
        <a:prstGeom prst="rightArrow">
          <a:avLst/>
        </a:prstGeom>
        <a:solidFill>
          <a:schemeClr val="accent5">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 modelId="{91B28FE4-AEFE-44AF-81CE-C44D2A310E1D}">
      <dsp:nvSpPr>
        <dsp:cNvPr id="0" name=""/>
        <dsp:cNvSpPr/>
      </dsp:nvSpPr>
      <dsp:spPr>
        <a:xfrm>
          <a:off x="8895" y="1447360"/>
          <a:ext cx="2665421" cy="1929814"/>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b="1" kern="1200" dirty="0" smtClean="0"/>
            <a:t>Usualmente se llama Diagrama de “Ishikawa”, por el apellido de su creador; también se conoce como “Diagrama Espina de Pescado” por su forma similar al esqueleto de un pez.</a:t>
          </a:r>
          <a:endParaRPr lang="es-CO" sz="1400" b="1" kern="1200" dirty="0"/>
        </a:p>
      </dsp:txBody>
      <dsp:txXfrm>
        <a:off x="8895" y="1447360"/>
        <a:ext cx="2665421" cy="1929814"/>
      </dsp:txXfrm>
    </dsp:sp>
    <dsp:sp modelId="{97CF19FF-D4A7-4B1B-B9B6-89D49A958563}">
      <dsp:nvSpPr>
        <dsp:cNvPr id="0" name=""/>
        <dsp:cNvSpPr/>
      </dsp:nvSpPr>
      <dsp:spPr>
        <a:xfrm>
          <a:off x="2807749" y="1447360"/>
          <a:ext cx="2665421" cy="1929814"/>
        </a:xfrm>
        <a:prstGeom prst="roundRect">
          <a:avLst/>
        </a:prstGeom>
        <a:gradFill rotWithShape="0">
          <a:gsLst>
            <a:gs pos="0">
              <a:schemeClr val="accent5">
                <a:hueOff val="-9027899"/>
                <a:satOff val="22229"/>
                <a:lumOff val="-490"/>
                <a:alphaOff val="0"/>
                <a:tint val="50000"/>
                <a:satMod val="300000"/>
              </a:schemeClr>
            </a:gs>
            <a:gs pos="35000">
              <a:schemeClr val="accent5">
                <a:hueOff val="-9027899"/>
                <a:satOff val="22229"/>
                <a:lumOff val="-490"/>
                <a:alphaOff val="0"/>
                <a:tint val="37000"/>
                <a:satMod val="300000"/>
              </a:schemeClr>
            </a:gs>
            <a:gs pos="100000">
              <a:schemeClr val="accent5">
                <a:hueOff val="-9027899"/>
                <a:satOff val="22229"/>
                <a:lumOff val="-49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b="1" kern="1200" dirty="0" smtClean="0"/>
            <a:t>Está compuesto por un recuadro (cabeza), una línea principal (columna vertebral) y 4 o más líneas que apuntan a la línea principal formando un ángulo de aproximadamente 70º (espinas principales). </a:t>
          </a:r>
          <a:endParaRPr lang="es-CO" sz="1400" b="1" kern="1200" dirty="0"/>
        </a:p>
      </dsp:txBody>
      <dsp:txXfrm>
        <a:off x="2807749" y="1447360"/>
        <a:ext cx="2665421" cy="1929814"/>
      </dsp:txXfrm>
    </dsp:sp>
    <dsp:sp modelId="{D8264A54-3B91-4F76-86B9-06D73FF8C1BA}">
      <dsp:nvSpPr>
        <dsp:cNvPr id="0" name=""/>
        <dsp:cNvSpPr/>
      </dsp:nvSpPr>
      <dsp:spPr>
        <a:xfrm>
          <a:off x="5606603" y="1447360"/>
          <a:ext cx="2665421" cy="1929814"/>
        </a:xfrm>
        <a:prstGeom prst="roundRect">
          <a:avLst/>
        </a:prstGeom>
        <a:gradFill rotWithShape="0">
          <a:gsLst>
            <a:gs pos="0">
              <a:schemeClr val="accent5">
                <a:hueOff val="-18055798"/>
                <a:satOff val="44459"/>
                <a:lumOff val="-980"/>
                <a:alphaOff val="0"/>
                <a:tint val="50000"/>
                <a:satMod val="300000"/>
              </a:schemeClr>
            </a:gs>
            <a:gs pos="35000">
              <a:schemeClr val="accent5">
                <a:hueOff val="-18055798"/>
                <a:satOff val="44459"/>
                <a:lumOff val="-980"/>
                <a:alphaOff val="0"/>
                <a:tint val="37000"/>
                <a:satMod val="300000"/>
              </a:schemeClr>
            </a:gs>
            <a:gs pos="100000">
              <a:schemeClr val="accent5">
                <a:hueOff val="-18055798"/>
                <a:satOff val="44459"/>
                <a:lumOff val="-98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CO" sz="1400" b="1" kern="1200" dirty="0" smtClean="0"/>
            <a:t>Estas últimas poseen a su vez dos o tres líneas inclinadas (espinas), y así sucesivamente (espinas menores), según sea necesario de acuerdo a la complejidad de la información que se va a tratar.</a:t>
          </a:r>
          <a:endParaRPr lang="es-CO" sz="1400" b="1" kern="1200" dirty="0"/>
        </a:p>
      </dsp:txBody>
      <dsp:txXfrm>
        <a:off x="5606603" y="1447360"/>
        <a:ext cx="2665421" cy="1929814"/>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19BE4DC-E051-468B-928F-13DFF89F1677}">
      <dsp:nvSpPr>
        <dsp:cNvPr id="0" name=""/>
        <dsp:cNvSpPr/>
      </dsp:nvSpPr>
      <dsp:spPr>
        <a:xfrm>
          <a:off x="0" y="3763842"/>
          <a:ext cx="6408712" cy="1235377"/>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s-CO" sz="1500" kern="1200" dirty="0" smtClean="0"/>
            <a:t>Organizar los eventos en forma de diagrama</a:t>
          </a:r>
          <a:endParaRPr lang="es-CO" sz="1500" kern="1200" dirty="0"/>
        </a:p>
      </dsp:txBody>
      <dsp:txXfrm>
        <a:off x="0" y="3763842"/>
        <a:ext cx="6408712" cy="1235377"/>
      </dsp:txXfrm>
    </dsp:sp>
    <dsp:sp modelId="{90C47F80-6D01-4CA1-9319-079314ED1AF5}">
      <dsp:nvSpPr>
        <dsp:cNvPr id="0" name=""/>
        <dsp:cNvSpPr/>
      </dsp:nvSpPr>
      <dsp:spPr>
        <a:xfrm rot="10800000">
          <a:off x="0" y="1882363"/>
          <a:ext cx="6408712" cy="1900010"/>
        </a:xfrm>
        <a:prstGeom prst="upArrowCallout">
          <a:avLst/>
        </a:prstGeom>
        <a:gradFill rotWithShape="0">
          <a:gsLst>
            <a:gs pos="0">
              <a:schemeClr val="accent4">
                <a:hueOff val="8617942"/>
                <a:satOff val="-21801"/>
                <a:lumOff val="980"/>
                <a:alphaOff val="0"/>
                <a:tint val="50000"/>
                <a:satMod val="300000"/>
              </a:schemeClr>
            </a:gs>
            <a:gs pos="35000">
              <a:schemeClr val="accent4">
                <a:hueOff val="8617942"/>
                <a:satOff val="-21801"/>
                <a:lumOff val="980"/>
                <a:alphaOff val="0"/>
                <a:tint val="37000"/>
                <a:satMod val="300000"/>
              </a:schemeClr>
            </a:gs>
            <a:gs pos="100000">
              <a:schemeClr val="accent4">
                <a:hueOff val="8617942"/>
                <a:satOff val="-21801"/>
                <a:lumOff val="98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s-CO" sz="1500" kern="1200" dirty="0" smtClean="0"/>
            <a:t>Seleccionar los hitos más relevantes del tema estudiado para poder establecer los intervalos de tiempo más adecuados</a:t>
          </a:r>
          <a:endParaRPr lang="es-CO" sz="1500" kern="1200" dirty="0"/>
        </a:p>
      </dsp:txBody>
      <dsp:txXfrm>
        <a:off x="0" y="1882363"/>
        <a:ext cx="6408712" cy="666903"/>
      </dsp:txXfrm>
    </dsp:sp>
    <dsp:sp modelId="{EFD110EF-C97A-4108-ABAE-F72609C4E6BB}">
      <dsp:nvSpPr>
        <dsp:cNvPr id="0" name=""/>
        <dsp:cNvSpPr/>
      </dsp:nvSpPr>
      <dsp:spPr>
        <a:xfrm>
          <a:off x="0" y="2549266"/>
          <a:ext cx="3204355" cy="568103"/>
        </a:xfrm>
        <a:prstGeom prst="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s-CO" sz="1300" kern="1200" dirty="0" smtClean="0"/>
            <a:t>Agrupar los eventos similares</a:t>
          </a:r>
          <a:endParaRPr lang="es-CO" sz="1300" kern="1200" dirty="0"/>
        </a:p>
      </dsp:txBody>
      <dsp:txXfrm>
        <a:off x="0" y="2549266"/>
        <a:ext cx="3204355" cy="568103"/>
      </dsp:txXfrm>
    </dsp:sp>
    <dsp:sp modelId="{3292F3A4-67FF-4FE3-9B3F-DB466D6E6117}">
      <dsp:nvSpPr>
        <dsp:cNvPr id="0" name=""/>
        <dsp:cNvSpPr/>
      </dsp:nvSpPr>
      <dsp:spPr>
        <a:xfrm>
          <a:off x="3204356" y="2549266"/>
          <a:ext cx="3204355" cy="568103"/>
        </a:xfrm>
        <a:prstGeom prst="rect">
          <a:avLst/>
        </a:prstGeom>
        <a:solidFill>
          <a:schemeClr val="accent4">
            <a:tint val="40000"/>
            <a:alpha val="90000"/>
            <a:hueOff val="6016469"/>
            <a:satOff val="-16464"/>
            <a:lumOff val="-573"/>
            <a:alphaOff val="0"/>
          </a:schemeClr>
        </a:solidFill>
        <a:ln w="9525" cap="flat" cmpd="sng" algn="ctr">
          <a:solidFill>
            <a:schemeClr val="accent4">
              <a:tint val="40000"/>
              <a:alpha val="90000"/>
              <a:hueOff val="6016469"/>
              <a:satOff val="-16464"/>
              <a:lumOff val="-57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s-CO" sz="1300" kern="1200" dirty="0" smtClean="0"/>
            <a:t>Determinar la escala de visualización que se va a usar</a:t>
          </a:r>
          <a:endParaRPr lang="es-CO" sz="1300" kern="1200" dirty="0"/>
        </a:p>
      </dsp:txBody>
      <dsp:txXfrm>
        <a:off x="3204356" y="2549266"/>
        <a:ext cx="3204355" cy="568103"/>
      </dsp:txXfrm>
    </dsp:sp>
    <dsp:sp modelId="{A5FFAE60-9214-4331-AB22-8C972AC11CA6}">
      <dsp:nvSpPr>
        <dsp:cNvPr id="0" name=""/>
        <dsp:cNvSpPr/>
      </dsp:nvSpPr>
      <dsp:spPr>
        <a:xfrm rot="10800000">
          <a:off x="0" y="883"/>
          <a:ext cx="6408712" cy="1900010"/>
        </a:xfrm>
        <a:prstGeom prst="upArrowCallout">
          <a:avLst/>
        </a:prstGeom>
        <a:gradFill rotWithShape="0">
          <a:gsLst>
            <a:gs pos="0">
              <a:schemeClr val="accent4">
                <a:hueOff val="17235884"/>
                <a:satOff val="-43603"/>
                <a:lumOff val="1960"/>
                <a:alphaOff val="0"/>
                <a:tint val="50000"/>
                <a:satMod val="300000"/>
              </a:schemeClr>
            </a:gs>
            <a:gs pos="35000">
              <a:schemeClr val="accent4">
                <a:hueOff val="17235884"/>
                <a:satOff val="-43603"/>
                <a:lumOff val="1960"/>
                <a:alphaOff val="0"/>
                <a:tint val="37000"/>
                <a:satMod val="300000"/>
              </a:schemeClr>
            </a:gs>
            <a:gs pos="100000">
              <a:schemeClr val="accent4">
                <a:hueOff val="17235884"/>
                <a:satOff val="-43603"/>
                <a:lumOff val="196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s-CO" sz="1500" kern="1200" dirty="0" smtClean="0"/>
            <a:t>Permiten ordenar una secuencia de eventos o de hitos sobre un tema, de tal forma que se visualice con claridad la relación temporal entre ellos</a:t>
          </a:r>
          <a:endParaRPr lang="es-CO" sz="1500" kern="1200" dirty="0"/>
        </a:p>
      </dsp:txBody>
      <dsp:txXfrm>
        <a:off x="0" y="883"/>
        <a:ext cx="6408712" cy="666903"/>
      </dsp:txXfrm>
    </dsp:sp>
    <dsp:sp modelId="{98E2DF2F-BCC8-4ABB-A5F6-B765AFE0B40A}">
      <dsp:nvSpPr>
        <dsp:cNvPr id="0" name=""/>
        <dsp:cNvSpPr/>
      </dsp:nvSpPr>
      <dsp:spPr>
        <a:xfrm>
          <a:off x="0" y="667787"/>
          <a:ext cx="3204355" cy="568103"/>
        </a:xfrm>
        <a:prstGeom prst="rect">
          <a:avLst/>
        </a:prstGeom>
        <a:solidFill>
          <a:schemeClr val="accent4">
            <a:tint val="40000"/>
            <a:alpha val="90000"/>
            <a:hueOff val="12032937"/>
            <a:satOff val="-32929"/>
            <a:lumOff val="-1146"/>
            <a:alphaOff val="0"/>
          </a:schemeClr>
        </a:solidFill>
        <a:ln w="9525" cap="flat" cmpd="sng" algn="ctr">
          <a:solidFill>
            <a:schemeClr val="accent4">
              <a:tint val="40000"/>
              <a:alpha val="90000"/>
              <a:hueOff val="12032937"/>
              <a:satOff val="-32929"/>
              <a:lumOff val="-114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s-CO" sz="1300" kern="1200" dirty="0" smtClean="0"/>
            <a:t>Se deben identificar los eventos y las fechas (iniciales y finales) en que estos ocurrieron</a:t>
          </a:r>
          <a:endParaRPr lang="es-CO" sz="1300" kern="1200" dirty="0"/>
        </a:p>
      </dsp:txBody>
      <dsp:txXfrm>
        <a:off x="0" y="667787"/>
        <a:ext cx="3204355" cy="568103"/>
      </dsp:txXfrm>
    </dsp:sp>
    <dsp:sp modelId="{8FBFCF28-9BA7-4051-A6D8-215B03D7E000}">
      <dsp:nvSpPr>
        <dsp:cNvPr id="0" name=""/>
        <dsp:cNvSpPr/>
      </dsp:nvSpPr>
      <dsp:spPr>
        <a:xfrm>
          <a:off x="3204356" y="667787"/>
          <a:ext cx="3204355" cy="568103"/>
        </a:xfrm>
        <a:prstGeom prst="rect">
          <a:avLst/>
        </a:prstGeom>
        <a:solidFill>
          <a:schemeClr val="accent4">
            <a:tint val="40000"/>
            <a:alpha val="90000"/>
            <a:hueOff val="18049406"/>
            <a:satOff val="-49393"/>
            <a:lumOff val="-1719"/>
            <a:alphaOff val="0"/>
          </a:schemeClr>
        </a:solidFill>
        <a:ln w="9525" cap="flat" cmpd="sng" algn="ctr">
          <a:solidFill>
            <a:schemeClr val="accent4">
              <a:tint val="40000"/>
              <a:alpha val="90000"/>
              <a:hueOff val="18049406"/>
              <a:satOff val="-49393"/>
              <a:lumOff val="-171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s-CO" sz="1300" kern="1200" dirty="0" smtClean="0"/>
            <a:t>Ubicar los eventos en orden cronológico</a:t>
          </a:r>
          <a:endParaRPr lang="es-CO" sz="1300" kern="1200" dirty="0"/>
        </a:p>
      </dsp:txBody>
      <dsp:txXfrm>
        <a:off x="3204356" y="667787"/>
        <a:ext cx="3204355" cy="568103"/>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D9E7BFA-A561-4359-AA9F-BF72C5835EBB}">
      <dsp:nvSpPr>
        <dsp:cNvPr id="0" name=""/>
        <dsp:cNvSpPr/>
      </dsp:nvSpPr>
      <dsp:spPr>
        <a:xfrm>
          <a:off x="6202" y="1722534"/>
          <a:ext cx="3707568" cy="1483027"/>
        </a:xfrm>
        <a:prstGeom prst="chevron">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s-CO" sz="1800" b="1" kern="1200" dirty="0" smtClean="0"/>
            <a:t>Sinopsis o esquema de la organización de una entidad, de una empresa o de una tarea</a:t>
          </a:r>
          <a:endParaRPr lang="es-CO" sz="1800" b="1" kern="1200" dirty="0"/>
        </a:p>
      </dsp:txBody>
      <dsp:txXfrm>
        <a:off x="6202" y="1722534"/>
        <a:ext cx="3707568" cy="1483027"/>
      </dsp:txXfrm>
    </dsp:sp>
    <dsp:sp modelId="{4CEFEADB-CC99-447D-954B-3DFD7474EE05}">
      <dsp:nvSpPr>
        <dsp:cNvPr id="0" name=""/>
        <dsp:cNvSpPr/>
      </dsp:nvSpPr>
      <dsp:spPr>
        <a:xfrm>
          <a:off x="3343013" y="1722534"/>
          <a:ext cx="3707568" cy="1483027"/>
        </a:xfrm>
        <a:prstGeom prst="chevron">
          <a:avLst/>
        </a:prstGeom>
        <a:gradFill rotWithShape="0">
          <a:gsLst>
            <a:gs pos="0">
              <a:schemeClr val="accent5">
                <a:hueOff val="-18055798"/>
                <a:satOff val="44459"/>
                <a:lumOff val="-980"/>
                <a:alphaOff val="0"/>
                <a:tint val="50000"/>
                <a:satMod val="300000"/>
              </a:schemeClr>
            </a:gs>
            <a:gs pos="35000">
              <a:schemeClr val="accent5">
                <a:hueOff val="-18055798"/>
                <a:satOff val="44459"/>
                <a:lumOff val="-980"/>
                <a:alphaOff val="0"/>
                <a:tint val="37000"/>
                <a:satMod val="300000"/>
              </a:schemeClr>
            </a:gs>
            <a:gs pos="100000">
              <a:schemeClr val="accent5">
                <a:hueOff val="-18055798"/>
                <a:satOff val="44459"/>
                <a:lumOff val="-98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ct val="35000"/>
            </a:spcAft>
          </a:pPr>
          <a:r>
            <a:rPr lang="es-CO" sz="1400" b="1" i="0" kern="1200" dirty="0" smtClean="0"/>
            <a:t>Organizador gráfico que permite representar de manera visual la relación jerárquica (vertical y horizontal) entre los diversos componentes de una estructura o de un tema</a:t>
          </a:r>
          <a:endParaRPr lang="es-CO" sz="1400" b="1" i="0" kern="1200" dirty="0"/>
        </a:p>
      </dsp:txBody>
      <dsp:txXfrm>
        <a:off x="3343013" y="1722534"/>
        <a:ext cx="3707568" cy="1483027"/>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778E5A9-0DBC-42B1-9436-A3B2C3FADFDD}">
      <dsp:nvSpPr>
        <dsp:cNvPr id="0" name=""/>
        <dsp:cNvSpPr/>
      </dsp:nvSpPr>
      <dsp:spPr>
        <a:xfrm>
          <a:off x="363860" y="1482"/>
          <a:ext cx="6192689" cy="1065408"/>
        </a:xfrm>
        <a:prstGeom prst="chevron">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s-CO" sz="1400" kern="1200" dirty="0" smtClean="0"/>
            <a:t>Técnicas utilizadas para representar esquemáticamente bien sea la secuencia de instrucciones de un algoritmo o los pasos de un proceso</a:t>
          </a:r>
          <a:endParaRPr lang="es-CO" sz="1400" kern="1200" dirty="0"/>
        </a:p>
      </dsp:txBody>
      <dsp:txXfrm>
        <a:off x="363860" y="1482"/>
        <a:ext cx="6192689" cy="1065408"/>
      </dsp:txXfrm>
    </dsp:sp>
    <dsp:sp modelId="{1945AFFC-00D4-40D8-8609-E4F066D3FE8E}">
      <dsp:nvSpPr>
        <dsp:cNvPr id="0" name=""/>
        <dsp:cNvSpPr/>
      </dsp:nvSpPr>
      <dsp:spPr>
        <a:xfrm>
          <a:off x="363860" y="1216048"/>
          <a:ext cx="6329062" cy="1065408"/>
        </a:xfrm>
        <a:prstGeom prst="chevron">
          <a:avLst/>
        </a:prstGeom>
        <a:gradFill rotWithShape="0">
          <a:gsLst>
            <a:gs pos="0">
              <a:schemeClr val="accent5">
                <a:hueOff val="-6018599"/>
                <a:satOff val="14820"/>
                <a:lumOff val="-327"/>
                <a:alphaOff val="0"/>
                <a:tint val="50000"/>
                <a:satMod val="300000"/>
              </a:schemeClr>
            </a:gs>
            <a:gs pos="35000">
              <a:schemeClr val="accent5">
                <a:hueOff val="-6018599"/>
                <a:satOff val="14820"/>
                <a:lumOff val="-327"/>
                <a:alphaOff val="0"/>
                <a:tint val="37000"/>
                <a:satMod val="300000"/>
              </a:schemeClr>
            </a:gs>
            <a:gs pos="100000">
              <a:schemeClr val="accent5">
                <a:hueOff val="-6018599"/>
                <a:satOff val="14820"/>
                <a:lumOff val="-32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s-CO" sz="1400" kern="1200" dirty="0" smtClean="0"/>
            <a:t>Facilitan la representación de cantidades considerables de información en un formato gráfico sencillo</a:t>
          </a:r>
          <a:endParaRPr lang="es-CO" sz="1400" kern="1200" dirty="0"/>
        </a:p>
      </dsp:txBody>
      <dsp:txXfrm>
        <a:off x="363860" y="1216048"/>
        <a:ext cx="6329062" cy="1065408"/>
      </dsp:txXfrm>
    </dsp:sp>
    <dsp:sp modelId="{7953FBAE-9329-4F03-A64F-987A3A6DCE11}">
      <dsp:nvSpPr>
        <dsp:cNvPr id="0" name=""/>
        <dsp:cNvSpPr/>
      </dsp:nvSpPr>
      <dsp:spPr>
        <a:xfrm>
          <a:off x="363860" y="2430614"/>
          <a:ext cx="6192689" cy="1065408"/>
        </a:xfrm>
        <a:prstGeom prst="chevron">
          <a:avLst/>
        </a:prstGeom>
        <a:gradFill rotWithShape="0">
          <a:gsLst>
            <a:gs pos="0">
              <a:schemeClr val="accent5">
                <a:hueOff val="-12037199"/>
                <a:satOff val="29639"/>
                <a:lumOff val="-653"/>
                <a:alphaOff val="0"/>
                <a:tint val="50000"/>
                <a:satMod val="300000"/>
              </a:schemeClr>
            </a:gs>
            <a:gs pos="35000">
              <a:schemeClr val="accent5">
                <a:hueOff val="-12037199"/>
                <a:satOff val="29639"/>
                <a:lumOff val="-653"/>
                <a:alphaOff val="0"/>
                <a:tint val="37000"/>
                <a:satMod val="300000"/>
              </a:schemeClr>
            </a:gs>
            <a:gs pos="100000">
              <a:schemeClr val="accent5">
                <a:hueOff val="-12037199"/>
                <a:satOff val="29639"/>
                <a:lumOff val="-65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s-CO" sz="1400" kern="1200" smtClean="0"/>
            <a:t>Un algoritmo esta compuesto por operaciones, decisiones lógicas y ciclos repetitivos que se representan gráficamente por medio de símbolos estandarizados por la ISO [1]: óvalos para iniciar o finalizar el algoritmo; rombos para comparar datos y tomar decisiones; rectángulos para indicar una acción o instrucción general</a:t>
          </a:r>
          <a:endParaRPr lang="es-CO" sz="1400" kern="1200"/>
        </a:p>
      </dsp:txBody>
      <dsp:txXfrm>
        <a:off x="363860" y="2430614"/>
        <a:ext cx="6192689" cy="1065408"/>
      </dsp:txXfrm>
    </dsp:sp>
    <dsp:sp modelId="{BCBF7A23-A18E-4CAB-9A0A-AF138FDC09E2}">
      <dsp:nvSpPr>
        <dsp:cNvPr id="0" name=""/>
        <dsp:cNvSpPr/>
      </dsp:nvSpPr>
      <dsp:spPr>
        <a:xfrm>
          <a:off x="363860" y="3645180"/>
          <a:ext cx="6048673" cy="1065408"/>
        </a:xfrm>
        <a:prstGeom prst="chevron">
          <a:avLst/>
        </a:prstGeom>
        <a:gradFill rotWithShape="0">
          <a:gsLst>
            <a:gs pos="0">
              <a:schemeClr val="accent5">
                <a:hueOff val="-18055798"/>
                <a:satOff val="44459"/>
                <a:lumOff val="-980"/>
                <a:alphaOff val="0"/>
                <a:tint val="50000"/>
                <a:satMod val="300000"/>
              </a:schemeClr>
            </a:gs>
            <a:gs pos="35000">
              <a:schemeClr val="accent5">
                <a:hueOff val="-18055798"/>
                <a:satOff val="44459"/>
                <a:lumOff val="-980"/>
                <a:alphaOff val="0"/>
                <a:tint val="37000"/>
                <a:satMod val="300000"/>
              </a:schemeClr>
            </a:gs>
            <a:gs pos="100000">
              <a:schemeClr val="accent5">
                <a:hueOff val="-18055798"/>
                <a:satOff val="44459"/>
                <a:lumOff val="-98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8890" rIns="0" bIns="8890" numCol="1" spcCol="1270" anchor="ctr" anchorCtr="0">
          <a:noAutofit/>
        </a:bodyPr>
        <a:lstStyle/>
        <a:p>
          <a:pPr lvl="0" algn="ctr" defTabSz="622300">
            <a:lnSpc>
              <a:spcPct val="90000"/>
            </a:lnSpc>
            <a:spcBef>
              <a:spcPct val="0"/>
            </a:spcBef>
            <a:spcAft>
              <a:spcPct val="35000"/>
            </a:spcAft>
          </a:pPr>
          <a:r>
            <a:rPr lang="es-CO" sz="1400" kern="1200" dirty="0" smtClean="0"/>
            <a:t>Son Diagramas de Flujo porque los símbolos utilizados se conectan en una secuencia de instrucciones o pasos indicada por medio de flechas</a:t>
          </a:r>
          <a:endParaRPr lang="es-CO" sz="1400" kern="1200" dirty="0"/>
        </a:p>
      </dsp:txBody>
      <dsp:txXfrm>
        <a:off x="363860" y="3645180"/>
        <a:ext cx="6048673" cy="1065408"/>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C436846-1465-439A-86DC-4F6DA12C9EF0}">
      <dsp:nvSpPr>
        <dsp:cNvPr id="0" name=""/>
        <dsp:cNvSpPr/>
      </dsp:nvSpPr>
      <dsp:spPr>
        <a:xfrm rot="5400000">
          <a:off x="-233000" y="237423"/>
          <a:ext cx="1553334" cy="1087333"/>
        </a:xfrm>
        <a:prstGeom prst="chevron">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w="9525" cap="flat" cmpd="sng" algn="ctr">
          <a:solidFill>
            <a:schemeClr val="accent5">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lvl="0" algn="just" defTabSz="1422400">
            <a:lnSpc>
              <a:spcPct val="90000"/>
            </a:lnSpc>
            <a:spcBef>
              <a:spcPct val="0"/>
            </a:spcBef>
            <a:spcAft>
              <a:spcPct val="35000"/>
            </a:spcAft>
          </a:pPr>
          <a:r>
            <a:rPr lang="es-CO" sz="3200" b="1" kern="1200" dirty="0" smtClean="0"/>
            <a:t>1</a:t>
          </a:r>
          <a:endParaRPr lang="es-CO" sz="3200" b="1" kern="1200" dirty="0"/>
        </a:p>
      </dsp:txBody>
      <dsp:txXfrm rot="5400000">
        <a:off x="-233000" y="237423"/>
        <a:ext cx="1553334" cy="1087333"/>
      </dsp:txXfrm>
    </dsp:sp>
    <dsp:sp modelId="{0F61D70B-D8A6-49BE-8E9C-354808019699}">
      <dsp:nvSpPr>
        <dsp:cNvPr id="0" name=""/>
        <dsp:cNvSpPr/>
      </dsp:nvSpPr>
      <dsp:spPr>
        <a:xfrm rot="5400000">
          <a:off x="4251035" y="-3159278"/>
          <a:ext cx="1010198" cy="7337602"/>
        </a:xfrm>
        <a:prstGeom prst="round2Same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s-CO" sz="1400" b="1" kern="1200" dirty="0" smtClean="0"/>
            <a:t>La Teoría de la Codificación Dual (Dual Coding Theory) sostiene que los seres humanos codifican la información tanto en formatos verbales como no verbales. Si se atienden ambos formatos, la información es más fácil de retener y de recordar (ej. La información verbal y no verbal puede atenderse mediante el uso de los OG). </a:t>
          </a:r>
          <a:endParaRPr lang="es-CO" sz="1400" b="1" kern="1200" dirty="0"/>
        </a:p>
      </dsp:txBody>
      <dsp:txXfrm rot="5400000">
        <a:off x="4251035" y="-3159278"/>
        <a:ext cx="1010198" cy="7337602"/>
      </dsp:txXfrm>
    </dsp:sp>
    <dsp:sp modelId="{7CFC2CE1-CBA0-4B07-BF7D-469ADDA539EA}">
      <dsp:nvSpPr>
        <dsp:cNvPr id="0" name=""/>
        <dsp:cNvSpPr/>
      </dsp:nvSpPr>
      <dsp:spPr>
        <a:xfrm rot="5400000">
          <a:off x="-233000" y="1596345"/>
          <a:ext cx="1553334" cy="1087333"/>
        </a:xfrm>
        <a:prstGeom prst="chevron">
          <a:avLst/>
        </a:prstGeom>
        <a:gradFill rotWithShape="0">
          <a:gsLst>
            <a:gs pos="0">
              <a:schemeClr val="accent5">
                <a:hueOff val="-9027899"/>
                <a:satOff val="22229"/>
                <a:lumOff val="-490"/>
                <a:alphaOff val="0"/>
                <a:tint val="50000"/>
                <a:satMod val="300000"/>
              </a:schemeClr>
            </a:gs>
            <a:gs pos="35000">
              <a:schemeClr val="accent5">
                <a:hueOff val="-9027899"/>
                <a:satOff val="22229"/>
                <a:lumOff val="-490"/>
                <a:alphaOff val="0"/>
                <a:tint val="37000"/>
                <a:satMod val="300000"/>
              </a:schemeClr>
            </a:gs>
            <a:gs pos="100000">
              <a:schemeClr val="accent5">
                <a:hueOff val="-9027899"/>
                <a:satOff val="22229"/>
                <a:lumOff val="-490"/>
                <a:alphaOff val="0"/>
                <a:tint val="15000"/>
                <a:satMod val="350000"/>
              </a:schemeClr>
            </a:gs>
          </a:gsLst>
          <a:lin ang="16200000" scaled="1"/>
        </a:gradFill>
        <a:ln w="9525" cap="flat" cmpd="sng" algn="ctr">
          <a:solidFill>
            <a:schemeClr val="accent5">
              <a:hueOff val="-9027899"/>
              <a:satOff val="22229"/>
              <a:lumOff val="-49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lvl="0" algn="just" defTabSz="1422400">
            <a:lnSpc>
              <a:spcPct val="90000"/>
            </a:lnSpc>
            <a:spcBef>
              <a:spcPct val="0"/>
            </a:spcBef>
            <a:spcAft>
              <a:spcPct val="35000"/>
            </a:spcAft>
          </a:pPr>
          <a:r>
            <a:rPr lang="es-CO" sz="3200" b="1" kern="1200" dirty="0" smtClean="0"/>
            <a:t>2</a:t>
          </a:r>
          <a:endParaRPr lang="es-CO" sz="3200" b="1" kern="1200" dirty="0"/>
        </a:p>
      </dsp:txBody>
      <dsp:txXfrm rot="5400000">
        <a:off x="-233000" y="1596345"/>
        <a:ext cx="1553334" cy="1087333"/>
      </dsp:txXfrm>
    </dsp:sp>
    <dsp:sp modelId="{5377D4D5-89FF-4ED6-AD17-737B11912ACA}">
      <dsp:nvSpPr>
        <dsp:cNvPr id="0" name=""/>
        <dsp:cNvSpPr/>
      </dsp:nvSpPr>
      <dsp:spPr>
        <a:xfrm rot="5400000">
          <a:off x="4251301" y="-1800622"/>
          <a:ext cx="1009667" cy="7337602"/>
        </a:xfrm>
        <a:prstGeom prst="round2SameRect">
          <a:avLst/>
        </a:prstGeom>
        <a:solidFill>
          <a:schemeClr val="lt1">
            <a:alpha val="90000"/>
            <a:hueOff val="0"/>
            <a:satOff val="0"/>
            <a:lumOff val="0"/>
            <a:alphaOff val="0"/>
          </a:schemeClr>
        </a:solidFill>
        <a:ln w="9525" cap="flat" cmpd="sng" algn="ctr">
          <a:solidFill>
            <a:schemeClr val="accent5">
              <a:hueOff val="-9027899"/>
              <a:satOff val="22229"/>
              <a:lumOff val="-49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s-CO" sz="1400" b="1" kern="1200" dirty="0" smtClean="0"/>
            <a:t>La Teoría de los Esquemas (Schema Theory) afirma que dentro de la memoria humana existen esquemas o redes de información. El uso de Organizadores Gráficos (OG) puede ayudar a los estudiantes a enlazar el conocimiento existente, organizado en esquemas, con el conocimiento nuevo.</a:t>
          </a:r>
          <a:endParaRPr lang="es-CO" sz="1400" b="1" kern="1200" dirty="0"/>
        </a:p>
      </dsp:txBody>
      <dsp:txXfrm rot="5400000">
        <a:off x="4251301" y="-1800622"/>
        <a:ext cx="1009667" cy="7337602"/>
      </dsp:txXfrm>
    </dsp:sp>
    <dsp:sp modelId="{32A17CE1-7E7B-4A3B-8403-81A6DFE4C040}">
      <dsp:nvSpPr>
        <dsp:cNvPr id="0" name=""/>
        <dsp:cNvSpPr/>
      </dsp:nvSpPr>
      <dsp:spPr>
        <a:xfrm rot="5400000">
          <a:off x="-233000" y="2955266"/>
          <a:ext cx="1553334" cy="1087333"/>
        </a:xfrm>
        <a:prstGeom prst="chevron">
          <a:avLst/>
        </a:prstGeom>
        <a:gradFill rotWithShape="0">
          <a:gsLst>
            <a:gs pos="0">
              <a:schemeClr val="accent5">
                <a:hueOff val="-18055798"/>
                <a:satOff val="44459"/>
                <a:lumOff val="-980"/>
                <a:alphaOff val="0"/>
                <a:tint val="50000"/>
                <a:satMod val="300000"/>
              </a:schemeClr>
            </a:gs>
            <a:gs pos="35000">
              <a:schemeClr val="accent5">
                <a:hueOff val="-18055798"/>
                <a:satOff val="44459"/>
                <a:lumOff val="-980"/>
                <a:alphaOff val="0"/>
                <a:tint val="37000"/>
                <a:satMod val="300000"/>
              </a:schemeClr>
            </a:gs>
            <a:gs pos="100000">
              <a:schemeClr val="accent5">
                <a:hueOff val="-18055798"/>
                <a:satOff val="44459"/>
                <a:lumOff val="-980"/>
                <a:alphaOff val="0"/>
                <a:tint val="15000"/>
                <a:satMod val="350000"/>
              </a:schemeClr>
            </a:gs>
          </a:gsLst>
          <a:lin ang="16200000" scaled="1"/>
        </a:gradFill>
        <a:ln w="9525" cap="flat" cmpd="sng" algn="ctr">
          <a:solidFill>
            <a:schemeClr val="accent5">
              <a:hueOff val="-18055798"/>
              <a:satOff val="44459"/>
              <a:lumOff val="-98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lvl="0" algn="just" defTabSz="1422400">
            <a:lnSpc>
              <a:spcPct val="90000"/>
            </a:lnSpc>
            <a:spcBef>
              <a:spcPct val="0"/>
            </a:spcBef>
            <a:spcAft>
              <a:spcPct val="35000"/>
            </a:spcAft>
          </a:pPr>
          <a:r>
            <a:rPr lang="es-CO" sz="3200" b="1" kern="1200" dirty="0" smtClean="0"/>
            <a:t>3</a:t>
          </a:r>
          <a:endParaRPr lang="es-CO" sz="3200" b="1" kern="1200" dirty="0"/>
        </a:p>
      </dsp:txBody>
      <dsp:txXfrm rot="5400000">
        <a:off x="-233000" y="2955266"/>
        <a:ext cx="1553334" cy="1087333"/>
      </dsp:txXfrm>
    </dsp:sp>
    <dsp:sp modelId="{CDBC55AE-F763-415D-8ACC-3E44D53E91D7}">
      <dsp:nvSpPr>
        <dsp:cNvPr id="0" name=""/>
        <dsp:cNvSpPr/>
      </dsp:nvSpPr>
      <dsp:spPr>
        <a:xfrm rot="5400000">
          <a:off x="4251301" y="-441700"/>
          <a:ext cx="1009667" cy="7337602"/>
        </a:xfrm>
        <a:prstGeom prst="round2SameRect">
          <a:avLst/>
        </a:prstGeom>
        <a:solidFill>
          <a:schemeClr val="lt1">
            <a:alpha val="90000"/>
            <a:hueOff val="0"/>
            <a:satOff val="0"/>
            <a:lumOff val="0"/>
            <a:alphaOff val="0"/>
          </a:schemeClr>
        </a:solidFill>
        <a:ln w="9525" cap="flat" cmpd="sng" algn="ctr">
          <a:solidFill>
            <a:schemeClr val="accent5">
              <a:hueOff val="-18055798"/>
              <a:satOff val="44459"/>
              <a:lumOff val="-98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just" defTabSz="622300">
            <a:lnSpc>
              <a:spcPct val="90000"/>
            </a:lnSpc>
            <a:spcBef>
              <a:spcPct val="0"/>
            </a:spcBef>
            <a:spcAft>
              <a:spcPct val="15000"/>
            </a:spcAft>
            <a:buChar char="••"/>
          </a:pPr>
          <a:r>
            <a:rPr lang="es-CO" sz="1400" b="1" kern="1200" dirty="0" smtClean="0"/>
            <a:t>La Teoría de la Carga Cognitiva (Cognitive Load Theory) sugiere que la carga o capacidad de la memoria de trabajo, tiene un tope máximo en la cantidad de información que puede procesar. Si esa carga se excede, el aprendizaje no se produce. Si los OG se usan apropiadamente, puede reducirse la carga cognitiva y en consecuencia, permitir que más recursos de la memoria de trabajo se dediquen al aprendizaje. </a:t>
          </a:r>
          <a:endParaRPr lang="es-CO" sz="1400" b="1" kern="1200" dirty="0"/>
        </a:p>
      </dsp:txBody>
      <dsp:txXfrm rot="5400000">
        <a:off x="4251301" y="-441700"/>
        <a:ext cx="1009667" cy="733760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1254A12-83B8-4BDA-A1EF-A9EC6DE38A94}">
      <dsp:nvSpPr>
        <dsp:cNvPr id="0" name=""/>
        <dsp:cNvSpPr/>
      </dsp:nvSpPr>
      <dsp:spPr>
        <a:xfrm>
          <a:off x="0" y="0"/>
          <a:ext cx="8712968" cy="1468963"/>
        </a:xfrm>
        <a:prstGeom prst="rect">
          <a:avLst/>
        </a:prstGeom>
        <a:solidFill>
          <a:schemeClr val="accent5">
            <a:shade val="90000"/>
            <a:hueOff val="0"/>
            <a:satOff val="0"/>
            <a:lumOff val="0"/>
            <a:alphaOff val="0"/>
          </a:schemeClr>
        </a:solidFill>
        <a:ln>
          <a:noFill/>
        </a:ln>
        <a:effectLst/>
        <a:sp3d extrusionH="50600">
          <a:bevelT w="80600" h="80600" prst="relaxedInset"/>
          <a:bevelB w="80600" h="80600" prst="relaxedInset"/>
        </a:sp3d>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s-CO" sz="6500" kern="1200" dirty="0" smtClean="0"/>
            <a:t>Aprendizaje Visual</a:t>
          </a:r>
          <a:endParaRPr lang="es-CO" sz="6500" kern="1200" dirty="0"/>
        </a:p>
      </dsp:txBody>
      <dsp:txXfrm>
        <a:off x="0" y="0"/>
        <a:ext cx="8712968" cy="1468963"/>
      </dsp:txXfrm>
    </dsp:sp>
    <dsp:sp modelId="{963C59B5-743A-4BB4-9365-AFD1D921F5C9}">
      <dsp:nvSpPr>
        <dsp:cNvPr id="0" name=""/>
        <dsp:cNvSpPr/>
      </dsp:nvSpPr>
      <dsp:spPr>
        <a:xfrm>
          <a:off x="1063" y="1468963"/>
          <a:ext cx="1742168" cy="3084822"/>
        </a:xfrm>
        <a:prstGeom prst="rect">
          <a:avLst/>
        </a:prstGeom>
        <a:solidFill>
          <a:schemeClr val="accent5">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dirty="0" smtClean="0"/>
            <a:t>Pensar y aprender más efectivamente</a:t>
          </a:r>
          <a:endParaRPr lang="es-CO" sz="1700" kern="1200" dirty="0"/>
        </a:p>
      </dsp:txBody>
      <dsp:txXfrm>
        <a:off x="1063" y="1468963"/>
        <a:ext cx="1742168" cy="3084822"/>
      </dsp:txXfrm>
    </dsp:sp>
    <dsp:sp modelId="{82092FAB-D14D-453D-9A90-C35014254B7E}">
      <dsp:nvSpPr>
        <dsp:cNvPr id="0" name=""/>
        <dsp:cNvSpPr/>
      </dsp:nvSpPr>
      <dsp:spPr>
        <a:xfrm>
          <a:off x="1743231" y="1468963"/>
          <a:ext cx="1742168" cy="3084822"/>
        </a:xfrm>
        <a:prstGeom prst="rect">
          <a:avLst/>
        </a:prstGeom>
        <a:solidFill>
          <a:schemeClr val="accent5">
            <a:hueOff val="-4513949"/>
            <a:satOff val="11115"/>
            <a:lumOff val="-245"/>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dirty="0" smtClean="0"/>
            <a:t>Visualizar patrones e interrelaciones en la información</a:t>
          </a:r>
          <a:endParaRPr lang="es-CO" sz="1700" kern="1200" dirty="0"/>
        </a:p>
      </dsp:txBody>
      <dsp:txXfrm>
        <a:off x="1743231" y="1468963"/>
        <a:ext cx="1742168" cy="3084822"/>
      </dsp:txXfrm>
    </dsp:sp>
    <dsp:sp modelId="{E2AC2DC1-1747-4959-B2CB-FF8C8D8BF561}">
      <dsp:nvSpPr>
        <dsp:cNvPr id="0" name=""/>
        <dsp:cNvSpPr/>
      </dsp:nvSpPr>
      <dsp:spPr>
        <a:xfrm>
          <a:off x="3485399" y="1468963"/>
          <a:ext cx="1742168" cy="3084822"/>
        </a:xfrm>
        <a:prstGeom prst="rect">
          <a:avLst/>
        </a:prstGeom>
        <a:solidFill>
          <a:schemeClr val="accent5">
            <a:hueOff val="-9027899"/>
            <a:satOff val="22229"/>
            <a:lumOff val="-49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smtClean="0"/>
            <a:t>Comprensión e interiorización profunda de conceptos</a:t>
          </a:r>
          <a:endParaRPr lang="es-CO" sz="1700" kern="1200" dirty="0"/>
        </a:p>
      </dsp:txBody>
      <dsp:txXfrm>
        <a:off x="3485399" y="1468963"/>
        <a:ext cx="1742168" cy="3084822"/>
      </dsp:txXfrm>
    </dsp:sp>
    <dsp:sp modelId="{9F9C9B91-A6CA-4300-A405-C26B9C98FC36}">
      <dsp:nvSpPr>
        <dsp:cNvPr id="0" name=""/>
        <dsp:cNvSpPr/>
      </dsp:nvSpPr>
      <dsp:spPr>
        <a:xfrm>
          <a:off x="5227568" y="1468963"/>
          <a:ext cx="1742168" cy="3084822"/>
        </a:xfrm>
        <a:prstGeom prst="rect">
          <a:avLst/>
        </a:prstGeom>
        <a:solidFill>
          <a:schemeClr val="accent5">
            <a:hueOff val="-13541849"/>
            <a:satOff val="33344"/>
            <a:lumOff val="-735"/>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dirty="0" smtClean="0"/>
            <a:t>Procesar, organizar, priorizar, retener y recordar nueva información</a:t>
          </a:r>
          <a:endParaRPr lang="es-CO" sz="1700" kern="1200" dirty="0"/>
        </a:p>
      </dsp:txBody>
      <dsp:txXfrm>
        <a:off x="5227568" y="1468963"/>
        <a:ext cx="1742168" cy="3084822"/>
      </dsp:txXfrm>
    </dsp:sp>
    <dsp:sp modelId="{F0BDA3F2-E547-477F-8BA7-B44F3B7BFE12}">
      <dsp:nvSpPr>
        <dsp:cNvPr id="0" name=""/>
        <dsp:cNvSpPr/>
      </dsp:nvSpPr>
      <dsp:spPr>
        <a:xfrm>
          <a:off x="6969736" y="1468963"/>
          <a:ext cx="1742168" cy="3084822"/>
        </a:xfrm>
        <a:prstGeom prst="rect">
          <a:avLst/>
        </a:prstGeom>
        <a:solidFill>
          <a:schemeClr val="accent5">
            <a:hueOff val="-18055798"/>
            <a:satOff val="44459"/>
            <a:lumOff val="-9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dirty="0" smtClean="0"/>
            <a:t>Integrar significativamente la información nueva a su base de conocimientos previos</a:t>
          </a:r>
          <a:endParaRPr lang="es-CO" sz="1700" kern="1200" dirty="0"/>
        </a:p>
      </dsp:txBody>
      <dsp:txXfrm>
        <a:off x="6969736" y="1468963"/>
        <a:ext cx="1742168" cy="3084822"/>
      </dsp:txXfrm>
    </dsp:sp>
    <dsp:sp modelId="{51C1462B-6803-4D20-BC97-92C73E16777C}">
      <dsp:nvSpPr>
        <dsp:cNvPr id="0" name=""/>
        <dsp:cNvSpPr/>
      </dsp:nvSpPr>
      <dsp:spPr>
        <a:xfrm>
          <a:off x="0" y="4553785"/>
          <a:ext cx="8712968" cy="342758"/>
        </a:xfrm>
        <a:prstGeom prst="rect">
          <a:avLst/>
        </a:prstGeom>
        <a:solidFill>
          <a:schemeClr val="accent5">
            <a:shade val="90000"/>
            <a:hueOff val="0"/>
            <a:satOff val="0"/>
            <a:lumOff val="0"/>
            <a:alphaOff val="0"/>
          </a:schemeClr>
        </a:solidFill>
        <a:ln>
          <a:noFill/>
        </a:ln>
        <a:effectLst/>
        <a:sp3d extrusionH="50600">
          <a:bevelT w="80600" h="80600" prst="relaxedInset"/>
          <a:bevelB w="80600" h="80600" prst="relaxedInset"/>
        </a:sp3d>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915A6D5-0B2C-4F9E-8B13-E4022DED95F7}">
      <dsp:nvSpPr>
        <dsp:cNvPr id="0" name=""/>
        <dsp:cNvSpPr/>
      </dsp:nvSpPr>
      <dsp:spPr>
        <a:xfrm rot="5400000">
          <a:off x="-136177" y="137878"/>
          <a:ext cx="907851" cy="635496"/>
        </a:xfrm>
        <a:prstGeom prst="chevron">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CO" sz="1700" kern="1200" dirty="0" smtClean="0"/>
            <a:t>1</a:t>
          </a:r>
          <a:endParaRPr lang="es-CO" sz="1700" kern="1200" dirty="0"/>
        </a:p>
      </dsp:txBody>
      <dsp:txXfrm rot="5400000">
        <a:off x="-136177" y="137878"/>
        <a:ext cx="907851" cy="635496"/>
      </dsp:txXfrm>
    </dsp:sp>
    <dsp:sp modelId="{AE4E2717-2D0B-4F98-84CF-71038753FCD8}">
      <dsp:nvSpPr>
        <dsp:cNvPr id="0" name=""/>
        <dsp:cNvSpPr/>
      </dsp:nvSpPr>
      <dsp:spPr>
        <a:xfrm rot="5400000">
          <a:off x="3070696" y="-2433499"/>
          <a:ext cx="590103" cy="5460503"/>
        </a:xfrm>
        <a:prstGeom prst="round2Same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s-CO" sz="1800" kern="1200" dirty="0" smtClean="0"/>
            <a:t>Servir de herramientas de construcción del conocimiento</a:t>
          </a:r>
          <a:endParaRPr lang="es-CO" sz="1800" kern="1200" dirty="0"/>
        </a:p>
      </dsp:txBody>
      <dsp:txXfrm rot="5400000">
        <a:off x="3070696" y="-2433499"/>
        <a:ext cx="590103" cy="5460503"/>
      </dsp:txXfrm>
    </dsp:sp>
    <dsp:sp modelId="{8A9F1B67-CA35-4858-B5A6-23B52895837D}">
      <dsp:nvSpPr>
        <dsp:cNvPr id="0" name=""/>
        <dsp:cNvSpPr/>
      </dsp:nvSpPr>
      <dsp:spPr>
        <a:xfrm rot="5400000">
          <a:off x="-136177" y="926065"/>
          <a:ext cx="907851" cy="635496"/>
        </a:xfrm>
        <a:prstGeom prst="chevron">
          <a:avLst/>
        </a:prstGeom>
        <a:gradFill rotWithShape="0">
          <a:gsLst>
            <a:gs pos="0">
              <a:schemeClr val="accent5">
                <a:hueOff val="-4513949"/>
                <a:satOff val="11115"/>
                <a:lumOff val="-245"/>
                <a:alphaOff val="0"/>
                <a:shade val="51000"/>
                <a:satMod val="130000"/>
              </a:schemeClr>
            </a:gs>
            <a:gs pos="80000">
              <a:schemeClr val="accent5">
                <a:hueOff val="-4513949"/>
                <a:satOff val="11115"/>
                <a:lumOff val="-245"/>
                <a:alphaOff val="0"/>
                <a:shade val="93000"/>
                <a:satMod val="130000"/>
              </a:schemeClr>
            </a:gs>
            <a:gs pos="100000">
              <a:schemeClr val="accent5">
                <a:hueOff val="-4513949"/>
                <a:satOff val="11115"/>
                <a:lumOff val="-2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CO" sz="1700" kern="1200" dirty="0" smtClean="0"/>
            <a:t>2</a:t>
          </a:r>
          <a:endParaRPr lang="es-CO" sz="1700" kern="1200" dirty="0"/>
        </a:p>
      </dsp:txBody>
      <dsp:txXfrm rot="5400000">
        <a:off x="-136177" y="926065"/>
        <a:ext cx="907851" cy="635496"/>
      </dsp:txXfrm>
    </dsp:sp>
    <dsp:sp modelId="{14DF1C68-2E8F-4462-A196-025A756C0D10}">
      <dsp:nvSpPr>
        <dsp:cNvPr id="0" name=""/>
        <dsp:cNvSpPr/>
      </dsp:nvSpPr>
      <dsp:spPr>
        <a:xfrm rot="5400000">
          <a:off x="3070696" y="-1645312"/>
          <a:ext cx="590103" cy="5460503"/>
        </a:xfrm>
        <a:prstGeom prst="round2SameRect">
          <a:avLst/>
        </a:prstGeom>
        <a:solidFill>
          <a:schemeClr val="lt1">
            <a:alpha val="90000"/>
            <a:hueOff val="0"/>
            <a:satOff val="0"/>
            <a:lumOff val="0"/>
            <a:alphaOff val="0"/>
          </a:schemeClr>
        </a:solidFill>
        <a:ln w="9525" cap="flat" cmpd="sng" algn="ctr">
          <a:solidFill>
            <a:schemeClr val="accent5">
              <a:hueOff val="-4513949"/>
              <a:satOff val="11115"/>
              <a:lumOff val="-245"/>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s-CO" sz="1800" kern="1200" dirty="0" smtClean="0"/>
            <a:t>Los estudiantes aprenden con ellas, no de ellas</a:t>
          </a:r>
          <a:endParaRPr lang="es-CO" sz="1800" kern="1200" dirty="0"/>
        </a:p>
      </dsp:txBody>
      <dsp:txXfrm rot="5400000">
        <a:off x="3070696" y="-1645312"/>
        <a:ext cx="590103" cy="5460503"/>
      </dsp:txXfrm>
    </dsp:sp>
    <dsp:sp modelId="{21685E5C-34E9-4EF6-812D-B9E698AD2FE7}">
      <dsp:nvSpPr>
        <dsp:cNvPr id="0" name=""/>
        <dsp:cNvSpPr/>
      </dsp:nvSpPr>
      <dsp:spPr>
        <a:xfrm rot="5400000">
          <a:off x="-136177" y="1714251"/>
          <a:ext cx="907851" cy="635496"/>
        </a:xfrm>
        <a:prstGeom prst="chevron">
          <a:avLst/>
        </a:prstGeom>
        <a:gradFill rotWithShape="0">
          <a:gsLst>
            <a:gs pos="0">
              <a:schemeClr val="accent5">
                <a:hueOff val="-9027899"/>
                <a:satOff val="22229"/>
                <a:lumOff val="-490"/>
                <a:alphaOff val="0"/>
                <a:shade val="51000"/>
                <a:satMod val="130000"/>
              </a:schemeClr>
            </a:gs>
            <a:gs pos="80000">
              <a:schemeClr val="accent5">
                <a:hueOff val="-9027899"/>
                <a:satOff val="22229"/>
                <a:lumOff val="-490"/>
                <a:alphaOff val="0"/>
                <a:shade val="93000"/>
                <a:satMod val="130000"/>
              </a:schemeClr>
            </a:gs>
            <a:gs pos="100000">
              <a:schemeClr val="accent5">
                <a:hueOff val="-9027899"/>
                <a:satOff val="22229"/>
                <a:lumOff val="-49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CO" sz="1700" kern="1200" dirty="0" smtClean="0"/>
            <a:t>3</a:t>
          </a:r>
          <a:endParaRPr lang="es-CO" sz="1700" kern="1200" dirty="0"/>
        </a:p>
      </dsp:txBody>
      <dsp:txXfrm rot="5400000">
        <a:off x="-136177" y="1714251"/>
        <a:ext cx="907851" cy="635496"/>
      </dsp:txXfrm>
    </dsp:sp>
    <dsp:sp modelId="{DFAAB4E5-F323-4CA5-B681-5F2A09B8C8D4}">
      <dsp:nvSpPr>
        <dsp:cNvPr id="0" name=""/>
        <dsp:cNvSpPr/>
      </dsp:nvSpPr>
      <dsp:spPr>
        <a:xfrm rot="5400000">
          <a:off x="3070696" y="-857125"/>
          <a:ext cx="590103" cy="5460503"/>
        </a:xfrm>
        <a:prstGeom prst="round2SameRect">
          <a:avLst/>
        </a:prstGeom>
        <a:solidFill>
          <a:schemeClr val="lt1">
            <a:alpha val="90000"/>
            <a:hueOff val="0"/>
            <a:satOff val="0"/>
            <a:lumOff val="0"/>
            <a:alphaOff val="0"/>
          </a:schemeClr>
        </a:solidFill>
        <a:ln w="9525" cap="flat" cmpd="sng" algn="ctr">
          <a:solidFill>
            <a:schemeClr val="accent5">
              <a:hueOff val="-9027899"/>
              <a:satOff val="22229"/>
              <a:lumOff val="-49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s-CO" sz="1800" kern="1200" dirty="0" smtClean="0"/>
            <a:t>Los estudiantes actúan como diseñadores</a:t>
          </a:r>
          <a:endParaRPr lang="es-CO" sz="1800" kern="1200" dirty="0"/>
        </a:p>
      </dsp:txBody>
      <dsp:txXfrm rot="5400000">
        <a:off x="3070696" y="-857125"/>
        <a:ext cx="590103" cy="5460503"/>
      </dsp:txXfrm>
    </dsp:sp>
    <dsp:sp modelId="{B35F6A5E-DCA1-4575-86E5-98E10E9ED97D}">
      <dsp:nvSpPr>
        <dsp:cNvPr id="0" name=""/>
        <dsp:cNvSpPr/>
      </dsp:nvSpPr>
      <dsp:spPr>
        <a:xfrm rot="5400000">
          <a:off x="-136177" y="2502438"/>
          <a:ext cx="907851" cy="635496"/>
        </a:xfrm>
        <a:prstGeom prst="chevron">
          <a:avLst/>
        </a:prstGeom>
        <a:gradFill rotWithShape="0">
          <a:gsLst>
            <a:gs pos="0">
              <a:schemeClr val="accent5">
                <a:hueOff val="-13541849"/>
                <a:satOff val="33344"/>
                <a:lumOff val="-735"/>
                <a:alphaOff val="0"/>
                <a:shade val="51000"/>
                <a:satMod val="130000"/>
              </a:schemeClr>
            </a:gs>
            <a:gs pos="80000">
              <a:schemeClr val="accent5">
                <a:hueOff val="-13541849"/>
                <a:satOff val="33344"/>
                <a:lumOff val="-735"/>
                <a:alphaOff val="0"/>
                <a:shade val="93000"/>
                <a:satMod val="130000"/>
              </a:schemeClr>
            </a:gs>
            <a:gs pos="100000">
              <a:schemeClr val="accent5">
                <a:hueOff val="-13541849"/>
                <a:satOff val="33344"/>
                <a:lumOff val="-73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CO" sz="1700" kern="1200" dirty="0" smtClean="0"/>
            <a:t>4</a:t>
          </a:r>
          <a:endParaRPr lang="es-CO" sz="1700" kern="1200" dirty="0"/>
        </a:p>
      </dsp:txBody>
      <dsp:txXfrm rot="5400000">
        <a:off x="-136177" y="2502438"/>
        <a:ext cx="907851" cy="635496"/>
      </dsp:txXfrm>
    </dsp:sp>
    <dsp:sp modelId="{58C1B3F2-2B9B-4E7C-B1C2-16610C89F605}">
      <dsp:nvSpPr>
        <dsp:cNvPr id="0" name=""/>
        <dsp:cNvSpPr/>
      </dsp:nvSpPr>
      <dsp:spPr>
        <a:xfrm rot="5400000">
          <a:off x="3070696" y="-68939"/>
          <a:ext cx="590103" cy="5460503"/>
        </a:xfrm>
        <a:prstGeom prst="round2SameRect">
          <a:avLst/>
        </a:prstGeom>
        <a:solidFill>
          <a:schemeClr val="lt1">
            <a:alpha val="90000"/>
            <a:hueOff val="0"/>
            <a:satOff val="0"/>
            <a:lumOff val="0"/>
            <a:alphaOff val="0"/>
          </a:schemeClr>
        </a:solidFill>
        <a:ln w="9525" cap="flat" cmpd="sng" algn="ctr">
          <a:solidFill>
            <a:schemeClr val="accent5">
              <a:hueOff val="-13541849"/>
              <a:satOff val="33344"/>
              <a:lumOff val="-735"/>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s-CO" sz="1800" kern="1200" dirty="0" smtClean="0"/>
            <a:t>Los computadores operan como sus Herramientas de la Mente </a:t>
          </a:r>
          <a:endParaRPr lang="es-CO" sz="1800" kern="1200" dirty="0"/>
        </a:p>
      </dsp:txBody>
      <dsp:txXfrm rot="5400000">
        <a:off x="3070696" y="-68939"/>
        <a:ext cx="590103" cy="5460503"/>
      </dsp:txXfrm>
    </dsp:sp>
    <dsp:sp modelId="{E59AC530-A1B7-49E3-AFF3-2ACA483CB13C}">
      <dsp:nvSpPr>
        <dsp:cNvPr id="0" name=""/>
        <dsp:cNvSpPr/>
      </dsp:nvSpPr>
      <dsp:spPr>
        <a:xfrm rot="5400000">
          <a:off x="-136177" y="3290625"/>
          <a:ext cx="907851" cy="635496"/>
        </a:xfrm>
        <a:prstGeom prst="chevron">
          <a:avLst/>
        </a:prstGeom>
        <a:gradFill rotWithShape="0">
          <a:gsLst>
            <a:gs pos="0">
              <a:schemeClr val="accent5">
                <a:hueOff val="-18055798"/>
                <a:satOff val="44459"/>
                <a:lumOff val="-980"/>
                <a:alphaOff val="0"/>
                <a:shade val="51000"/>
                <a:satMod val="130000"/>
              </a:schemeClr>
            </a:gs>
            <a:gs pos="80000">
              <a:schemeClr val="accent5">
                <a:hueOff val="-18055798"/>
                <a:satOff val="44459"/>
                <a:lumOff val="-980"/>
                <a:alphaOff val="0"/>
                <a:shade val="93000"/>
                <a:satMod val="130000"/>
              </a:schemeClr>
            </a:gs>
            <a:gs pos="100000">
              <a:schemeClr val="accent5">
                <a:hueOff val="-18055798"/>
                <a:satOff val="44459"/>
                <a:lumOff val="-98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s-CO" sz="1700" kern="1200" dirty="0" smtClean="0"/>
            <a:t>5</a:t>
          </a:r>
          <a:endParaRPr lang="es-CO" sz="1700" kern="1200" dirty="0"/>
        </a:p>
      </dsp:txBody>
      <dsp:txXfrm rot="5400000">
        <a:off x="-136177" y="3290625"/>
        <a:ext cx="907851" cy="635496"/>
      </dsp:txXfrm>
    </dsp:sp>
    <dsp:sp modelId="{C10B4B3E-5A14-4585-A49F-8861B27C3E18}">
      <dsp:nvSpPr>
        <dsp:cNvPr id="0" name=""/>
        <dsp:cNvSpPr/>
      </dsp:nvSpPr>
      <dsp:spPr>
        <a:xfrm rot="5400000">
          <a:off x="3070696" y="719247"/>
          <a:ext cx="590103" cy="5460503"/>
        </a:xfrm>
        <a:prstGeom prst="round2SameRect">
          <a:avLst/>
        </a:prstGeom>
        <a:solidFill>
          <a:schemeClr val="lt1">
            <a:alpha val="90000"/>
            <a:hueOff val="0"/>
            <a:satOff val="0"/>
            <a:lumOff val="0"/>
            <a:alphaOff val="0"/>
          </a:schemeClr>
        </a:solidFill>
        <a:ln w="9525" cap="flat" cmpd="sng" algn="ctr">
          <a:solidFill>
            <a:schemeClr val="accent5">
              <a:hueOff val="-18055798"/>
              <a:satOff val="44459"/>
              <a:lumOff val="-98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s-CO" sz="1800" kern="1200" dirty="0" smtClean="0"/>
            <a:t>Para interpretar y organizar su conocimiento personal</a:t>
          </a:r>
          <a:endParaRPr lang="es-CO" sz="1800" kern="1200" dirty="0"/>
        </a:p>
      </dsp:txBody>
      <dsp:txXfrm rot="5400000">
        <a:off x="3070696" y="719247"/>
        <a:ext cx="590103" cy="5460503"/>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436F9D5-0661-4DCE-8476-D1FEDDB9BA0C}">
      <dsp:nvSpPr>
        <dsp:cNvPr id="0" name=""/>
        <dsp:cNvSpPr/>
      </dsp:nvSpPr>
      <dsp:spPr>
        <a:xfrm>
          <a:off x="2659646" y="1684"/>
          <a:ext cx="1521467" cy="1521467"/>
        </a:xfrm>
        <a:prstGeom prst="ellipse">
          <a:avLst/>
        </a:prstGeom>
        <a:solidFill>
          <a:schemeClr val="accent5">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CO" sz="1300" b="1" kern="1200" dirty="0" smtClean="0"/>
            <a:t>Organización semántica</a:t>
          </a:r>
          <a:endParaRPr lang="es-CO" sz="1300" b="1" kern="1200" dirty="0"/>
        </a:p>
      </dsp:txBody>
      <dsp:txXfrm>
        <a:off x="2659646" y="1684"/>
        <a:ext cx="1521467" cy="1521467"/>
      </dsp:txXfrm>
    </dsp:sp>
    <dsp:sp modelId="{1457BA51-B433-4661-87D3-BB244B352763}">
      <dsp:nvSpPr>
        <dsp:cNvPr id="0" name=""/>
        <dsp:cNvSpPr/>
      </dsp:nvSpPr>
      <dsp:spPr>
        <a:xfrm rot="2160000">
          <a:off x="4133036" y="1170385"/>
          <a:ext cx="404489" cy="513495"/>
        </a:xfrm>
        <a:prstGeom prst="rightArrow">
          <a:avLst>
            <a:gd name="adj1" fmla="val 60000"/>
            <a:gd name="adj2" fmla="val 5000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CO" sz="1000" b="1" kern="1200"/>
        </a:p>
      </dsp:txBody>
      <dsp:txXfrm rot="2160000">
        <a:off x="4133036" y="1170385"/>
        <a:ext cx="404489" cy="513495"/>
      </dsp:txXfrm>
    </dsp:sp>
    <dsp:sp modelId="{54AC0A35-9F65-4569-9065-1EAC0E267969}">
      <dsp:nvSpPr>
        <dsp:cNvPr id="0" name=""/>
        <dsp:cNvSpPr/>
      </dsp:nvSpPr>
      <dsp:spPr>
        <a:xfrm>
          <a:off x="4507970" y="1344571"/>
          <a:ext cx="1521467" cy="1521467"/>
        </a:xfrm>
        <a:prstGeom prst="ellipse">
          <a:avLst/>
        </a:prstGeom>
        <a:solidFill>
          <a:schemeClr val="accent5">
            <a:hueOff val="-4513949"/>
            <a:satOff val="11115"/>
            <a:lumOff val="-245"/>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CO" sz="1300" b="1" kern="1200" dirty="0" smtClean="0"/>
            <a:t>Modelado dinámico</a:t>
          </a:r>
          <a:endParaRPr lang="es-CO" sz="1300" b="1" kern="1200" dirty="0"/>
        </a:p>
      </dsp:txBody>
      <dsp:txXfrm>
        <a:off x="4507970" y="1344571"/>
        <a:ext cx="1521467" cy="1521467"/>
      </dsp:txXfrm>
    </dsp:sp>
    <dsp:sp modelId="{6C11054E-7A43-495F-9230-836316F34EFD}">
      <dsp:nvSpPr>
        <dsp:cNvPr id="0" name=""/>
        <dsp:cNvSpPr/>
      </dsp:nvSpPr>
      <dsp:spPr>
        <a:xfrm rot="6480000">
          <a:off x="4716999" y="2924088"/>
          <a:ext cx="404489" cy="513495"/>
        </a:xfrm>
        <a:prstGeom prst="rightArrow">
          <a:avLst>
            <a:gd name="adj1" fmla="val 60000"/>
            <a:gd name="adj2" fmla="val 50000"/>
          </a:avLst>
        </a:prstGeom>
        <a:solidFill>
          <a:schemeClr val="accent5">
            <a:hueOff val="-4513949"/>
            <a:satOff val="11115"/>
            <a:lumOff val="-245"/>
            <a:alphaOff val="0"/>
          </a:schemeClr>
        </a:solid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CO" sz="1000" b="1" kern="1200"/>
        </a:p>
      </dsp:txBody>
      <dsp:txXfrm rot="6480000">
        <a:off x="4716999" y="2924088"/>
        <a:ext cx="404489" cy="513495"/>
      </dsp:txXfrm>
    </dsp:sp>
    <dsp:sp modelId="{4C92DD00-095D-4585-AC67-DB40189F7FEB}">
      <dsp:nvSpPr>
        <dsp:cNvPr id="0" name=""/>
        <dsp:cNvSpPr/>
      </dsp:nvSpPr>
      <dsp:spPr>
        <a:xfrm>
          <a:off x="3801973" y="3517407"/>
          <a:ext cx="1521467" cy="1521467"/>
        </a:xfrm>
        <a:prstGeom prst="ellipse">
          <a:avLst/>
        </a:prstGeom>
        <a:solidFill>
          <a:schemeClr val="accent5">
            <a:hueOff val="-9027899"/>
            <a:satOff val="22229"/>
            <a:lumOff val="-49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CO" sz="1300" b="1" kern="1200" dirty="0" smtClean="0"/>
            <a:t>Interpretación de información</a:t>
          </a:r>
          <a:endParaRPr lang="es-CO" sz="1300" b="1" kern="1200" dirty="0"/>
        </a:p>
      </dsp:txBody>
      <dsp:txXfrm>
        <a:off x="3801973" y="3517407"/>
        <a:ext cx="1521467" cy="1521467"/>
      </dsp:txXfrm>
    </dsp:sp>
    <dsp:sp modelId="{F77F9438-4D81-4C27-9872-79ECFACA3C2D}">
      <dsp:nvSpPr>
        <dsp:cNvPr id="0" name=""/>
        <dsp:cNvSpPr/>
      </dsp:nvSpPr>
      <dsp:spPr>
        <a:xfrm rot="10800000">
          <a:off x="3229583" y="4021393"/>
          <a:ext cx="404489" cy="513495"/>
        </a:xfrm>
        <a:prstGeom prst="rightArrow">
          <a:avLst>
            <a:gd name="adj1" fmla="val 60000"/>
            <a:gd name="adj2" fmla="val 50000"/>
          </a:avLst>
        </a:prstGeom>
        <a:solidFill>
          <a:schemeClr val="accent5">
            <a:hueOff val="-9027899"/>
            <a:satOff val="22229"/>
            <a:lumOff val="-490"/>
            <a:alphaOff val="0"/>
          </a:schemeClr>
        </a:solid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CO" sz="1000" b="1" kern="1200"/>
        </a:p>
      </dsp:txBody>
      <dsp:txXfrm rot="10800000">
        <a:off x="3229583" y="4021393"/>
        <a:ext cx="404489" cy="513495"/>
      </dsp:txXfrm>
    </dsp:sp>
    <dsp:sp modelId="{C8D4081B-CA99-4E8A-AC9E-755AFBCDE96A}">
      <dsp:nvSpPr>
        <dsp:cNvPr id="0" name=""/>
        <dsp:cNvSpPr/>
      </dsp:nvSpPr>
      <dsp:spPr>
        <a:xfrm>
          <a:off x="1517318" y="3517407"/>
          <a:ext cx="1521467" cy="1521467"/>
        </a:xfrm>
        <a:prstGeom prst="ellipse">
          <a:avLst/>
        </a:prstGeom>
        <a:solidFill>
          <a:schemeClr val="accent5">
            <a:hueOff val="-13541849"/>
            <a:satOff val="33344"/>
            <a:lumOff val="-735"/>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CO" sz="1300" b="1" kern="1200" dirty="0" smtClean="0"/>
            <a:t>Construcción de conocimiento</a:t>
          </a:r>
          <a:endParaRPr lang="es-CO" sz="1300" b="1" kern="1200" dirty="0"/>
        </a:p>
      </dsp:txBody>
      <dsp:txXfrm>
        <a:off x="1517318" y="3517407"/>
        <a:ext cx="1521467" cy="1521467"/>
      </dsp:txXfrm>
    </dsp:sp>
    <dsp:sp modelId="{F3F13734-FED4-401C-8526-7A76F5F47659}">
      <dsp:nvSpPr>
        <dsp:cNvPr id="0" name=""/>
        <dsp:cNvSpPr/>
      </dsp:nvSpPr>
      <dsp:spPr>
        <a:xfrm rot="15120000">
          <a:off x="1726346" y="2945863"/>
          <a:ext cx="404489" cy="513495"/>
        </a:xfrm>
        <a:prstGeom prst="rightArrow">
          <a:avLst>
            <a:gd name="adj1" fmla="val 60000"/>
            <a:gd name="adj2" fmla="val 50000"/>
          </a:avLst>
        </a:prstGeom>
        <a:solidFill>
          <a:schemeClr val="accent5">
            <a:hueOff val="-13541849"/>
            <a:satOff val="33344"/>
            <a:lumOff val="-735"/>
            <a:alphaOff val="0"/>
          </a:schemeClr>
        </a:solid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CO" sz="1000" b="1" kern="1200"/>
        </a:p>
      </dsp:txBody>
      <dsp:txXfrm rot="15120000">
        <a:off x="1726346" y="2945863"/>
        <a:ext cx="404489" cy="513495"/>
      </dsp:txXfrm>
    </dsp:sp>
    <dsp:sp modelId="{53486BCB-48FB-412E-8361-E437EEA66E1E}">
      <dsp:nvSpPr>
        <dsp:cNvPr id="0" name=""/>
        <dsp:cNvSpPr/>
      </dsp:nvSpPr>
      <dsp:spPr>
        <a:xfrm>
          <a:off x="811321" y="1344571"/>
          <a:ext cx="1521467" cy="1521467"/>
        </a:xfrm>
        <a:prstGeom prst="ellipse">
          <a:avLst/>
        </a:prstGeom>
        <a:solidFill>
          <a:schemeClr val="accent5">
            <a:hueOff val="-18055798"/>
            <a:satOff val="44459"/>
            <a:lumOff val="-9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CO" sz="1300" b="1" kern="1200" dirty="0" smtClean="0"/>
            <a:t>Conversación y colaboración</a:t>
          </a:r>
          <a:endParaRPr lang="es-CO" sz="1300" b="1" kern="1200" dirty="0"/>
        </a:p>
      </dsp:txBody>
      <dsp:txXfrm>
        <a:off x="811321" y="1344571"/>
        <a:ext cx="1521467" cy="1521467"/>
      </dsp:txXfrm>
    </dsp:sp>
    <dsp:sp modelId="{EF20C7AC-B2BE-45A0-829B-332D5E25C77D}">
      <dsp:nvSpPr>
        <dsp:cNvPr id="0" name=""/>
        <dsp:cNvSpPr/>
      </dsp:nvSpPr>
      <dsp:spPr>
        <a:xfrm rot="19440000">
          <a:off x="2284711" y="1183843"/>
          <a:ext cx="404489" cy="513495"/>
        </a:xfrm>
        <a:prstGeom prst="rightArrow">
          <a:avLst>
            <a:gd name="adj1" fmla="val 60000"/>
            <a:gd name="adj2" fmla="val 50000"/>
          </a:avLst>
        </a:prstGeom>
        <a:solidFill>
          <a:schemeClr val="accent5">
            <a:hueOff val="-18055798"/>
            <a:satOff val="44459"/>
            <a:lumOff val="-980"/>
            <a:alphaOff val="0"/>
          </a:schemeClr>
        </a:solid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CO" sz="1000" b="1" kern="1200"/>
        </a:p>
      </dsp:txBody>
      <dsp:txXfrm rot="19440000">
        <a:off x="2284711" y="1183843"/>
        <a:ext cx="404489" cy="51349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ADBD29F-4B90-49D8-90BD-2C22BB9BB6FE}">
      <dsp:nvSpPr>
        <dsp:cNvPr id="0" name=""/>
        <dsp:cNvSpPr/>
      </dsp:nvSpPr>
      <dsp:spPr>
        <a:xfrm>
          <a:off x="0" y="0"/>
          <a:ext cx="5008375" cy="910140"/>
        </a:xfrm>
        <a:prstGeom prst="roundRect">
          <a:avLst>
            <a:gd name="adj" fmla="val 10000"/>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s-CO" sz="1400" b="1" kern="1200" dirty="0" smtClean="0"/>
            <a:t>Mapas visuales de conceptos conectados entre sí por medio de líneas (nexos)</a:t>
          </a:r>
          <a:endParaRPr lang="es-CO" sz="1400" b="1" kern="1200" dirty="0"/>
        </a:p>
      </dsp:txBody>
      <dsp:txXfrm>
        <a:off x="0" y="0"/>
        <a:ext cx="3973090" cy="910140"/>
      </dsp:txXfrm>
    </dsp:sp>
    <dsp:sp modelId="{1C0C09F3-E589-48DF-A44F-CA198B9ED9AA}">
      <dsp:nvSpPr>
        <dsp:cNvPr id="0" name=""/>
        <dsp:cNvSpPr/>
      </dsp:nvSpPr>
      <dsp:spPr>
        <a:xfrm>
          <a:off x="332582" y="1094715"/>
          <a:ext cx="5008375" cy="910140"/>
        </a:xfrm>
        <a:prstGeom prst="roundRect">
          <a:avLst>
            <a:gd name="adj" fmla="val 10000"/>
          </a:avLst>
        </a:prstGeom>
        <a:gradFill rotWithShape="0">
          <a:gsLst>
            <a:gs pos="0">
              <a:schemeClr val="accent5">
                <a:hueOff val="-4513949"/>
                <a:satOff val="11115"/>
                <a:lumOff val="-245"/>
                <a:alphaOff val="0"/>
                <a:tint val="50000"/>
                <a:satMod val="300000"/>
              </a:schemeClr>
            </a:gs>
            <a:gs pos="35000">
              <a:schemeClr val="accent5">
                <a:hueOff val="-4513949"/>
                <a:satOff val="11115"/>
                <a:lumOff val="-245"/>
                <a:alphaOff val="0"/>
                <a:tint val="37000"/>
                <a:satMod val="300000"/>
              </a:schemeClr>
            </a:gs>
            <a:gs pos="100000">
              <a:schemeClr val="accent5">
                <a:hueOff val="-4513949"/>
                <a:satOff val="11115"/>
                <a:lumOff val="-24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s-CO" sz="1400" b="1" kern="1200" dirty="0" smtClean="0"/>
            <a:t>Representaciones de ideas y sus interrelaciones, se almacenan en la memoria</a:t>
          </a:r>
          <a:endParaRPr lang="es-CO" sz="1400" b="1" kern="1200" dirty="0"/>
        </a:p>
      </dsp:txBody>
      <dsp:txXfrm>
        <a:off x="332582" y="1094715"/>
        <a:ext cx="4042782" cy="910140"/>
      </dsp:txXfrm>
    </dsp:sp>
    <dsp:sp modelId="{509C746B-0B2A-4B76-938F-76A90027C21B}">
      <dsp:nvSpPr>
        <dsp:cNvPr id="0" name=""/>
        <dsp:cNvSpPr/>
      </dsp:nvSpPr>
      <dsp:spPr>
        <a:xfrm>
          <a:off x="748004" y="2073097"/>
          <a:ext cx="5008375" cy="910140"/>
        </a:xfrm>
        <a:prstGeom prst="roundRect">
          <a:avLst>
            <a:gd name="adj" fmla="val 10000"/>
          </a:avLst>
        </a:prstGeom>
        <a:gradFill rotWithShape="0">
          <a:gsLst>
            <a:gs pos="0">
              <a:schemeClr val="accent5">
                <a:hueOff val="-9027899"/>
                <a:satOff val="22229"/>
                <a:lumOff val="-490"/>
                <a:alphaOff val="0"/>
                <a:tint val="50000"/>
                <a:satMod val="300000"/>
              </a:schemeClr>
            </a:gs>
            <a:gs pos="35000">
              <a:schemeClr val="accent5">
                <a:hueOff val="-9027899"/>
                <a:satOff val="22229"/>
                <a:lumOff val="-490"/>
                <a:alphaOff val="0"/>
                <a:tint val="37000"/>
                <a:satMod val="300000"/>
              </a:schemeClr>
            </a:gs>
            <a:gs pos="100000">
              <a:schemeClr val="accent5">
                <a:hueOff val="-9027899"/>
                <a:satOff val="22229"/>
                <a:lumOff val="-49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s-CO" sz="1400" b="1" kern="1200" dirty="0" smtClean="0"/>
            <a:t>Herramientas de visualización basadas en el computador para crear representaciones de redes semánticas en la memoria del estudiante</a:t>
          </a:r>
          <a:endParaRPr lang="es-CO" sz="1400" b="1" kern="1200" dirty="0"/>
        </a:p>
      </dsp:txBody>
      <dsp:txXfrm>
        <a:off x="748004" y="2073097"/>
        <a:ext cx="4042782" cy="910140"/>
      </dsp:txXfrm>
    </dsp:sp>
    <dsp:sp modelId="{0DC3355F-C889-4D86-BDB6-6B6D6E00F14D}">
      <dsp:nvSpPr>
        <dsp:cNvPr id="0" name=""/>
        <dsp:cNvSpPr/>
      </dsp:nvSpPr>
      <dsp:spPr>
        <a:xfrm>
          <a:off x="1122006" y="3109646"/>
          <a:ext cx="5008375" cy="910140"/>
        </a:xfrm>
        <a:prstGeom prst="roundRect">
          <a:avLst>
            <a:gd name="adj" fmla="val 10000"/>
          </a:avLst>
        </a:prstGeom>
        <a:gradFill rotWithShape="0">
          <a:gsLst>
            <a:gs pos="0">
              <a:schemeClr val="accent5">
                <a:hueOff val="-13541849"/>
                <a:satOff val="33344"/>
                <a:lumOff val="-735"/>
                <a:alphaOff val="0"/>
                <a:tint val="50000"/>
                <a:satMod val="300000"/>
              </a:schemeClr>
            </a:gs>
            <a:gs pos="35000">
              <a:schemeClr val="accent5">
                <a:hueOff val="-13541849"/>
                <a:satOff val="33344"/>
                <a:lumOff val="-735"/>
                <a:alphaOff val="0"/>
                <a:tint val="37000"/>
                <a:satMod val="300000"/>
              </a:schemeClr>
            </a:gs>
            <a:gs pos="100000">
              <a:schemeClr val="accent5">
                <a:hueOff val="-13541849"/>
                <a:satOff val="33344"/>
                <a:lumOff val="-73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s-CO" sz="1400" b="1" kern="1200" dirty="0" smtClean="0"/>
            <a:t>Hacen posible que los estudiantes interrelacionen, en redes multidimensionales de conceptos, las ideas que están estudiando; </a:t>
          </a:r>
          <a:endParaRPr lang="es-CO" sz="1400" b="1" kern="1200" dirty="0"/>
        </a:p>
      </dsp:txBody>
      <dsp:txXfrm>
        <a:off x="1122006" y="3109646"/>
        <a:ext cx="4042782" cy="910140"/>
      </dsp:txXfrm>
    </dsp:sp>
    <dsp:sp modelId="{B577D8FD-BFE6-416E-A3C5-5EFD72674452}">
      <dsp:nvSpPr>
        <dsp:cNvPr id="0" name=""/>
        <dsp:cNvSpPr/>
      </dsp:nvSpPr>
      <dsp:spPr>
        <a:xfrm>
          <a:off x="1496008" y="4146195"/>
          <a:ext cx="5008375" cy="910140"/>
        </a:xfrm>
        <a:prstGeom prst="roundRect">
          <a:avLst>
            <a:gd name="adj" fmla="val 10000"/>
          </a:avLst>
        </a:prstGeom>
        <a:gradFill rotWithShape="0">
          <a:gsLst>
            <a:gs pos="0">
              <a:schemeClr val="accent5">
                <a:hueOff val="-18055798"/>
                <a:satOff val="44459"/>
                <a:lumOff val="-980"/>
                <a:alphaOff val="0"/>
                <a:tint val="50000"/>
                <a:satMod val="300000"/>
              </a:schemeClr>
            </a:gs>
            <a:gs pos="35000">
              <a:schemeClr val="accent5">
                <a:hueOff val="-18055798"/>
                <a:satOff val="44459"/>
                <a:lumOff val="-980"/>
                <a:alphaOff val="0"/>
                <a:tint val="37000"/>
                <a:satMod val="300000"/>
              </a:schemeClr>
            </a:gs>
            <a:gs pos="100000">
              <a:schemeClr val="accent5">
                <a:hueOff val="-18055798"/>
                <a:satOff val="44459"/>
                <a:lumOff val="-98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s-CO" sz="1400" b="1" kern="1200" dirty="0" smtClean="0"/>
            <a:t>Qué rotulen las relaciones que median entre esos conceptos; y describan la naturaleza de la relación que media entre todas las ideas presentes en la red</a:t>
          </a:r>
          <a:endParaRPr lang="es-CO" sz="1400" b="1" kern="1200" dirty="0"/>
        </a:p>
      </dsp:txBody>
      <dsp:txXfrm>
        <a:off x="1496008" y="4146195"/>
        <a:ext cx="4042782" cy="910140"/>
      </dsp:txXfrm>
    </dsp:sp>
    <dsp:sp modelId="{9D2A19DD-D697-4040-A011-794570AA8BF1}">
      <dsp:nvSpPr>
        <dsp:cNvPr id="0" name=""/>
        <dsp:cNvSpPr/>
      </dsp:nvSpPr>
      <dsp:spPr>
        <a:xfrm>
          <a:off x="4416784" y="664908"/>
          <a:ext cx="591591" cy="591591"/>
        </a:xfrm>
        <a:prstGeom prst="downArrow">
          <a:avLst>
            <a:gd name="adj1" fmla="val 55000"/>
            <a:gd name="adj2" fmla="val 45000"/>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s-CO" sz="2600" b="1" kern="1200"/>
        </a:p>
      </dsp:txBody>
      <dsp:txXfrm>
        <a:off x="4416784" y="664908"/>
        <a:ext cx="591591" cy="591591"/>
      </dsp:txXfrm>
    </dsp:sp>
    <dsp:sp modelId="{C8E67CF6-3516-447F-B674-56E4E883E056}">
      <dsp:nvSpPr>
        <dsp:cNvPr id="0" name=""/>
        <dsp:cNvSpPr/>
      </dsp:nvSpPr>
      <dsp:spPr>
        <a:xfrm>
          <a:off x="4790786" y="1701457"/>
          <a:ext cx="591591" cy="591591"/>
        </a:xfrm>
        <a:prstGeom prst="downArrow">
          <a:avLst>
            <a:gd name="adj1" fmla="val 55000"/>
            <a:gd name="adj2" fmla="val 45000"/>
          </a:avLst>
        </a:prstGeom>
        <a:solidFill>
          <a:schemeClr val="accent5">
            <a:tint val="40000"/>
            <a:alpha val="90000"/>
            <a:hueOff val="-6300594"/>
            <a:satOff val="16936"/>
            <a:lumOff val="621"/>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s-CO" sz="2600" b="1" kern="1200"/>
        </a:p>
      </dsp:txBody>
      <dsp:txXfrm>
        <a:off x="4790786" y="1701457"/>
        <a:ext cx="591591" cy="591591"/>
      </dsp:txXfrm>
    </dsp:sp>
    <dsp:sp modelId="{1B83786A-373F-48EA-A028-171B666B1CBA}">
      <dsp:nvSpPr>
        <dsp:cNvPr id="0" name=""/>
        <dsp:cNvSpPr/>
      </dsp:nvSpPr>
      <dsp:spPr>
        <a:xfrm>
          <a:off x="5164788" y="2722836"/>
          <a:ext cx="591591" cy="591591"/>
        </a:xfrm>
        <a:prstGeom prst="downArrow">
          <a:avLst>
            <a:gd name="adj1" fmla="val 55000"/>
            <a:gd name="adj2" fmla="val 45000"/>
          </a:avLst>
        </a:prstGeom>
        <a:solidFill>
          <a:schemeClr val="accent5">
            <a:tint val="40000"/>
            <a:alpha val="90000"/>
            <a:hueOff val="-12601188"/>
            <a:satOff val="33873"/>
            <a:lumOff val="1242"/>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s-CO" sz="2600" b="1" kern="1200"/>
        </a:p>
      </dsp:txBody>
      <dsp:txXfrm>
        <a:off x="5164788" y="2722836"/>
        <a:ext cx="591591" cy="591591"/>
      </dsp:txXfrm>
    </dsp:sp>
    <dsp:sp modelId="{46C5DED6-B53F-48A1-99F2-6593B13CB23F}">
      <dsp:nvSpPr>
        <dsp:cNvPr id="0" name=""/>
        <dsp:cNvSpPr/>
      </dsp:nvSpPr>
      <dsp:spPr>
        <a:xfrm>
          <a:off x="5538790" y="3769498"/>
          <a:ext cx="591591" cy="591591"/>
        </a:xfrm>
        <a:prstGeom prst="downArrow">
          <a:avLst>
            <a:gd name="adj1" fmla="val 55000"/>
            <a:gd name="adj2" fmla="val 45000"/>
          </a:avLst>
        </a:prstGeom>
        <a:solidFill>
          <a:schemeClr val="accent5">
            <a:tint val="40000"/>
            <a:alpha val="90000"/>
            <a:hueOff val="-18901782"/>
            <a:satOff val="50809"/>
            <a:lumOff val="1863"/>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s-CO" sz="2600" b="1" kern="1200"/>
        </a:p>
      </dsp:txBody>
      <dsp:txXfrm>
        <a:off x="5538790" y="3769498"/>
        <a:ext cx="591591" cy="591591"/>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6F874C-9C2E-4A44-AA8B-E359B86974D2}">
      <dsp:nvSpPr>
        <dsp:cNvPr id="0" name=""/>
        <dsp:cNvSpPr/>
      </dsp:nvSpPr>
      <dsp:spPr>
        <a:xfrm>
          <a:off x="0" y="3827887"/>
          <a:ext cx="6816080" cy="1256397"/>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s-CO" sz="1600" b="1" kern="1200" dirty="0" smtClean="0"/>
            <a:t>Entonces el aprendizaje, puede pensarse como reorganización de la memoria semántica</a:t>
          </a:r>
          <a:endParaRPr lang="es-CO" sz="1600" b="1" kern="1200" dirty="0"/>
        </a:p>
      </dsp:txBody>
      <dsp:txXfrm>
        <a:off x="0" y="3827887"/>
        <a:ext cx="6816080" cy="678454"/>
      </dsp:txXfrm>
    </dsp:sp>
    <dsp:sp modelId="{E97F55BB-9B47-422E-8A1A-0A9ECBAD43D3}">
      <dsp:nvSpPr>
        <dsp:cNvPr id="0" name=""/>
        <dsp:cNvSpPr/>
      </dsp:nvSpPr>
      <dsp:spPr>
        <a:xfrm>
          <a:off x="0" y="4481214"/>
          <a:ext cx="3408040" cy="577943"/>
        </a:xfrm>
        <a:prstGeom prst="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s-CO" sz="1200" b="1" kern="1200" dirty="0" smtClean="0"/>
            <a:t>La producción de redes semánticas refleja los cambios en la memoria semántica</a:t>
          </a:r>
          <a:endParaRPr lang="es-CO" sz="1200" b="1" kern="1200" dirty="0"/>
        </a:p>
      </dsp:txBody>
      <dsp:txXfrm>
        <a:off x="0" y="4481214"/>
        <a:ext cx="3408040" cy="577943"/>
      </dsp:txXfrm>
    </dsp:sp>
    <dsp:sp modelId="{20AEEA15-EC50-491E-9596-A6CAE6046320}">
      <dsp:nvSpPr>
        <dsp:cNvPr id="0" name=""/>
        <dsp:cNvSpPr/>
      </dsp:nvSpPr>
      <dsp:spPr>
        <a:xfrm>
          <a:off x="3408040" y="4481214"/>
          <a:ext cx="3408040" cy="577943"/>
        </a:xfrm>
        <a:prstGeom prst="rect">
          <a:avLst/>
        </a:prstGeom>
        <a:solidFill>
          <a:schemeClr val="accent2">
            <a:tint val="40000"/>
            <a:alpha val="90000"/>
            <a:hueOff val="-3311697"/>
            <a:satOff val="6109"/>
            <a:lumOff val="233"/>
            <a:alphaOff val="0"/>
          </a:schemeClr>
        </a:solidFill>
        <a:ln w="9525" cap="flat" cmpd="sng" algn="ctr">
          <a:solidFill>
            <a:schemeClr val="accent2">
              <a:tint val="40000"/>
              <a:alpha val="90000"/>
              <a:hueOff val="-3311697"/>
              <a:satOff val="6109"/>
              <a:lumOff val="23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s-CO" sz="1200" b="1" kern="1200" dirty="0" smtClean="0"/>
            <a:t>Los programas de construcción de redes semánticas pueden emplearse para reflejar el proceso de construcción del conocimiento</a:t>
          </a:r>
          <a:endParaRPr lang="es-CO" sz="1200" b="1" kern="1200" dirty="0"/>
        </a:p>
      </dsp:txBody>
      <dsp:txXfrm>
        <a:off x="3408040" y="4481214"/>
        <a:ext cx="3408040" cy="577943"/>
      </dsp:txXfrm>
    </dsp:sp>
    <dsp:sp modelId="{635F5DEF-E2E8-4362-A2A4-B9368C26B20F}">
      <dsp:nvSpPr>
        <dsp:cNvPr id="0" name=""/>
        <dsp:cNvSpPr/>
      </dsp:nvSpPr>
      <dsp:spPr>
        <a:xfrm rot="10800000">
          <a:off x="0" y="1914393"/>
          <a:ext cx="6816080" cy="1932340"/>
        </a:xfrm>
        <a:prstGeom prst="upArrowCallout">
          <a:avLst/>
        </a:prstGeom>
        <a:gradFill rotWithShape="0">
          <a:gsLst>
            <a:gs pos="0">
              <a:schemeClr val="accent2">
                <a:hueOff val="-8103780"/>
                <a:satOff val="16667"/>
                <a:lumOff val="-1274"/>
                <a:alphaOff val="0"/>
                <a:tint val="50000"/>
                <a:satMod val="300000"/>
              </a:schemeClr>
            </a:gs>
            <a:gs pos="35000">
              <a:schemeClr val="accent2">
                <a:hueOff val="-8103780"/>
                <a:satOff val="16667"/>
                <a:lumOff val="-1274"/>
                <a:alphaOff val="0"/>
                <a:tint val="37000"/>
                <a:satMod val="300000"/>
              </a:schemeClr>
            </a:gs>
            <a:gs pos="100000">
              <a:schemeClr val="accent2">
                <a:hueOff val="-8103780"/>
                <a:satOff val="16667"/>
                <a:lumOff val="-127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s-CO" sz="1600" b="1" kern="1200" dirty="0" smtClean="0"/>
            <a:t>La comparación de las redes semánticas creadas en diferentes momentos, también puede servir como instrumento para la evaluación</a:t>
          </a:r>
          <a:endParaRPr lang="es-CO" sz="1600" b="1" kern="1200" dirty="0"/>
        </a:p>
      </dsp:txBody>
      <dsp:txXfrm>
        <a:off x="0" y="1914393"/>
        <a:ext cx="6816080" cy="678251"/>
      </dsp:txXfrm>
    </dsp:sp>
    <dsp:sp modelId="{32812609-DDA0-465C-AB36-C4F5DF213564}">
      <dsp:nvSpPr>
        <dsp:cNvPr id="0" name=""/>
        <dsp:cNvSpPr/>
      </dsp:nvSpPr>
      <dsp:spPr>
        <a:xfrm>
          <a:off x="0" y="2592644"/>
          <a:ext cx="3408040" cy="577769"/>
        </a:xfrm>
        <a:prstGeom prst="rect">
          <a:avLst/>
        </a:prstGeom>
        <a:solidFill>
          <a:schemeClr val="accent2">
            <a:tint val="40000"/>
            <a:alpha val="90000"/>
            <a:hueOff val="-6623394"/>
            <a:satOff val="12219"/>
            <a:lumOff val="466"/>
            <a:alphaOff val="0"/>
          </a:schemeClr>
        </a:solidFill>
        <a:ln w="9525" cap="flat" cmpd="sng" algn="ctr">
          <a:solidFill>
            <a:schemeClr val="accent2">
              <a:tint val="40000"/>
              <a:alpha val="90000"/>
              <a:hueOff val="-6623394"/>
              <a:satOff val="12219"/>
              <a:lumOff val="46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s-CO" sz="1200" b="1" kern="1200" dirty="0" smtClean="0"/>
            <a:t>Permiten apreciar los cambios en el pensamiento de los estudiantes</a:t>
          </a:r>
          <a:endParaRPr lang="es-CO" sz="1200" b="1" kern="1200" dirty="0"/>
        </a:p>
      </dsp:txBody>
      <dsp:txXfrm>
        <a:off x="0" y="2592644"/>
        <a:ext cx="3408040" cy="577769"/>
      </dsp:txXfrm>
    </dsp:sp>
    <dsp:sp modelId="{2A0EEADC-8CEA-4D7E-8654-E4425E437A9B}">
      <dsp:nvSpPr>
        <dsp:cNvPr id="0" name=""/>
        <dsp:cNvSpPr/>
      </dsp:nvSpPr>
      <dsp:spPr>
        <a:xfrm>
          <a:off x="3408040" y="2592644"/>
          <a:ext cx="3408040" cy="577769"/>
        </a:xfrm>
        <a:prstGeom prst="rect">
          <a:avLst/>
        </a:prstGeom>
        <a:solidFill>
          <a:schemeClr val="accent2">
            <a:tint val="40000"/>
            <a:alpha val="90000"/>
            <a:hueOff val="-9935092"/>
            <a:satOff val="18328"/>
            <a:lumOff val="698"/>
            <a:alphaOff val="0"/>
          </a:schemeClr>
        </a:solidFill>
        <a:ln w="9525" cap="flat" cmpd="sng" algn="ctr">
          <a:solidFill>
            <a:schemeClr val="accent2">
              <a:tint val="40000"/>
              <a:alpha val="90000"/>
              <a:hueOff val="-9935092"/>
              <a:satOff val="18328"/>
              <a:lumOff val="69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s-CO" sz="1200" b="1" kern="1200" dirty="0" smtClean="0"/>
            <a:t>Una red semántica es una representación significativa de la memoria</a:t>
          </a:r>
          <a:endParaRPr lang="es-CO" sz="1200" b="1" kern="1200" dirty="0"/>
        </a:p>
      </dsp:txBody>
      <dsp:txXfrm>
        <a:off x="3408040" y="2592644"/>
        <a:ext cx="3408040" cy="577769"/>
      </dsp:txXfrm>
    </dsp:sp>
    <dsp:sp modelId="{5A0E6BB3-4745-418C-91E8-EA153078548E}">
      <dsp:nvSpPr>
        <dsp:cNvPr id="0" name=""/>
        <dsp:cNvSpPr/>
      </dsp:nvSpPr>
      <dsp:spPr>
        <a:xfrm rot="10800000">
          <a:off x="0" y="898"/>
          <a:ext cx="6816080" cy="1932340"/>
        </a:xfrm>
        <a:prstGeom prst="upArrowCallout">
          <a:avLst/>
        </a:prstGeom>
        <a:gradFill rotWithShape="0">
          <a:gsLst>
            <a:gs pos="0">
              <a:schemeClr val="accent2">
                <a:hueOff val="-16207560"/>
                <a:satOff val="33334"/>
                <a:lumOff val="-2549"/>
                <a:alphaOff val="0"/>
                <a:tint val="50000"/>
                <a:satMod val="300000"/>
              </a:schemeClr>
            </a:gs>
            <a:gs pos="35000">
              <a:schemeClr val="accent2">
                <a:hueOff val="-16207560"/>
                <a:satOff val="33334"/>
                <a:lumOff val="-2549"/>
                <a:alphaOff val="0"/>
                <a:tint val="37000"/>
                <a:satMod val="300000"/>
              </a:schemeClr>
            </a:gs>
            <a:gs pos="100000">
              <a:schemeClr val="accent2">
                <a:hueOff val="-16207560"/>
                <a:satOff val="33334"/>
                <a:lumOff val="-254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s-CO" sz="1600" b="1" kern="1200" dirty="0" smtClean="0"/>
            <a:t>Redes semánticas </a:t>
          </a:r>
          <a:endParaRPr lang="es-CO" sz="1600" b="1" kern="1200" dirty="0"/>
        </a:p>
      </dsp:txBody>
      <dsp:txXfrm>
        <a:off x="0" y="898"/>
        <a:ext cx="6816080" cy="678251"/>
      </dsp:txXfrm>
    </dsp:sp>
    <dsp:sp modelId="{09864954-BEDF-4AC2-AD6F-4E8EBA141D2C}">
      <dsp:nvSpPr>
        <dsp:cNvPr id="0" name=""/>
        <dsp:cNvSpPr/>
      </dsp:nvSpPr>
      <dsp:spPr>
        <a:xfrm>
          <a:off x="0" y="679150"/>
          <a:ext cx="3408040" cy="577769"/>
        </a:xfrm>
        <a:prstGeom prst="rect">
          <a:avLst/>
        </a:prstGeom>
        <a:solidFill>
          <a:schemeClr val="accent2">
            <a:tint val="40000"/>
            <a:alpha val="90000"/>
            <a:hueOff val="-13246789"/>
            <a:satOff val="24438"/>
            <a:lumOff val="931"/>
            <a:alphaOff val="0"/>
          </a:schemeClr>
        </a:solidFill>
        <a:ln w="9525" cap="flat" cmpd="sng" algn="ctr">
          <a:solidFill>
            <a:schemeClr val="accent2">
              <a:tint val="40000"/>
              <a:alpha val="90000"/>
              <a:hueOff val="-13246789"/>
              <a:satOff val="24438"/>
              <a:lumOff val="93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s-CO" sz="1200" b="1" kern="1200" dirty="0" smtClean="0"/>
            <a:t>Representan la estructura del conocimiento que alguien ha construido</a:t>
          </a:r>
          <a:endParaRPr lang="es-CO" sz="1200" b="1" kern="1200" dirty="0"/>
        </a:p>
      </dsp:txBody>
      <dsp:txXfrm>
        <a:off x="0" y="679150"/>
        <a:ext cx="3408040" cy="577769"/>
      </dsp:txXfrm>
    </dsp:sp>
    <dsp:sp modelId="{26FBE8CA-B17B-4251-AFB5-1DBEAFFB0F3B}">
      <dsp:nvSpPr>
        <dsp:cNvPr id="0" name=""/>
        <dsp:cNvSpPr/>
      </dsp:nvSpPr>
      <dsp:spPr>
        <a:xfrm>
          <a:off x="3408040" y="679150"/>
          <a:ext cx="3408040" cy="577769"/>
        </a:xfrm>
        <a:prstGeom prst="rect">
          <a:avLst/>
        </a:prstGeom>
        <a:solidFill>
          <a:schemeClr val="accent2">
            <a:tint val="40000"/>
            <a:alpha val="90000"/>
            <a:hueOff val="-16558486"/>
            <a:satOff val="30547"/>
            <a:lumOff val="1164"/>
            <a:alphaOff val="0"/>
          </a:schemeClr>
        </a:solidFill>
        <a:ln w="9525" cap="flat" cmpd="sng" algn="ctr">
          <a:solidFill>
            <a:schemeClr val="accent2">
              <a:tint val="40000"/>
              <a:alpha val="90000"/>
              <a:hueOff val="-16558486"/>
              <a:satOff val="30547"/>
              <a:lumOff val="116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s-CO" sz="1200" b="1" kern="1200" dirty="0" smtClean="0"/>
            <a:t>La creación de redes semánticas requiere que los estudiantes analicen las relaciones estructurales existentes en el contenido que están estudiando</a:t>
          </a:r>
          <a:endParaRPr lang="es-CO" sz="1200" b="1" kern="1200" dirty="0"/>
        </a:p>
      </dsp:txBody>
      <dsp:txXfrm>
        <a:off x="3408040" y="679150"/>
        <a:ext cx="3408040" cy="577769"/>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B567C6D-8912-4CBF-A2A3-B2932339A955}">
      <dsp:nvSpPr>
        <dsp:cNvPr id="0" name=""/>
        <dsp:cNvSpPr/>
      </dsp:nvSpPr>
      <dsp:spPr>
        <a:xfrm>
          <a:off x="2860340" y="1844"/>
          <a:ext cx="976063" cy="634441"/>
        </a:xfrm>
        <a:prstGeom prst="round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CO" sz="1100" b="1" kern="1200" dirty="0" smtClean="0">
              <a:solidFill>
                <a:schemeClr val="tx1"/>
              </a:solidFill>
            </a:rPr>
            <a:t>Mapas conceptuales</a:t>
          </a:r>
          <a:endParaRPr lang="es-CO" sz="1100" b="1" kern="1200" dirty="0">
            <a:solidFill>
              <a:schemeClr val="tx1"/>
            </a:solidFill>
          </a:endParaRPr>
        </a:p>
      </dsp:txBody>
      <dsp:txXfrm>
        <a:off x="2860340" y="1844"/>
        <a:ext cx="976063" cy="634441"/>
      </dsp:txXfrm>
    </dsp:sp>
    <dsp:sp modelId="{3E73456D-5D5F-4B6A-B228-37D09C4DAA2C}">
      <dsp:nvSpPr>
        <dsp:cNvPr id="0" name=""/>
        <dsp:cNvSpPr/>
      </dsp:nvSpPr>
      <dsp:spPr>
        <a:xfrm>
          <a:off x="1147157" y="319065"/>
          <a:ext cx="4402429" cy="4402429"/>
        </a:xfrm>
        <a:custGeom>
          <a:avLst/>
          <a:gdLst/>
          <a:ahLst/>
          <a:cxnLst/>
          <a:rect l="0" t="0" r="0" b="0"/>
          <a:pathLst>
            <a:path>
              <a:moveTo>
                <a:pt x="2696272" y="56392"/>
              </a:moveTo>
              <a:arcTo wR="2201214" hR="2201214" stAng="16979827" swAng="1108250"/>
            </a:path>
          </a:pathLst>
        </a:custGeom>
        <a:noFill/>
        <a:ln w="9525" cap="flat" cmpd="sng" algn="ctr">
          <a:solidFill>
            <a:schemeClr val="accent5">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CDB97CE2-71C0-4B45-B66C-4027C79EE0C8}">
      <dsp:nvSpPr>
        <dsp:cNvPr id="0" name=""/>
        <dsp:cNvSpPr/>
      </dsp:nvSpPr>
      <dsp:spPr>
        <a:xfrm>
          <a:off x="4416834" y="646565"/>
          <a:ext cx="976063" cy="634441"/>
        </a:xfrm>
        <a:prstGeom prst="roundRect">
          <a:avLst/>
        </a:prstGeom>
        <a:solidFill>
          <a:schemeClr val="accent5">
            <a:hueOff val="-2579400"/>
            <a:satOff val="6351"/>
            <a:lumOff val="-14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CO" sz="1100" b="1" kern="1200" smtClean="0">
              <a:solidFill>
                <a:schemeClr val="tx1"/>
              </a:solidFill>
            </a:rPr>
            <a:t>Mapas de ideas</a:t>
          </a:r>
          <a:endParaRPr lang="es-CO" sz="1100" b="1" kern="1200" dirty="0" smtClean="0">
            <a:solidFill>
              <a:schemeClr val="tx1"/>
            </a:solidFill>
          </a:endParaRPr>
        </a:p>
      </dsp:txBody>
      <dsp:txXfrm>
        <a:off x="4416834" y="646565"/>
        <a:ext cx="976063" cy="634441"/>
      </dsp:txXfrm>
    </dsp:sp>
    <dsp:sp modelId="{B66CFDE1-B2EC-4CE1-AFAB-D91CAC6FC149}">
      <dsp:nvSpPr>
        <dsp:cNvPr id="0" name=""/>
        <dsp:cNvSpPr/>
      </dsp:nvSpPr>
      <dsp:spPr>
        <a:xfrm>
          <a:off x="1147157" y="319065"/>
          <a:ext cx="4402429" cy="4402429"/>
        </a:xfrm>
        <a:custGeom>
          <a:avLst/>
          <a:gdLst/>
          <a:ahLst/>
          <a:cxnLst/>
          <a:rect l="0" t="0" r="0" b="0"/>
          <a:pathLst>
            <a:path>
              <a:moveTo>
                <a:pt x="4025983" y="970131"/>
              </a:moveTo>
              <a:arcTo wR="2201214" hR="2201214" stAng="19559662" swAng="1527734"/>
            </a:path>
          </a:pathLst>
        </a:custGeom>
        <a:noFill/>
        <a:ln w="9525" cap="flat" cmpd="sng" algn="ctr">
          <a:solidFill>
            <a:schemeClr val="accent5">
              <a:hueOff val="-2579400"/>
              <a:satOff val="6351"/>
              <a:lumOff val="-14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B17CA1D7-18E8-4306-9C83-14979F777692}">
      <dsp:nvSpPr>
        <dsp:cNvPr id="0" name=""/>
        <dsp:cNvSpPr/>
      </dsp:nvSpPr>
      <dsp:spPr>
        <a:xfrm>
          <a:off x="5061554" y="2203059"/>
          <a:ext cx="976063" cy="634441"/>
        </a:xfrm>
        <a:prstGeom prst="roundRect">
          <a:avLst/>
        </a:prstGeom>
        <a:solidFill>
          <a:schemeClr val="accent5">
            <a:hueOff val="-5158800"/>
            <a:satOff val="12703"/>
            <a:lumOff val="-28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CO" sz="1100" b="1" kern="1200" smtClean="0">
              <a:solidFill>
                <a:schemeClr val="tx1"/>
              </a:solidFill>
            </a:rPr>
            <a:t>Telarañas</a:t>
          </a:r>
          <a:endParaRPr lang="es-CO" sz="1100" b="1" kern="1200" dirty="0" smtClean="0">
            <a:solidFill>
              <a:schemeClr val="tx1"/>
            </a:solidFill>
          </a:endParaRPr>
        </a:p>
      </dsp:txBody>
      <dsp:txXfrm>
        <a:off x="5061554" y="2203059"/>
        <a:ext cx="976063" cy="634441"/>
      </dsp:txXfrm>
    </dsp:sp>
    <dsp:sp modelId="{3FAEBA04-6321-45F7-9777-BF30D5138645}">
      <dsp:nvSpPr>
        <dsp:cNvPr id="0" name=""/>
        <dsp:cNvSpPr/>
      </dsp:nvSpPr>
      <dsp:spPr>
        <a:xfrm>
          <a:off x="1147157" y="319065"/>
          <a:ext cx="4402429" cy="4402429"/>
        </a:xfrm>
        <a:custGeom>
          <a:avLst/>
          <a:gdLst/>
          <a:ahLst/>
          <a:cxnLst/>
          <a:rect l="0" t="0" r="0" b="0"/>
          <a:pathLst>
            <a:path>
              <a:moveTo>
                <a:pt x="4378003" y="2528223"/>
              </a:moveTo>
              <a:arcTo wR="2201214" hR="2201214" stAng="512604" swAng="1527734"/>
            </a:path>
          </a:pathLst>
        </a:custGeom>
        <a:noFill/>
        <a:ln w="9525" cap="flat" cmpd="sng" algn="ctr">
          <a:solidFill>
            <a:schemeClr val="accent5">
              <a:hueOff val="-5158800"/>
              <a:satOff val="12703"/>
              <a:lumOff val="-28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E893C002-7A87-4AF9-B582-DBAEC6F2D7CA}">
      <dsp:nvSpPr>
        <dsp:cNvPr id="0" name=""/>
        <dsp:cNvSpPr/>
      </dsp:nvSpPr>
      <dsp:spPr>
        <a:xfrm>
          <a:off x="4416834" y="3759553"/>
          <a:ext cx="976063" cy="634441"/>
        </a:xfrm>
        <a:prstGeom prst="roundRect">
          <a:avLst/>
        </a:prstGeom>
        <a:solidFill>
          <a:schemeClr val="accent5">
            <a:hueOff val="-7738199"/>
            <a:satOff val="19054"/>
            <a:lumOff val="-42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CO" sz="1100" b="1" kern="1200" smtClean="0">
              <a:solidFill>
                <a:schemeClr val="tx1"/>
              </a:solidFill>
            </a:rPr>
            <a:t>Diagramas Causa-Efecto</a:t>
          </a:r>
          <a:endParaRPr lang="es-CO" sz="1100" b="1" kern="1200" dirty="0" smtClean="0">
            <a:solidFill>
              <a:schemeClr val="tx1"/>
            </a:solidFill>
          </a:endParaRPr>
        </a:p>
      </dsp:txBody>
      <dsp:txXfrm>
        <a:off x="4416834" y="3759553"/>
        <a:ext cx="976063" cy="634441"/>
      </dsp:txXfrm>
    </dsp:sp>
    <dsp:sp modelId="{5B196C97-366B-4B46-AA3F-0B1B0F43A290}">
      <dsp:nvSpPr>
        <dsp:cNvPr id="0" name=""/>
        <dsp:cNvSpPr/>
      </dsp:nvSpPr>
      <dsp:spPr>
        <a:xfrm>
          <a:off x="1147157" y="319065"/>
          <a:ext cx="4402429" cy="4402429"/>
        </a:xfrm>
        <a:custGeom>
          <a:avLst/>
          <a:gdLst/>
          <a:ahLst/>
          <a:cxnLst/>
          <a:rect l="0" t="0" r="0" b="0"/>
          <a:pathLst>
            <a:path>
              <a:moveTo>
                <a:pt x="3350296" y="4078701"/>
              </a:moveTo>
              <a:arcTo wR="2201214" hR="2201214" stAng="3511923" swAng="1108250"/>
            </a:path>
          </a:pathLst>
        </a:custGeom>
        <a:noFill/>
        <a:ln w="9525" cap="flat" cmpd="sng" algn="ctr">
          <a:solidFill>
            <a:schemeClr val="accent5">
              <a:hueOff val="-7738199"/>
              <a:satOff val="19054"/>
              <a:lumOff val="-42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0FC46A48-752E-43BD-AC0C-1F62097B0739}">
      <dsp:nvSpPr>
        <dsp:cNvPr id="0" name=""/>
        <dsp:cNvSpPr/>
      </dsp:nvSpPr>
      <dsp:spPr>
        <a:xfrm>
          <a:off x="2860340" y="4404273"/>
          <a:ext cx="976063" cy="634441"/>
        </a:xfrm>
        <a:prstGeom prst="roundRect">
          <a:avLst/>
        </a:prstGeom>
        <a:solidFill>
          <a:schemeClr val="accent5">
            <a:hueOff val="-10317599"/>
            <a:satOff val="25405"/>
            <a:lumOff val="-56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CO" sz="1100" b="1" kern="1200" smtClean="0">
              <a:solidFill>
                <a:schemeClr val="tx1"/>
              </a:solidFill>
            </a:rPr>
            <a:t>Líneas de tiempo</a:t>
          </a:r>
          <a:endParaRPr lang="es-CO" sz="1100" b="1" kern="1200" dirty="0" smtClean="0">
            <a:solidFill>
              <a:schemeClr val="tx1"/>
            </a:solidFill>
          </a:endParaRPr>
        </a:p>
      </dsp:txBody>
      <dsp:txXfrm>
        <a:off x="2860340" y="4404273"/>
        <a:ext cx="976063" cy="634441"/>
      </dsp:txXfrm>
    </dsp:sp>
    <dsp:sp modelId="{D614EA65-9C2F-4BE6-9C89-7320ED84F6D8}">
      <dsp:nvSpPr>
        <dsp:cNvPr id="0" name=""/>
        <dsp:cNvSpPr/>
      </dsp:nvSpPr>
      <dsp:spPr>
        <a:xfrm>
          <a:off x="1147157" y="319065"/>
          <a:ext cx="4402429" cy="4402429"/>
        </a:xfrm>
        <a:custGeom>
          <a:avLst/>
          <a:gdLst/>
          <a:ahLst/>
          <a:cxnLst/>
          <a:rect l="0" t="0" r="0" b="0"/>
          <a:pathLst>
            <a:path>
              <a:moveTo>
                <a:pt x="1706157" y="4346037"/>
              </a:moveTo>
              <a:arcTo wR="2201214" hR="2201214" stAng="6179827" swAng="1108250"/>
            </a:path>
          </a:pathLst>
        </a:custGeom>
        <a:noFill/>
        <a:ln w="9525" cap="flat" cmpd="sng" algn="ctr">
          <a:solidFill>
            <a:schemeClr val="accent5">
              <a:hueOff val="-10317599"/>
              <a:satOff val="25405"/>
              <a:lumOff val="-56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48D1540F-3637-4A9F-B99D-CA097A9E659E}">
      <dsp:nvSpPr>
        <dsp:cNvPr id="0" name=""/>
        <dsp:cNvSpPr/>
      </dsp:nvSpPr>
      <dsp:spPr>
        <a:xfrm>
          <a:off x="1303846" y="3759553"/>
          <a:ext cx="976063" cy="634441"/>
        </a:xfrm>
        <a:prstGeom prst="roundRect">
          <a:avLst/>
        </a:prstGeom>
        <a:solidFill>
          <a:schemeClr val="accent5">
            <a:hueOff val="-12896999"/>
            <a:satOff val="31756"/>
            <a:lumOff val="-70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CO" sz="1100" b="1" kern="1200" dirty="0" smtClean="0">
              <a:solidFill>
                <a:schemeClr val="tx1"/>
              </a:solidFill>
            </a:rPr>
            <a:t>Organigramas</a:t>
          </a:r>
          <a:endParaRPr lang="es-CO" sz="1100" b="1" kern="1200" dirty="0">
            <a:solidFill>
              <a:schemeClr val="tx1"/>
            </a:solidFill>
          </a:endParaRPr>
        </a:p>
      </dsp:txBody>
      <dsp:txXfrm>
        <a:off x="1303846" y="3759553"/>
        <a:ext cx="976063" cy="634441"/>
      </dsp:txXfrm>
    </dsp:sp>
    <dsp:sp modelId="{304AA59D-3E0D-4BF5-BD54-595076C6F7B3}">
      <dsp:nvSpPr>
        <dsp:cNvPr id="0" name=""/>
        <dsp:cNvSpPr/>
      </dsp:nvSpPr>
      <dsp:spPr>
        <a:xfrm>
          <a:off x="1147157" y="319065"/>
          <a:ext cx="4402429" cy="4402429"/>
        </a:xfrm>
        <a:custGeom>
          <a:avLst/>
          <a:gdLst/>
          <a:ahLst/>
          <a:cxnLst/>
          <a:rect l="0" t="0" r="0" b="0"/>
          <a:pathLst>
            <a:path>
              <a:moveTo>
                <a:pt x="376445" y="3432297"/>
              </a:moveTo>
              <a:arcTo wR="2201214" hR="2201214" stAng="8759662" swAng="1527734"/>
            </a:path>
          </a:pathLst>
        </a:custGeom>
        <a:noFill/>
        <a:ln w="9525" cap="flat" cmpd="sng" algn="ctr">
          <a:solidFill>
            <a:schemeClr val="accent5">
              <a:hueOff val="-12896999"/>
              <a:satOff val="31756"/>
              <a:lumOff val="-70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0ED66074-C7BB-46B1-AB62-9F49919FE4C4}">
      <dsp:nvSpPr>
        <dsp:cNvPr id="0" name=""/>
        <dsp:cNvSpPr/>
      </dsp:nvSpPr>
      <dsp:spPr>
        <a:xfrm>
          <a:off x="659125" y="2203059"/>
          <a:ext cx="976063" cy="634441"/>
        </a:xfrm>
        <a:prstGeom prst="roundRect">
          <a:avLst/>
        </a:prstGeom>
        <a:solidFill>
          <a:schemeClr val="accent5">
            <a:hueOff val="-15476398"/>
            <a:satOff val="38108"/>
            <a:lumOff val="-84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CO" sz="1100" b="1" kern="1200" dirty="0" smtClean="0">
              <a:solidFill>
                <a:schemeClr val="tx1"/>
              </a:solidFill>
            </a:rPr>
            <a:t>Diagramas de flujo</a:t>
          </a:r>
          <a:endParaRPr lang="es-CO" sz="1100" b="1" kern="1200" dirty="0">
            <a:solidFill>
              <a:schemeClr val="tx1"/>
            </a:solidFill>
          </a:endParaRPr>
        </a:p>
      </dsp:txBody>
      <dsp:txXfrm>
        <a:off x="659125" y="2203059"/>
        <a:ext cx="976063" cy="634441"/>
      </dsp:txXfrm>
    </dsp:sp>
    <dsp:sp modelId="{1F9613F4-1FC0-4BE6-BD54-E6DA6BCB0455}">
      <dsp:nvSpPr>
        <dsp:cNvPr id="0" name=""/>
        <dsp:cNvSpPr/>
      </dsp:nvSpPr>
      <dsp:spPr>
        <a:xfrm>
          <a:off x="1147157" y="319065"/>
          <a:ext cx="4402429" cy="4402429"/>
        </a:xfrm>
        <a:custGeom>
          <a:avLst/>
          <a:gdLst/>
          <a:ahLst/>
          <a:cxnLst/>
          <a:rect l="0" t="0" r="0" b="0"/>
          <a:pathLst>
            <a:path>
              <a:moveTo>
                <a:pt x="24425" y="1874205"/>
              </a:moveTo>
              <a:arcTo wR="2201214" hR="2201214" stAng="11312604" swAng="1527734"/>
            </a:path>
          </a:pathLst>
        </a:custGeom>
        <a:noFill/>
        <a:ln w="9525" cap="flat" cmpd="sng" algn="ctr">
          <a:solidFill>
            <a:schemeClr val="accent5">
              <a:hueOff val="-15476398"/>
              <a:satOff val="38108"/>
              <a:lumOff val="-84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 modelId="{E8F409EF-413B-4F35-8E93-C99DA8EF6B0C}">
      <dsp:nvSpPr>
        <dsp:cNvPr id="0" name=""/>
        <dsp:cNvSpPr/>
      </dsp:nvSpPr>
      <dsp:spPr>
        <a:xfrm>
          <a:off x="1303846" y="646565"/>
          <a:ext cx="976063" cy="634441"/>
        </a:xfrm>
        <a:prstGeom prst="roundRect">
          <a:avLst/>
        </a:prstGeom>
        <a:solidFill>
          <a:schemeClr val="accent5">
            <a:hueOff val="-18055798"/>
            <a:satOff val="44459"/>
            <a:lumOff val="-98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CO" sz="1100" b="1" kern="1200" dirty="0" smtClean="0">
              <a:solidFill>
                <a:schemeClr val="tx1"/>
              </a:solidFill>
            </a:rPr>
            <a:t>Diagramas de Venn</a:t>
          </a:r>
          <a:endParaRPr lang="es-CO" sz="1100" b="1" kern="1200" dirty="0">
            <a:solidFill>
              <a:schemeClr val="tx1"/>
            </a:solidFill>
          </a:endParaRPr>
        </a:p>
      </dsp:txBody>
      <dsp:txXfrm>
        <a:off x="1303846" y="646565"/>
        <a:ext cx="976063" cy="634441"/>
      </dsp:txXfrm>
    </dsp:sp>
    <dsp:sp modelId="{3409F7D2-E901-46DB-A2D6-8159144E55B3}">
      <dsp:nvSpPr>
        <dsp:cNvPr id="0" name=""/>
        <dsp:cNvSpPr/>
      </dsp:nvSpPr>
      <dsp:spPr>
        <a:xfrm>
          <a:off x="1147157" y="319065"/>
          <a:ext cx="4402429" cy="4402429"/>
        </a:xfrm>
        <a:custGeom>
          <a:avLst/>
          <a:gdLst/>
          <a:ahLst/>
          <a:cxnLst/>
          <a:rect l="0" t="0" r="0" b="0"/>
          <a:pathLst>
            <a:path>
              <a:moveTo>
                <a:pt x="1052133" y="323727"/>
              </a:moveTo>
              <a:arcTo wR="2201214" hR="2201214" stAng="14311923" swAng="1108250"/>
            </a:path>
          </a:pathLst>
        </a:custGeom>
        <a:noFill/>
        <a:ln w="9525" cap="flat" cmpd="sng" algn="ctr">
          <a:solidFill>
            <a:schemeClr val="accent5">
              <a:hueOff val="-18055798"/>
              <a:satOff val="44459"/>
              <a:lumOff val="-980"/>
              <a:alphaOff val="0"/>
            </a:schemeClr>
          </a:solidFill>
          <a:prstDash val="solid"/>
        </a:ln>
        <a:effectLst/>
        <a:scene3d>
          <a:camera prst="orthographicFront">
            <a:rot lat="0" lon="0" rev="0"/>
          </a:camera>
          <a:lightRig rig="contrasting" dir="t">
            <a:rot lat="0" lon="0" rev="1200000"/>
          </a:lightRig>
        </a:scene3d>
        <a:sp3d z="-110000"/>
      </dsp:spPr>
      <dsp:style>
        <a:lnRef idx="1">
          <a:scrgbClr r="0" g="0" b="0"/>
        </a:lnRef>
        <a:fillRef idx="0">
          <a:scrgbClr r="0" g="0" b="0"/>
        </a:fillRef>
        <a:effectRef idx="0">
          <a:scrgbClr r="0" g="0" b="0"/>
        </a:effectRef>
        <a:fontRef idx="minor"/>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6AF096C-ECD1-4835-B0A4-FF2DA606575F}">
      <dsp:nvSpPr>
        <dsp:cNvPr id="0" name=""/>
        <dsp:cNvSpPr/>
      </dsp:nvSpPr>
      <dsp:spPr>
        <a:xfrm>
          <a:off x="0" y="332611"/>
          <a:ext cx="4190865" cy="4190865"/>
        </a:xfrm>
        <a:prstGeom prst="pie">
          <a:avLst>
            <a:gd name="adj1" fmla="val 5400000"/>
            <a:gd name="adj2" fmla="val 1620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EA333D8-7825-47C3-A820-2FC8FF4814B4}">
      <dsp:nvSpPr>
        <dsp:cNvPr id="0" name=""/>
        <dsp:cNvSpPr/>
      </dsp:nvSpPr>
      <dsp:spPr>
        <a:xfrm>
          <a:off x="2095432" y="332611"/>
          <a:ext cx="4889343" cy="4190865"/>
        </a:xfrm>
        <a:prstGeom prst="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dirty="0" smtClean="0"/>
            <a:t>Técnica para organizar y representar información en forma visual </a:t>
          </a:r>
          <a:endParaRPr lang="es-CO" sz="1700" kern="1200" dirty="0"/>
        </a:p>
      </dsp:txBody>
      <dsp:txXfrm>
        <a:off x="2095432" y="332611"/>
        <a:ext cx="4889343" cy="670538"/>
      </dsp:txXfrm>
    </dsp:sp>
    <dsp:sp modelId="{7B098E30-8988-487B-9DFC-19EB3F60462F}">
      <dsp:nvSpPr>
        <dsp:cNvPr id="0" name=""/>
        <dsp:cNvSpPr/>
      </dsp:nvSpPr>
      <dsp:spPr>
        <a:xfrm>
          <a:off x="440040" y="1003149"/>
          <a:ext cx="3310783" cy="3310783"/>
        </a:xfrm>
        <a:prstGeom prst="pie">
          <a:avLst>
            <a:gd name="adj1" fmla="val 5400000"/>
            <a:gd name="adj2" fmla="val 16200000"/>
          </a:avLst>
        </a:prstGeom>
        <a:gradFill rotWithShape="0">
          <a:gsLst>
            <a:gs pos="0">
              <a:schemeClr val="accent4">
                <a:hueOff val="4308971"/>
                <a:satOff val="-10901"/>
                <a:lumOff val="490"/>
                <a:alphaOff val="0"/>
                <a:shade val="51000"/>
                <a:satMod val="130000"/>
              </a:schemeClr>
            </a:gs>
            <a:gs pos="80000">
              <a:schemeClr val="accent4">
                <a:hueOff val="4308971"/>
                <a:satOff val="-10901"/>
                <a:lumOff val="490"/>
                <a:alphaOff val="0"/>
                <a:shade val="93000"/>
                <a:satMod val="130000"/>
              </a:schemeClr>
            </a:gs>
            <a:gs pos="100000">
              <a:schemeClr val="accent4">
                <a:hueOff val="4308971"/>
                <a:satOff val="-10901"/>
                <a:lumOff val="49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9689BBC-E895-4B44-9D21-D78470D10EB0}">
      <dsp:nvSpPr>
        <dsp:cNvPr id="0" name=""/>
        <dsp:cNvSpPr/>
      </dsp:nvSpPr>
      <dsp:spPr>
        <a:xfrm>
          <a:off x="2095432" y="1003149"/>
          <a:ext cx="4889343" cy="3310783"/>
        </a:xfrm>
        <a:prstGeom prst="rect">
          <a:avLst/>
        </a:prstGeom>
        <a:solidFill>
          <a:schemeClr val="lt1">
            <a:alpha val="90000"/>
            <a:hueOff val="0"/>
            <a:satOff val="0"/>
            <a:lumOff val="0"/>
            <a:alphaOff val="0"/>
          </a:schemeClr>
        </a:solidFill>
        <a:ln w="9525" cap="flat" cmpd="sng" algn="ctr">
          <a:solidFill>
            <a:schemeClr val="accent4">
              <a:hueOff val="4308971"/>
              <a:satOff val="-10901"/>
              <a:lumOff val="49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dirty="0" smtClean="0"/>
            <a:t>Incluyen conceptos y relaciones que al enlazarse arman proposiciones</a:t>
          </a:r>
          <a:endParaRPr lang="es-CO" sz="1700" kern="1200" dirty="0"/>
        </a:p>
      </dsp:txBody>
      <dsp:txXfrm>
        <a:off x="2095432" y="1003149"/>
        <a:ext cx="4889343" cy="670538"/>
      </dsp:txXfrm>
    </dsp:sp>
    <dsp:sp modelId="{3B66EE1F-5797-461A-8A3C-A498AE97E43B}">
      <dsp:nvSpPr>
        <dsp:cNvPr id="0" name=""/>
        <dsp:cNvSpPr/>
      </dsp:nvSpPr>
      <dsp:spPr>
        <a:xfrm>
          <a:off x="880081" y="1673688"/>
          <a:ext cx="2430702" cy="2430702"/>
        </a:xfrm>
        <a:prstGeom prst="pie">
          <a:avLst>
            <a:gd name="adj1" fmla="val 5400000"/>
            <a:gd name="adj2" fmla="val 16200000"/>
          </a:avLst>
        </a:prstGeom>
        <a:gradFill rotWithShape="0">
          <a:gsLst>
            <a:gs pos="0">
              <a:schemeClr val="accent4">
                <a:hueOff val="8617942"/>
                <a:satOff val="-21801"/>
                <a:lumOff val="980"/>
                <a:alphaOff val="0"/>
                <a:shade val="51000"/>
                <a:satMod val="130000"/>
              </a:schemeClr>
            </a:gs>
            <a:gs pos="80000">
              <a:schemeClr val="accent4">
                <a:hueOff val="8617942"/>
                <a:satOff val="-21801"/>
                <a:lumOff val="980"/>
                <a:alphaOff val="0"/>
                <a:shade val="93000"/>
                <a:satMod val="130000"/>
              </a:schemeClr>
            </a:gs>
            <a:gs pos="100000">
              <a:schemeClr val="accent4">
                <a:hueOff val="8617942"/>
                <a:satOff val="-21801"/>
                <a:lumOff val="98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7350ADD-3C6E-4A6D-AA6D-3D56552D0EB4}">
      <dsp:nvSpPr>
        <dsp:cNvPr id="0" name=""/>
        <dsp:cNvSpPr/>
      </dsp:nvSpPr>
      <dsp:spPr>
        <a:xfrm>
          <a:off x="2095432" y="1673688"/>
          <a:ext cx="4889343" cy="2430702"/>
        </a:xfrm>
        <a:prstGeom prst="rect">
          <a:avLst/>
        </a:prstGeom>
        <a:solidFill>
          <a:schemeClr val="lt1">
            <a:alpha val="90000"/>
            <a:hueOff val="0"/>
            <a:satOff val="0"/>
            <a:lumOff val="0"/>
            <a:alphaOff val="0"/>
          </a:schemeClr>
        </a:solidFill>
        <a:ln w="9525" cap="flat" cmpd="sng" algn="ctr">
          <a:solidFill>
            <a:schemeClr val="accent4">
              <a:hueOff val="8617942"/>
              <a:satOff val="-21801"/>
              <a:lumOff val="98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smtClean="0"/>
            <a:t>Son valiosos para construir conocimiento y desarrollar habilidades de pensamiento de orden superior</a:t>
          </a:r>
          <a:endParaRPr lang="es-CO" sz="1700" kern="1200"/>
        </a:p>
      </dsp:txBody>
      <dsp:txXfrm>
        <a:off x="2095432" y="1673688"/>
        <a:ext cx="4889343" cy="670538"/>
      </dsp:txXfrm>
    </dsp:sp>
    <dsp:sp modelId="{C1B55838-006C-4F77-8AF7-CDB1C2568666}">
      <dsp:nvSpPr>
        <dsp:cNvPr id="0" name=""/>
        <dsp:cNvSpPr/>
      </dsp:nvSpPr>
      <dsp:spPr>
        <a:xfrm>
          <a:off x="1320122" y="2344226"/>
          <a:ext cx="1550620" cy="1550620"/>
        </a:xfrm>
        <a:prstGeom prst="pie">
          <a:avLst>
            <a:gd name="adj1" fmla="val 5400000"/>
            <a:gd name="adj2" fmla="val 16200000"/>
          </a:avLst>
        </a:prstGeom>
        <a:gradFill rotWithShape="0">
          <a:gsLst>
            <a:gs pos="0">
              <a:schemeClr val="accent4">
                <a:hueOff val="12926913"/>
                <a:satOff val="-32702"/>
                <a:lumOff val="1470"/>
                <a:alphaOff val="0"/>
                <a:shade val="51000"/>
                <a:satMod val="130000"/>
              </a:schemeClr>
            </a:gs>
            <a:gs pos="80000">
              <a:schemeClr val="accent4">
                <a:hueOff val="12926913"/>
                <a:satOff val="-32702"/>
                <a:lumOff val="1470"/>
                <a:alphaOff val="0"/>
                <a:shade val="93000"/>
                <a:satMod val="130000"/>
              </a:schemeClr>
            </a:gs>
            <a:gs pos="100000">
              <a:schemeClr val="accent4">
                <a:hueOff val="12926913"/>
                <a:satOff val="-32702"/>
                <a:lumOff val="147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92F67E5D-D20E-4528-9838-2AA6FC847033}">
      <dsp:nvSpPr>
        <dsp:cNvPr id="0" name=""/>
        <dsp:cNvSpPr/>
      </dsp:nvSpPr>
      <dsp:spPr>
        <a:xfrm>
          <a:off x="2095432" y="2344226"/>
          <a:ext cx="4889343" cy="1550620"/>
        </a:xfrm>
        <a:prstGeom prst="rect">
          <a:avLst/>
        </a:prstGeom>
        <a:solidFill>
          <a:schemeClr val="lt1">
            <a:alpha val="90000"/>
            <a:hueOff val="0"/>
            <a:satOff val="0"/>
            <a:lumOff val="0"/>
            <a:alphaOff val="0"/>
          </a:schemeClr>
        </a:solidFill>
        <a:ln w="9525" cap="flat" cmpd="sng" algn="ctr">
          <a:solidFill>
            <a:schemeClr val="accent4">
              <a:hueOff val="12926913"/>
              <a:satOff val="-32702"/>
              <a:lumOff val="147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dirty="0" smtClean="0"/>
            <a:t>Permiten procesar, organizar y priorizar nueva información</a:t>
          </a:r>
          <a:endParaRPr lang="es-CO" sz="1700" kern="1200" dirty="0"/>
        </a:p>
      </dsp:txBody>
      <dsp:txXfrm>
        <a:off x="2095432" y="2344226"/>
        <a:ext cx="4889343" cy="670538"/>
      </dsp:txXfrm>
    </dsp:sp>
    <dsp:sp modelId="{23240545-0CC5-4FC5-9A19-7B0BC6F8BDCA}">
      <dsp:nvSpPr>
        <dsp:cNvPr id="0" name=""/>
        <dsp:cNvSpPr/>
      </dsp:nvSpPr>
      <dsp:spPr>
        <a:xfrm>
          <a:off x="1760163" y="3014765"/>
          <a:ext cx="670538" cy="670538"/>
        </a:xfrm>
        <a:prstGeom prst="pie">
          <a:avLst>
            <a:gd name="adj1" fmla="val 5400000"/>
            <a:gd name="adj2" fmla="val 16200000"/>
          </a:avLst>
        </a:prstGeom>
        <a:gradFill rotWithShape="0">
          <a:gsLst>
            <a:gs pos="0">
              <a:schemeClr val="accent4">
                <a:hueOff val="17235884"/>
                <a:satOff val="-43603"/>
                <a:lumOff val="1960"/>
                <a:alphaOff val="0"/>
                <a:shade val="51000"/>
                <a:satMod val="130000"/>
              </a:schemeClr>
            </a:gs>
            <a:gs pos="80000">
              <a:schemeClr val="accent4">
                <a:hueOff val="17235884"/>
                <a:satOff val="-43603"/>
                <a:lumOff val="1960"/>
                <a:alphaOff val="0"/>
                <a:shade val="93000"/>
                <a:satMod val="130000"/>
              </a:schemeClr>
            </a:gs>
            <a:gs pos="100000">
              <a:schemeClr val="accent4">
                <a:hueOff val="17235884"/>
                <a:satOff val="-43603"/>
                <a:lumOff val="196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9E32EAB-7675-4DC4-B641-77816A4C9823}">
      <dsp:nvSpPr>
        <dsp:cNvPr id="0" name=""/>
        <dsp:cNvSpPr/>
      </dsp:nvSpPr>
      <dsp:spPr>
        <a:xfrm>
          <a:off x="2095432" y="3014765"/>
          <a:ext cx="4889343" cy="670538"/>
        </a:xfrm>
        <a:prstGeom prst="rect">
          <a:avLst/>
        </a:prstGeom>
        <a:solidFill>
          <a:schemeClr val="lt1">
            <a:alpha val="90000"/>
            <a:hueOff val="0"/>
            <a:satOff val="0"/>
            <a:lumOff val="0"/>
            <a:alphaOff val="0"/>
          </a:schemeClr>
        </a:solidFill>
        <a:ln w="9525" cap="flat" cmpd="sng" algn="ctr">
          <a:solidFill>
            <a:schemeClr val="accent4">
              <a:hueOff val="17235884"/>
              <a:satOff val="-43603"/>
              <a:lumOff val="196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s-CO" sz="1700" kern="1200" dirty="0" smtClean="0"/>
            <a:t>Permiten identificar ideas erróneas y visualizar patrones e interrelaciones entre diferentes conceptos</a:t>
          </a:r>
          <a:endParaRPr lang="es-CO" sz="1700" kern="1200" dirty="0"/>
        </a:p>
      </dsp:txBody>
      <dsp:txXfrm>
        <a:off x="2095432" y="3014765"/>
        <a:ext cx="4889343" cy="670538"/>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D5777AF-C667-47F9-B5FD-EED3301A5316}">
      <dsp:nvSpPr>
        <dsp:cNvPr id="0" name=""/>
        <dsp:cNvSpPr/>
      </dsp:nvSpPr>
      <dsp:spPr>
        <a:xfrm rot="5400000">
          <a:off x="-146945" y="147103"/>
          <a:ext cx="979639" cy="685747"/>
        </a:xfrm>
        <a:prstGeom prst="chevron">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CO" sz="1900" kern="1200" dirty="0" smtClean="0"/>
            <a:t>1</a:t>
          </a:r>
          <a:endParaRPr lang="es-CO" sz="1900" kern="1200" dirty="0"/>
        </a:p>
      </dsp:txBody>
      <dsp:txXfrm rot="5400000">
        <a:off x="-146945" y="147103"/>
        <a:ext cx="979639" cy="685747"/>
      </dsp:txXfrm>
    </dsp:sp>
    <dsp:sp modelId="{D813D20C-A315-48C5-89F8-4B289CBCF813}">
      <dsp:nvSpPr>
        <dsp:cNvPr id="0" name=""/>
        <dsp:cNvSpPr/>
      </dsp:nvSpPr>
      <dsp:spPr>
        <a:xfrm rot="5400000">
          <a:off x="3180502" y="-2494597"/>
          <a:ext cx="636765" cy="5626276"/>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0904" tIns="10795" rIns="10795" bIns="10795" numCol="1" spcCol="1270" anchor="ctr" anchorCtr="0">
          <a:noAutofit/>
        </a:bodyPr>
        <a:lstStyle/>
        <a:p>
          <a:pPr marL="171450" lvl="1" indent="-171450" algn="just" defTabSz="755650">
            <a:lnSpc>
              <a:spcPct val="90000"/>
            </a:lnSpc>
            <a:spcBef>
              <a:spcPct val="0"/>
            </a:spcBef>
            <a:spcAft>
              <a:spcPct val="15000"/>
            </a:spcAft>
            <a:buChar char="••"/>
          </a:pPr>
          <a:r>
            <a:rPr lang="es-CO" sz="1700" kern="1200" dirty="0" smtClean="0"/>
            <a:t>Forma de organizar visualmente las ideas que permite establecer relaciones no jerárquicas entre diferentes ideas</a:t>
          </a:r>
          <a:endParaRPr lang="es-CO" sz="1700" kern="1200" dirty="0"/>
        </a:p>
      </dsp:txBody>
      <dsp:txXfrm rot="5400000">
        <a:off x="3180502" y="-2494597"/>
        <a:ext cx="636765" cy="5626276"/>
      </dsp:txXfrm>
    </dsp:sp>
    <dsp:sp modelId="{3C6E9321-2A94-4A22-84E2-221B837E6ECB}">
      <dsp:nvSpPr>
        <dsp:cNvPr id="0" name=""/>
        <dsp:cNvSpPr/>
      </dsp:nvSpPr>
      <dsp:spPr>
        <a:xfrm rot="5400000">
          <a:off x="-146945" y="1008124"/>
          <a:ext cx="979639" cy="685747"/>
        </a:xfrm>
        <a:prstGeom prst="chevron">
          <a:avLst/>
        </a:prstGeom>
        <a:gradFill rotWithShape="0">
          <a:gsLst>
            <a:gs pos="0">
              <a:schemeClr val="accent4">
                <a:hueOff val="4308971"/>
                <a:satOff val="-10901"/>
                <a:lumOff val="490"/>
                <a:alphaOff val="0"/>
                <a:shade val="51000"/>
                <a:satMod val="130000"/>
              </a:schemeClr>
            </a:gs>
            <a:gs pos="80000">
              <a:schemeClr val="accent4">
                <a:hueOff val="4308971"/>
                <a:satOff val="-10901"/>
                <a:lumOff val="490"/>
                <a:alphaOff val="0"/>
                <a:shade val="93000"/>
                <a:satMod val="130000"/>
              </a:schemeClr>
            </a:gs>
            <a:gs pos="100000">
              <a:schemeClr val="accent4">
                <a:hueOff val="4308971"/>
                <a:satOff val="-10901"/>
                <a:lumOff val="490"/>
                <a:alphaOff val="0"/>
                <a:shade val="94000"/>
                <a:satMod val="135000"/>
              </a:schemeClr>
            </a:gs>
          </a:gsLst>
          <a:lin ang="16200000" scaled="0"/>
        </a:gradFill>
        <a:ln w="9525" cap="flat" cmpd="sng" algn="ctr">
          <a:solidFill>
            <a:schemeClr val="accent4">
              <a:hueOff val="4308971"/>
              <a:satOff val="-10901"/>
              <a:lumOff val="49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CO" sz="1900" kern="1200" dirty="0" smtClean="0"/>
            <a:t>2</a:t>
          </a:r>
          <a:endParaRPr lang="es-CO" sz="1900" kern="1200" dirty="0"/>
        </a:p>
      </dsp:txBody>
      <dsp:txXfrm rot="5400000">
        <a:off x="-146945" y="1008124"/>
        <a:ext cx="979639" cy="685747"/>
      </dsp:txXfrm>
    </dsp:sp>
    <dsp:sp modelId="{0A34BF5C-330E-410B-8C90-EA5420553C73}">
      <dsp:nvSpPr>
        <dsp:cNvPr id="0" name=""/>
        <dsp:cNvSpPr/>
      </dsp:nvSpPr>
      <dsp:spPr>
        <a:xfrm rot="5400000">
          <a:off x="3180502" y="-1633576"/>
          <a:ext cx="636765" cy="5626276"/>
        </a:xfrm>
        <a:prstGeom prst="round2SameRect">
          <a:avLst/>
        </a:prstGeom>
        <a:solidFill>
          <a:schemeClr val="lt1">
            <a:alpha val="90000"/>
            <a:hueOff val="0"/>
            <a:satOff val="0"/>
            <a:lumOff val="0"/>
            <a:alphaOff val="0"/>
          </a:schemeClr>
        </a:solidFill>
        <a:ln w="9525" cap="flat" cmpd="sng" algn="ctr">
          <a:solidFill>
            <a:schemeClr val="accent4">
              <a:hueOff val="4308971"/>
              <a:satOff val="-10901"/>
              <a:lumOff val="49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s-CO" sz="1700" kern="1200" dirty="0" smtClean="0"/>
            <a:t>Útiles para clarificar el pensamiento mediante ejercicios breves de asociación de palabras, ideas o conceptos</a:t>
          </a:r>
          <a:endParaRPr lang="es-CO" sz="1700" kern="1200" dirty="0"/>
        </a:p>
      </dsp:txBody>
      <dsp:txXfrm rot="5400000">
        <a:off x="3180502" y="-1633576"/>
        <a:ext cx="636765" cy="5626276"/>
      </dsp:txXfrm>
    </dsp:sp>
    <dsp:sp modelId="{CF7AC5CD-8CB2-4CA5-9883-909CEADB59D3}">
      <dsp:nvSpPr>
        <dsp:cNvPr id="0" name=""/>
        <dsp:cNvSpPr/>
      </dsp:nvSpPr>
      <dsp:spPr>
        <a:xfrm rot="5400000">
          <a:off x="-146945" y="1869146"/>
          <a:ext cx="979639" cy="685747"/>
        </a:xfrm>
        <a:prstGeom prst="chevron">
          <a:avLst/>
        </a:prstGeom>
        <a:gradFill rotWithShape="0">
          <a:gsLst>
            <a:gs pos="0">
              <a:schemeClr val="accent4">
                <a:hueOff val="8617942"/>
                <a:satOff val="-21801"/>
                <a:lumOff val="980"/>
                <a:alphaOff val="0"/>
                <a:shade val="51000"/>
                <a:satMod val="130000"/>
              </a:schemeClr>
            </a:gs>
            <a:gs pos="80000">
              <a:schemeClr val="accent4">
                <a:hueOff val="8617942"/>
                <a:satOff val="-21801"/>
                <a:lumOff val="980"/>
                <a:alphaOff val="0"/>
                <a:shade val="93000"/>
                <a:satMod val="130000"/>
              </a:schemeClr>
            </a:gs>
            <a:gs pos="100000">
              <a:schemeClr val="accent4">
                <a:hueOff val="8617942"/>
                <a:satOff val="-21801"/>
                <a:lumOff val="980"/>
                <a:alphaOff val="0"/>
                <a:shade val="94000"/>
                <a:satMod val="135000"/>
              </a:schemeClr>
            </a:gs>
          </a:gsLst>
          <a:lin ang="16200000" scaled="0"/>
        </a:gradFill>
        <a:ln w="9525" cap="flat" cmpd="sng" algn="ctr">
          <a:solidFill>
            <a:schemeClr val="accent4">
              <a:hueOff val="8617942"/>
              <a:satOff val="-21801"/>
              <a:lumOff val="98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CO" sz="1900" kern="1200" dirty="0" smtClean="0"/>
            <a:t>3</a:t>
          </a:r>
          <a:endParaRPr lang="es-CO" sz="1900" kern="1200" dirty="0"/>
        </a:p>
      </dsp:txBody>
      <dsp:txXfrm rot="5400000">
        <a:off x="-146945" y="1869146"/>
        <a:ext cx="979639" cy="685747"/>
      </dsp:txXfrm>
    </dsp:sp>
    <dsp:sp modelId="{8174A548-A705-495D-81F7-B02843F1C40A}">
      <dsp:nvSpPr>
        <dsp:cNvPr id="0" name=""/>
        <dsp:cNvSpPr/>
      </dsp:nvSpPr>
      <dsp:spPr>
        <a:xfrm rot="5400000">
          <a:off x="3180502" y="-772555"/>
          <a:ext cx="636765" cy="5626276"/>
        </a:xfrm>
        <a:prstGeom prst="round2SameRect">
          <a:avLst/>
        </a:prstGeom>
        <a:solidFill>
          <a:schemeClr val="lt1">
            <a:alpha val="90000"/>
            <a:hueOff val="0"/>
            <a:satOff val="0"/>
            <a:lumOff val="0"/>
            <a:alphaOff val="0"/>
          </a:schemeClr>
        </a:solidFill>
        <a:ln w="9525" cap="flat" cmpd="sng" algn="ctr">
          <a:solidFill>
            <a:schemeClr val="accent4">
              <a:hueOff val="8617942"/>
              <a:satOff val="-21801"/>
              <a:lumOff val="98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s-CO" sz="1700" b="1" kern="1200" dirty="0" smtClean="0"/>
            <a:t>N</a:t>
          </a:r>
          <a:r>
            <a:rPr lang="es-CO" sz="1700" kern="1200" dirty="0" smtClean="0"/>
            <a:t>o incluyen palabras de enlace entre conceptos que permitan armar proposiciones</a:t>
          </a:r>
          <a:endParaRPr lang="es-CO" sz="1700" kern="1200" dirty="0"/>
        </a:p>
      </dsp:txBody>
      <dsp:txXfrm rot="5400000">
        <a:off x="3180502" y="-772555"/>
        <a:ext cx="636765" cy="5626276"/>
      </dsp:txXfrm>
    </dsp:sp>
    <dsp:sp modelId="{152CEE24-BEB1-405C-8DFA-22F4E855BF11}">
      <dsp:nvSpPr>
        <dsp:cNvPr id="0" name=""/>
        <dsp:cNvSpPr/>
      </dsp:nvSpPr>
      <dsp:spPr>
        <a:xfrm rot="5400000">
          <a:off x="-146945" y="2730167"/>
          <a:ext cx="979639" cy="685747"/>
        </a:xfrm>
        <a:prstGeom prst="chevron">
          <a:avLst/>
        </a:prstGeom>
        <a:gradFill rotWithShape="0">
          <a:gsLst>
            <a:gs pos="0">
              <a:schemeClr val="accent4">
                <a:hueOff val="12926913"/>
                <a:satOff val="-32702"/>
                <a:lumOff val="1470"/>
                <a:alphaOff val="0"/>
                <a:shade val="51000"/>
                <a:satMod val="130000"/>
              </a:schemeClr>
            </a:gs>
            <a:gs pos="80000">
              <a:schemeClr val="accent4">
                <a:hueOff val="12926913"/>
                <a:satOff val="-32702"/>
                <a:lumOff val="1470"/>
                <a:alphaOff val="0"/>
                <a:shade val="93000"/>
                <a:satMod val="130000"/>
              </a:schemeClr>
            </a:gs>
            <a:gs pos="100000">
              <a:schemeClr val="accent4">
                <a:hueOff val="12926913"/>
                <a:satOff val="-32702"/>
                <a:lumOff val="1470"/>
                <a:alphaOff val="0"/>
                <a:shade val="94000"/>
                <a:satMod val="135000"/>
              </a:schemeClr>
            </a:gs>
          </a:gsLst>
          <a:lin ang="16200000" scaled="0"/>
        </a:gradFill>
        <a:ln w="9525" cap="flat" cmpd="sng" algn="ctr">
          <a:solidFill>
            <a:schemeClr val="accent4">
              <a:hueOff val="12926913"/>
              <a:satOff val="-32702"/>
              <a:lumOff val="147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CO" sz="1900" kern="1200" dirty="0" smtClean="0"/>
            <a:t>4</a:t>
          </a:r>
          <a:endParaRPr lang="es-CO" sz="1900" kern="1200" dirty="0"/>
        </a:p>
      </dsp:txBody>
      <dsp:txXfrm rot="5400000">
        <a:off x="-146945" y="2730167"/>
        <a:ext cx="979639" cy="685747"/>
      </dsp:txXfrm>
    </dsp:sp>
    <dsp:sp modelId="{5C180B21-F8E5-4C3B-BCA1-CE5CC29D79F3}">
      <dsp:nvSpPr>
        <dsp:cNvPr id="0" name=""/>
        <dsp:cNvSpPr/>
      </dsp:nvSpPr>
      <dsp:spPr>
        <a:xfrm rot="5400000">
          <a:off x="3180502" y="88466"/>
          <a:ext cx="636765" cy="5626276"/>
        </a:xfrm>
        <a:prstGeom prst="round2SameRect">
          <a:avLst/>
        </a:prstGeom>
        <a:solidFill>
          <a:schemeClr val="lt1">
            <a:alpha val="90000"/>
            <a:hueOff val="0"/>
            <a:satOff val="0"/>
            <a:lumOff val="0"/>
            <a:alphaOff val="0"/>
          </a:schemeClr>
        </a:solidFill>
        <a:ln w="9525" cap="flat" cmpd="sng" algn="ctr">
          <a:solidFill>
            <a:schemeClr val="accent4">
              <a:hueOff val="12926913"/>
              <a:satOff val="-32702"/>
              <a:lumOff val="147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s-CO" sz="1700" kern="1200" smtClean="0"/>
            <a:t>Utilizan palabras clave, símbolos, colores y gráficas para formar redes no lineales de ideas</a:t>
          </a:r>
          <a:endParaRPr lang="es-CO" sz="1700" kern="1200"/>
        </a:p>
      </dsp:txBody>
      <dsp:txXfrm rot="5400000">
        <a:off x="3180502" y="88466"/>
        <a:ext cx="636765" cy="5626276"/>
      </dsp:txXfrm>
    </dsp:sp>
    <dsp:sp modelId="{04F5B183-B1F6-420C-9B7D-3360B315E1F6}">
      <dsp:nvSpPr>
        <dsp:cNvPr id="0" name=""/>
        <dsp:cNvSpPr/>
      </dsp:nvSpPr>
      <dsp:spPr>
        <a:xfrm rot="5400000">
          <a:off x="-146945" y="3591188"/>
          <a:ext cx="979639" cy="685747"/>
        </a:xfrm>
        <a:prstGeom prst="chevron">
          <a:avLst/>
        </a:prstGeom>
        <a:gradFill rotWithShape="0">
          <a:gsLst>
            <a:gs pos="0">
              <a:schemeClr val="accent4">
                <a:hueOff val="17235884"/>
                <a:satOff val="-43603"/>
                <a:lumOff val="1960"/>
                <a:alphaOff val="0"/>
                <a:shade val="51000"/>
                <a:satMod val="130000"/>
              </a:schemeClr>
            </a:gs>
            <a:gs pos="80000">
              <a:schemeClr val="accent4">
                <a:hueOff val="17235884"/>
                <a:satOff val="-43603"/>
                <a:lumOff val="1960"/>
                <a:alphaOff val="0"/>
                <a:shade val="93000"/>
                <a:satMod val="130000"/>
              </a:schemeClr>
            </a:gs>
            <a:gs pos="100000">
              <a:schemeClr val="accent4">
                <a:hueOff val="17235884"/>
                <a:satOff val="-43603"/>
                <a:lumOff val="1960"/>
                <a:alphaOff val="0"/>
                <a:shade val="94000"/>
                <a:satMod val="135000"/>
              </a:schemeClr>
            </a:gs>
          </a:gsLst>
          <a:lin ang="16200000" scaled="0"/>
        </a:gradFill>
        <a:ln w="9525" cap="flat" cmpd="sng" algn="ctr">
          <a:solidFill>
            <a:schemeClr val="accent4">
              <a:hueOff val="17235884"/>
              <a:satOff val="-43603"/>
              <a:lumOff val="196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s-CO" sz="1900" kern="1200" dirty="0" smtClean="0"/>
            <a:t>5</a:t>
          </a:r>
          <a:endParaRPr lang="es-CO" sz="1900" kern="1200" dirty="0"/>
        </a:p>
      </dsp:txBody>
      <dsp:txXfrm rot="5400000">
        <a:off x="-146945" y="3591188"/>
        <a:ext cx="979639" cy="685747"/>
      </dsp:txXfrm>
    </dsp:sp>
    <dsp:sp modelId="{BCB82328-3D26-4720-8AD9-6050C86E19C9}">
      <dsp:nvSpPr>
        <dsp:cNvPr id="0" name=""/>
        <dsp:cNvSpPr/>
      </dsp:nvSpPr>
      <dsp:spPr>
        <a:xfrm rot="5400000">
          <a:off x="3180502" y="949487"/>
          <a:ext cx="636765" cy="5626276"/>
        </a:xfrm>
        <a:prstGeom prst="round2SameRect">
          <a:avLst/>
        </a:prstGeom>
        <a:solidFill>
          <a:schemeClr val="lt1">
            <a:alpha val="90000"/>
            <a:hueOff val="0"/>
            <a:satOff val="0"/>
            <a:lumOff val="0"/>
            <a:alphaOff val="0"/>
          </a:schemeClr>
        </a:solidFill>
        <a:ln w="9525" cap="flat" cmpd="sng" algn="ctr">
          <a:solidFill>
            <a:schemeClr val="accent4">
              <a:hueOff val="17235884"/>
              <a:satOff val="-43603"/>
              <a:lumOff val="196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s-CO" sz="1700" kern="1200" smtClean="0"/>
            <a:t>se utilizan para generar lluvias de ideas, elaborar planes y analizar problemas</a:t>
          </a:r>
          <a:endParaRPr lang="es-CO" sz="1700" kern="1200"/>
        </a:p>
      </dsp:txBody>
      <dsp:txXfrm rot="5400000">
        <a:off x="3180502" y="949487"/>
        <a:ext cx="636765" cy="5626276"/>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CD18530-5EF3-400E-BA7B-36E7FDDC535A}" type="datetimeFigureOut">
              <a:rPr lang="es-CO" smtClean="0"/>
              <a:pPr/>
              <a:t>03/10/2011</a:t>
            </a:fld>
            <a:endParaRPr lang="es-CO"/>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969926-A72A-438E-AF9E-7844005B46C1}" type="slidenum">
              <a:rPr lang="es-CO" smtClean="0"/>
              <a:pPr/>
              <a:t>‹Nº›</a:t>
            </a:fld>
            <a:endParaRPr lang="es-CO"/>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5" name="4 Marcador de pie de página"/>
          <p:cNvSpPr>
            <a:spLocks noGrp="1"/>
          </p:cNvSpPr>
          <p:nvPr>
            <p:ph type="ftr" sz="quarter" idx="11"/>
          </p:nvPr>
        </p:nvSpPr>
        <p:spPr/>
        <p:txBody>
          <a:bodyPr/>
          <a:lstStyle>
            <a:lvl1pPr>
              <a:defRPr/>
            </a:lvl1pPr>
          </a:lstStyle>
          <a:p>
            <a:r>
              <a:rPr lang="es-CO" dirty="0" smtClean="0"/>
              <a:t>Luz Edith Quevedo Jara</a:t>
            </a:r>
            <a:endParaRPr lang="es-CO" dirty="0"/>
          </a:p>
        </p:txBody>
      </p:sp>
      <p:sp>
        <p:nvSpPr>
          <p:cNvPr id="6" name="5 Marcador de número de diapositiva"/>
          <p:cNvSpPr>
            <a:spLocks noGrp="1"/>
          </p:cNvSpPr>
          <p:nvPr>
            <p:ph type="sldNum" sz="quarter" idx="12"/>
          </p:nvPr>
        </p:nvSpPr>
        <p:spPr/>
        <p:txBody>
          <a:bodyPr/>
          <a:lstStyle/>
          <a:p>
            <a:fld id="{9DD66FB8-4FDC-42F2-B504-88DA8479641E}" type="slidenum">
              <a:rPr lang="es-CO" smtClean="0"/>
              <a:pPr/>
              <a:t>‹Nº›</a:t>
            </a:fld>
            <a:endParaRPr lang="es-CO" dirty="0"/>
          </a:p>
        </p:txBody>
      </p:sp>
      <p:sp>
        <p:nvSpPr>
          <p:cNvPr id="9" name="8 Rectángulo"/>
          <p:cNvSpPr/>
          <p:nvPr userDrawn="1"/>
        </p:nvSpPr>
        <p:spPr>
          <a:xfrm rot="21366166">
            <a:off x="6642190" y="673848"/>
            <a:ext cx="1584176" cy="584775"/>
          </a:xfrm>
          <a:prstGeom prst="rect">
            <a:avLst/>
          </a:prstGeom>
          <a:noFill/>
        </p:spPr>
        <p:txBody>
          <a:bodyPr wrap="square" lIns="91440" tIns="45720" rIns="91440" bIns="45720">
            <a:spAutoFit/>
          </a:bodyPr>
          <a:lstStyle/>
          <a:p>
            <a:pPr algn="ctr"/>
            <a:r>
              <a:rPr lang="es-ES" sz="3200" b="1" cap="none" spc="0" dirty="0" smtClean="0">
                <a:ln w="18000">
                  <a:solidFill>
                    <a:srgbClr val="7030A0"/>
                  </a:solidFill>
                  <a:prstDash val="solid"/>
                  <a:miter lim="800000"/>
                </a:ln>
                <a:noFill/>
                <a:effectLst>
                  <a:outerShdw blurRad="25500" dist="23000" dir="7020000" algn="tl">
                    <a:srgbClr val="000000">
                      <a:alpha val="50000"/>
                    </a:srgbClr>
                  </a:outerShdw>
                </a:effectLst>
              </a:rPr>
              <a:t>HTPM</a:t>
            </a:r>
            <a:endParaRPr lang="es-ES" sz="3200" b="1" cap="none" spc="0" dirty="0">
              <a:ln w="18000">
                <a:solidFill>
                  <a:srgbClr val="7030A0"/>
                </a:solidFill>
                <a:prstDash val="solid"/>
                <a:miter lim="800000"/>
              </a:ln>
              <a:noFill/>
              <a:effectLst>
                <a:outerShdw blurRad="25500" dist="23000" dir="7020000" algn="tl">
                  <a:srgbClr val="000000">
                    <a:alpha val="50000"/>
                  </a:srgbClr>
                </a:outerShdw>
              </a:effectLst>
            </a:endParaRPr>
          </a:p>
        </p:txBody>
      </p:sp>
      <p:sp>
        <p:nvSpPr>
          <p:cNvPr id="10" name="9 Rectángulo"/>
          <p:cNvSpPr/>
          <p:nvPr userDrawn="1"/>
        </p:nvSpPr>
        <p:spPr>
          <a:xfrm rot="21362975">
            <a:off x="5601604" y="199683"/>
            <a:ext cx="2435410" cy="707886"/>
          </a:xfrm>
          <a:prstGeom prst="rect">
            <a:avLst/>
          </a:prstGeom>
          <a:noFill/>
        </p:spPr>
        <p:txBody>
          <a:bodyPr wrap="none" lIns="91440" tIns="45720" rIns="91440" bIns="45720">
            <a:spAutoFit/>
          </a:bodyPr>
          <a:lstStyle/>
          <a:p>
            <a:pPr algn="ctr"/>
            <a:r>
              <a:rPr lang="es-ES" sz="4000" b="1" cap="none" spc="0" dirty="0" smtClean="0">
                <a:ln w="24500" cmpd="dbl">
                  <a:solidFill>
                    <a:srgbClr val="FF0066"/>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Formación</a:t>
            </a:r>
            <a:endParaRPr lang="es-ES" sz="4000" b="1" cap="none" spc="0" dirty="0">
              <a:ln w="24500" cmpd="dbl">
                <a:solidFill>
                  <a:srgbClr val="FF0066"/>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3" name="2 Marcador de pie de página"/>
          <p:cNvSpPr>
            <a:spLocks noGrp="1"/>
          </p:cNvSpPr>
          <p:nvPr>
            <p:ph type="ftr" sz="quarter" idx="11"/>
          </p:nvPr>
        </p:nvSpPr>
        <p:spPr/>
        <p:txBody>
          <a:bodyPr/>
          <a:lstStyle/>
          <a:p>
            <a:r>
              <a:rPr lang="es-CO" dirty="0" smtClean="0"/>
              <a:t>Luz Edith Quevedo Jara</a:t>
            </a:r>
            <a:endParaRPr lang="es-CO" dirty="0"/>
          </a:p>
        </p:txBody>
      </p:sp>
      <p:sp>
        <p:nvSpPr>
          <p:cNvPr id="4" name="3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1E13FB4-EB81-4321-AB17-65E0323006D4}" type="datetimeFigureOut">
              <a:rPr lang="es-CO" smtClean="0"/>
              <a:pPr/>
              <a:t>03/10/2011</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9DD66FB8-4FDC-42F2-B504-88DA8479641E}"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E13FB4-EB81-4321-AB17-65E0323006D4}" type="datetimeFigureOut">
              <a:rPr lang="es-CO" smtClean="0"/>
              <a:pPr/>
              <a:t>03/10/2011</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CO" dirty="0" smtClean="0"/>
              <a:t>Luz Edith Quevedo Jara</a:t>
            </a:r>
            <a:endParaRPr lang="es-CO"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D66FB8-4FDC-42F2-B504-88DA8479641E}" type="slidenum">
              <a:rPr lang="es-CO" smtClean="0"/>
              <a:pPr/>
              <a:t>‹Nº›</a:t>
            </a:fld>
            <a:endParaRPr lang="es-CO"/>
          </a:p>
        </p:txBody>
      </p:sp>
      <p:pic>
        <p:nvPicPr>
          <p:cNvPr id="8" name="7 Imagen" descr="logonormalachiqconlema.png"/>
          <p:cNvPicPr>
            <a:picLocks noChangeAspect="1"/>
          </p:cNvPicPr>
          <p:nvPr userDrawn="1"/>
        </p:nvPicPr>
        <p:blipFill>
          <a:blip r:embed="rId13" cstate="print"/>
          <a:stretch>
            <a:fillRect/>
          </a:stretch>
        </p:blipFill>
        <p:spPr>
          <a:xfrm>
            <a:off x="-36512" y="-27384"/>
            <a:ext cx="2574286" cy="1872208"/>
          </a:xfrm>
          <a:prstGeom prst="rect">
            <a:avLst/>
          </a:prstGeom>
          <a:ln>
            <a:noFill/>
          </a:ln>
          <a:effectLst>
            <a:outerShdw blurRad="190500" algn="tl" rotWithShape="0">
              <a:srgbClr val="000000">
                <a:alpha val="70000"/>
              </a:srgbClr>
            </a:outerShdw>
          </a:effectLst>
        </p:spPr>
      </p:pic>
      <p:pic>
        <p:nvPicPr>
          <p:cNvPr id="9" name="8 Imagen" descr="inteligencia.jpg"/>
          <p:cNvPicPr>
            <a:picLocks noChangeAspect="1"/>
          </p:cNvPicPr>
          <p:nvPr userDrawn="1"/>
        </p:nvPicPr>
        <p:blipFill>
          <a:blip r:embed="rId14" cstate="print"/>
          <a:stretch>
            <a:fillRect/>
          </a:stretch>
        </p:blipFill>
        <p:spPr>
          <a:xfrm>
            <a:off x="7884368" y="1"/>
            <a:ext cx="1259632" cy="125963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10" name="9 Rectángulo"/>
          <p:cNvSpPr/>
          <p:nvPr userDrawn="1"/>
        </p:nvSpPr>
        <p:spPr>
          <a:xfrm rot="21366166">
            <a:off x="6642190" y="673848"/>
            <a:ext cx="1584176" cy="584775"/>
          </a:xfrm>
          <a:prstGeom prst="rect">
            <a:avLst/>
          </a:prstGeom>
          <a:noFill/>
        </p:spPr>
        <p:txBody>
          <a:bodyPr wrap="square" lIns="91440" tIns="45720" rIns="91440" bIns="45720">
            <a:spAutoFit/>
          </a:bodyPr>
          <a:lstStyle/>
          <a:p>
            <a:pPr algn="ctr"/>
            <a:r>
              <a:rPr lang="es-ES" sz="3200" b="1" cap="none" spc="0" dirty="0" smtClean="0">
                <a:ln w="18000">
                  <a:solidFill>
                    <a:srgbClr val="7030A0"/>
                  </a:solidFill>
                  <a:prstDash val="solid"/>
                  <a:miter lim="800000"/>
                </a:ln>
                <a:noFill/>
                <a:effectLst>
                  <a:outerShdw blurRad="25500" dist="23000" dir="7020000" algn="tl">
                    <a:srgbClr val="000000">
                      <a:alpha val="50000"/>
                    </a:srgbClr>
                  </a:outerShdw>
                </a:effectLst>
              </a:rPr>
              <a:t>HTPM</a:t>
            </a:r>
            <a:endParaRPr lang="es-ES" sz="3200" b="1" cap="none" spc="0" dirty="0">
              <a:ln w="18000">
                <a:solidFill>
                  <a:srgbClr val="7030A0"/>
                </a:solidFill>
                <a:prstDash val="solid"/>
                <a:miter lim="800000"/>
              </a:ln>
              <a:noFill/>
              <a:effectLst>
                <a:outerShdw blurRad="25500" dist="23000" dir="7020000" algn="tl">
                  <a:srgbClr val="000000">
                    <a:alpha val="50000"/>
                  </a:srgbClr>
                </a:outerShdw>
              </a:effectLst>
            </a:endParaRPr>
          </a:p>
        </p:txBody>
      </p:sp>
      <p:sp>
        <p:nvSpPr>
          <p:cNvPr id="11" name="10 Rectángulo"/>
          <p:cNvSpPr/>
          <p:nvPr userDrawn="1"/>
        </p:nvSpPr>
        <p:spPr>
          <a:xfrm rot="21362975">
            <a:off x="5601604" y="199683"/>
            <a:ext cx="2435410" cy="707886"/>
          </a:xfrm>
          <a:prstGeom prst="rect">
            <a:avLst/>
          </a:prstGeom>
          <a:noFill/>
        </p:spPr>
        <p:txBody>
          <a:bodyPr wrap="none" lIns="91440" tIns="45720" rIns="91440" bIns="45720">
            <a:spAutoFit/>
          </a:bodyPr>
          <a:lstStyle/>
          <a:p>
            <a:pPr algn="ctr"/>
            <a:r>
              <a:rPr lang="es-ES" sz="4000" b="1" cap="none" spc="0" dirty="0" smtClean="0">
                <a:ln w="24500" cmpd="dbl">
                  <a:solidFill>
                    <a:srgbClr val="FF0066"/>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Formación</a:t>
            </a:r>
            <a:endParaRPr lang="es-ES" sz="4000" b="1" cap="none" spc="0" dirty="0">
              <a:ln w="24500" cmpd="dbl">
                <a:solidFill>
                  <a:srgbClr val="FF0066"/>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campusvirtual.achiqconsultoria.n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http://www.aect.org/Intranet/Publications/index.html"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hyperlink" Target="http://www.eduteka.org/MI/master/interactivate/activities/Vdiagram/what.html" TargetMode="External"/><Relationship Id="rId3" Type="http://schemas.openxmlformats.org/officeDocument/2006/relationships/hyperlink" Target="http://www.ncrel.org/sdrs/areas/issues/students/learning/lr2grap.htm" TargetMode="External"/><Relationship Id="rId7" Type="http://schemas.openxmlformats.org/officeDocument/2006/relationships/hyperlink" Target="http://es.wikipedia.org/wiki/Diagrama_de_Venn" TargetMode="External"/><Relationship Id="rId12" Type="http://schemas.openxmlformats.org/officeDocument/2006/relationships/hyperlink" Target="http://es.wikipedia.org/wiki/Organigrama" TargetMode="External"/><Relationship Id="rId2" Type="http://schemas.openxmlformats.org/officeDocument/2006/relationships/hyperlink" Target="http://www.inspiration.com/espanol/index.cfm" TargetMode="External"/><Relationship Id="rId1" Type="http://schemas.openxmlformats.org/officeDocument/2006/relationships/slideLayout" Target="../slideLayouts/slideLayout2.xml"/><Relationship Id="rId6" Type="http://schemas.openxmlformats.org/officeDocument/2006/relationships/hyperlink" Target="http://es.wikipedia.org/wiki/Diagrama_de_flujo" TargetMode="External"/><Relationship Id="rId11" Type="http://schemas.openxmlformats.org/officeDocument/2006/relationships/hyperlink" Target="http://es.wikipedia.org/wiki/Diagrama_de_causa-efecto" TargetMode="External"/><Relationship Id="rId5" Type="http://schemas.openxmlformats.org/officeDocument/2006/relationships/hyperlink" Target="http://en.wikipedia.org/wiki/Flow_chart" TargetMode="External"/><Relationship Id="rId10" Type="http://schemas.openxmlformats.org/officeDocument/2006/relationships/hyperlink" Target="http://es.wikipedia.org/wiki/Mapa_mental" TargetMode="External"/><Relationship Id="rId4" Type="http://schemas.openxmlformats.org/officeDocument/2006/relationships/hyperlink" Target="http://www.freeology.com/graphicorgs/" TargetMode="External"/><Relationship Id="rId9" Type="http://schemas.openxmlformats.org/officeDocument/2006/relationships/hyperlink" Target="http://es.wikipedia.org/wiki/Mapa_conceptual" TargetMode="External"/></Relationships>
</file>

<file path=ppt/slides/_rels/slide38.xml.rels><?xml version="1.0" encoding="UTF-8" standalone="yes"?>
<Relationships xmlns="http://schemas.openxmlformats.org/package/2006/relationships"><Relationship Id="rId8" Type="http://schemas.openxmlformats.org/officeDocument/2006/relationships/hyperlink" Target="http://es.wikipedia.org/wiki/Mapa_mental" TargetMode="External"/><Relationship Id="rId3" Type="http://schemas.openxmlformats.org/officeDocument/2006/relationships/hyperlink" Target="http://www.freeology.com/graphicorgs/" TargetMode="External"/><Relationship Id="rId7" Type="http://schemas.openxmlformats.org/officeDocument/2006/relationships/hyperlink" Target="http://es.wikipedia.org/wiki/Mapa_conceptual" TargetMode="External"/><Relationship Id="rId2" Type="http://schemas.openxmlformats.org/officeDocument/2006/relationships/hyperlink" Target="http://cf.inspiration.com/espanol/" TargetMode="External"/><Relationship Id="rId1" Type="http://schemas.openxmlformats.org/officeDocument/2006/relationships/slideLayout" Target="../slideLayouts/slideLayout2.xml"/><Relationship Id="rId6" Type="http://schemas.openxmlformats.org/officeDocument/2006/relationships/hyperlink" Target="http://www.eduteka.org/MI/master/interactivate/activities/Vdiagram/what.html" TargetMode="External"/><Relationship Id="rId5" Type="http://schemas.openxmlformats.org/officeDocument/2006/relationships/hyperlink" Target="http://es.wikipedia.org/wiki/Diagrama_de_Venn" TargetMode="External"/><Relationship Id="rId10" Type="http://schemas.openxmlformats.org/officeDocument/2006/relationships/hyperlink" Target="http://es.wikipedia.org/wiki/Organigrama" TargetMode="External"/><Relationship Id="rId4" Type="http://schemas.openxmlformats.org/officeDocument/2006/relationships/hyperlink" Target="http://es.wikipedia.org/wiki/Diagrama_de_flujo" TargetMode="External"/><Relationship Id="rId9" Type="http://schemas.openxmlformats.org/officeDocument/2006/relationships/hyperlink" Target="http://es.wikipedia.org/wiki/Diagrama_de_causa-efecto" TargetMode="External"/></Relationships>
</file>

<file path=ppt/slides/_rels/slide39.xml.rels><?xml version="1.0" encoding="UTF-8" standalone="yes"?>
<Relationships xmlns="http://schemas.openxmlformats.org/package/2006/relationships"><Relationship Id="rId2" Type="http://schemas.openxmlformats.org/officeDocument/2006/relationships/hyperlink" Target="http://www.coe.missouri.edu/~jonasse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247901" y="1882567"/>
            <a:ext cx="7108869" cy="2554545"/>
          </a:xfrm>
          <a:prstGeom prst="rect">
            <a:avLst/>
          </a:prstGeom>
          <a:noFill/>
        </p:spPr>
        <p:txBody>
          <a:bodyPr wrap="none" lIns="91440" tIns="45720" rIns="91440" bIns="45720">
            <a:spAutoFit/>
          </a:bodyPr>
          <a:lstStyle/>
          <a:p>
            <a:pPr algn="ctr"/>
            <a:r>
              <a:rPr lang="es-ES" sz="4000" b="1" cap="all" spc="0" dirty="0" smtClean="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Herramientas tecnológicas </a:t>
            </a:r>
          </a:p>
          <a:p>
            <a:pPr algn="ctr"/>
            <a:r>
              <a:rPr lang="es-ES" sz="4000" b="1" cap="all" spc="0" dirty="0" smtClean="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Para potenciar</a:t>
            </a:r>
          </a:p>
          <a:p>
            <a:pPr algn="ctr"/>
            <a:r>
              <a:rPr lang="es-ES" sz="4000" b="1" cap="all" dirty="0" smtClean="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El desarrollo</a:t>
            </a:r>
          </a:p>
          <a:p>
            <a:pPr algn="ctr"/>
            <a:r>
              <a:rPr lang="es-ES" sz="4000" b="1" cap="all" spc="0" dirty="0" smtClean="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De habilidades mentales</a:t>
            </a:r>
            <a:endParaRPr lang="es-ES" sz="4000" b="1" cap="all" spc="0"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11" name="10 Rectángulo"/>
          <p:cNvSpPr/>
          <p:nvPr/>
        </p:nvSpPr>
        <p:spPr>
          <a:xfrm>
            <a:off x="3923928" y="4581128"/>
            <a:ext cx="5103898" cy="707886"/>
          </a:xfrm>
          <a:prstGeom prst="rect">
            <a:avLst/>
          </a:prstGeom>
          <a:noFill/>
        </p:spPr>
        <p:txBody>
          <a:bodyPr wrap="none" lIns="91440" tIns="45720" rIns="91440" bIns="45720">
            <a:spAutoFit/>
          </a:bodyPr>
          <a:lstStyle/>
          <a:p>
            <a:pPr algn="ctr"/>
            <a:r>
              <a:rPr lang="es-ES" sz="40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Luz Edith Quevedo Jara</a:t>
            </a:r>
            <a:endParaRPr lang="es-ES" sz="40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12" name="11 Rectángulo">
            <a:hlinkClick r:id="rId2"/>
          </p:cNvPr>
          <p:cNvSpPr/>
          <p:nvPr/>
        </p:nvSpPr>
        <p:spPr>
          <a:xfrm>
            <a:off x="519006" y="5539879"/>
            <a:ext cx="8106002" cy="769441"/>
          </a:xfrm>
          <a:prstGeom prst="rect">
            <a:avLst/>
          </a:prstGeom>
          <a:noFill/>
        </p:spPr>
        <p:txBody>
          <a:bodyPr wrap="none" lIns="91440" tIns="45720" rIns="91440" bIns="45720">
            <a:spAutoFit/>
          </a:bodyPr>
          <a:lstStyle/>
          <a:p>
            <a:pPr algn="ctr"/>
            <a:r>
              <a:rPr lang="es-ES"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Campus Virtual AchiQ Consultoría</a:t>
            </a:r>
            <a:endParaRPr lang="es-ES" sz="4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2267744" y="1844824"/>
          <a:ext cx="6312024" cy="4424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Rectángulo"/>
          <p:cNvSpPr/>
          <p:nvPr/>
        </p:nvSpPr>
        <p:spPr>
          <a:xfrm>
            <a:off x="323528" y="1700808"/>
            <a:ext cx="1463862" cy="954107"/>
          </a:xfrm>
          <a:prstGeom prst="rect">
            <a:avLst/>
          </a:prstGeom>
          <a:noFill/>
        </p:spPr>
        <p:txBody>
          <a:bodyPr wrap="none" lIns="91440" tIns="45720" rIns="91440" bIns="45720">
            <a:spAutoFit/>
          </a:bodyPr>
          <a:lstStyle/>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Mapas</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de Ideas</a:t>
            </a:r>
            <a:endPar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611560" y="1988840"/>
          <a:ext cx="8280920"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2987824" y="980728"/>
            <a:ext cx="2190536"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Telarañas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539552" y="1628800"/>
          <a:ext cx="828092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147728" y="1772816"/>
            <a:ext cx="5504392"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Diagramas Causa - Efecto</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683568" y="1772816"/>
            <a:ext cx="8136904" cy="4680520"/>
          </a:xfrm>
          <a:prstGeom prst="borderCallout1">
            <a:avLst>
              <a:gd name="adj1" fmla="val 19534"/>
              <a:gd name="adj2" fmla="val -2527"/>
              <a:gd name="adj3" fmla="val 110540"/>
              <a:gd name="adj4" fmla="val -1623"/>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s-CO" sz="2400" dirty="0" smtClean="0"/>
              <a:t>Resulta </a:t>
            </a:r>
            <a:r>
              <a:rPr lang="es-CO" sz="2400" dirty="0" smtClean="0"/>
              <a:t>apropiado cuando el objetivo de aprendizaje busca que los estudiantes piensen tanto en las causas reales o potenciales de un suceso o problema, como en las relaciones causales entre dos o más fenómenos. </a:t>
            </a:r>
            <a:endParaRPr lang="es-CO" sz="2400" dirty="0" smtClean="0"/>
          </a:p>
          <a:p>
            <a:pPr algn="just"/>
            <a:r>
              <a:rPr lang="es-CO" sz="2400" dirty="0" smtClean="0"/>
              <a:t>Mediante </a:t>
            </a:r>
            <a:r>
              <a:rPr lang="es-CO" sz="2400" dirty="0" smtClean="0"/>
              <a:t>la elaboración de Diagramas Causa-Efecto es posible generar dinámicas de clase que favorezcan el análisis, la discusión grupal y la aplicación de conocimientos a diferentes situaciones o problemas, de manera que cada equipo de trabajo pueda ampliar su comprensión del problema, visualizar razones, motivos o factores principales y secundarios de este, identificar posibles soluciones, tomar decisiones y, organizar planes de acción.</a:t>
            </a:r>
            <a:endParaRPr lang="es-CO" sz="2400" dirty="0"/>
          </a:p>
        </p:txBody>
      </p:sp>
      <p:sp>
        <p:nvSpPr>
          <p:cNvPr id="3" name="2 Rectángulo"/>
          <p:cNvSpPr/>
          <p:nvPr/>
        </p:nvSpPr>
        <p:spPr>
          <a:xfrm>
            <a:off x="2307968" y="1064930"/>
            <a:ext cx="5504392"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Diagramas Causa - Efecto</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2411760" y="1628800"/>
          <a:ext cx="6408712" cy="5000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323528" y="2780928"/>
            <a:ext cx="1790875" cy="1938992"/>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Líneas</a:t>
            </a:r>
          </a:p>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De</a:t>
            </a:r>
          </a:p>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Tiempo</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683568" y="1772816"/>
            <a:ext cx="8136904" cy="4680520"/>
          </a:xfrm>
          <a:prstGeom prst="borderCallout1">
            <a:avLst>
              <a:gd name="adj1" fmla="val 19534"/>
              <a:gd name="adj2" fmla="val -2527"/>
              <a:gd name="adj3" fmla="val 110540"/>
              <a:gd name="adj4" fmla="val -1623"/>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s-CO" sz="2400" dirty="0" smtClean="0"/>
              <a:t>Demanda </a:t>
            </a:r>
            <a:r>
              <a:rPr lang="es-CO" sz="2400" dirty="0" smtClean="0"/>
              <a:t>de los estudiantes: </a:t>
            </a:r>
            <a:endParaRPr lang="es-CO" sz="2400" dirty="0" smtClean="0"/>
          </a:p>
          <a:p>
            <a:pPr algn="just"/>
            <a:r>
              <a:rPr lang="es-CO" sz="2400" dirty="0" smtClean="0"/>
              <a:t>I</a:t>
            </a:r>
            <a:r>
              <a:rPr lang="es-CO" sz="2400" dirty="0" smtClean="0"/>
              <a:t>dentificar </a:t>
            </a:r>
            <a:r>
              <a:rPr lang="es-CO" sz="2400" dirty="0" smtClean="0"/>
              <a:t>unidades de medida del tiempo (siglo, década, año, mes, </a:t>
            </a:r>
            <a:r>
              <a:rPr lang="es-CO" sz="2400" dirty="0" err="1" smtClean="0"/>
              <a:t>etc</a:t>
            </a:r>
            <a:r>
              <a:rPr lang="es-CO" sz="2400" dirty="0" smtClean="0"/>
              <a:t>); comprender cómo se establecen las divisiones del tiempo (eras, periodos, épocas, </a:t>
            </a:r>
            <a:r>
              <a:rPr lang="es-CO" sz="2400" dirty="0" err="1" smtClean="0"/>
              <a:t>etc</a:t>
            </a:r>
            <a:r>
              <a:rPr lang="es-CO" sz="2400" dirty="0" smtClean="0"/>
              <a:t>); utilizar convenciones temporales (ayer, hoy, mañana, antiguo, moderno, nuevo); comprender la sucesión como categoría temporal que permite ubicar acontecimientos en el orden cronológico en que se sucedieron (organizar y ordenar sucesos en el tiempo) y entender cómo las Líneas de Tiempo permiten visualizar con facilidad la duración de procesos y la densidad (cantidad) de acontecimientos.</a:t>
            </a:r>
            <a:endParaRPr lang="es-CO" sz="2400" dirty="0"/>
          </a:p>
        </p:txBody>
      </p:sp>
      <p:sp>
        <p:nvSpPr>
          <p:cNvPr id="3" name="2 Rectángulo"/>
          <p:cNvSpPr/>
          <p:nvPr/>
        </p:nvSpPr>
        <p:spPr>
          <a:xfrm>
            <a:off x="2699792" y="908720"/>
            <a:ext cx="3890810"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Líneas de Tiempo</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1763688" y="1700808"/>
          <a:ext cx="7056784" cy="4928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2987824" y="1916832"/>
            <a:ext cx="2936574"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Organigrama</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1691680" y="1772816"/>
          <a:ext cx="7056784" cy="4712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179512" y="3155484"/>
            <a:ext cx="1977400" cy="1569660"/>
          </a:xfrm>
          <a:prstGeom prst="rect">
            <a:avLst/>
          </a:prstGeom>
          <a:noFill/>
        </p:spPr>
        <p:txBody>
          <a:bodyPr wrap="none" lIns="91440" tIns="45720" rIns="91440" bIns="45720">
            <a:spAutoFit/>
          </a:bodyPr>
          <a:lstStyle/>
          <a:p>
            <a:pPr algn="ctr"/>
            <a:r>
              <a:rPr lang="es-E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Diagramas</a:t>
            </a:r>
          </a:p>
          <a:p>
            <a:pPr algn="ctr"/>
            <a:r>
              <a:rPr lang="es-E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De</a:t>
            </a:r>
          </a:p>
          <a:p>
            <a:pPr algn="ctr"/>
            <a:r>
              <a:rPr lang="es-E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Flujo</a:t>
            </a:r>
            <a:endParaRPr lang="es-E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683568" y="1772816"/>
            <a:ext cx="8136904" cy="4680520"/>
          </a:xfrm>
          <a:prstGeom prst="borderCallout1">
            <a:avLst>
              <a:gd name="adj1" fmla="val 19534"/>
              <a:gd name="adj2" fmla="val -2527"/>
              <a:gd name="adj3" fmla="val 110540"/>
              <a:gd name="adj4" fmla="val -1623"/>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es-CO" sz="2400" dirty="0" smtClean="0"/>
              <a:t>Utilizar algoritmos en el aula de clase, para representar soluciones de problemas, implica que los estudiantes: se esfuercen para identificar todos los pasos de una solución de forma clara y lógica (ordenada); se formen una visión amplia y objetiva de esa solución; verifiquen si han tenido en cuenta todas las posibilidades de solución del problema ; comprueben si hay procedimientos duplicados; lleguen a acuerdos con base en la discusión de una solución planteada; piensen en posibles modificaciones o mejoras (cuando se implementa el algoritmo en un lenguaje de programación, resulta más fácil depurar un programa con el diagrama que con el listado del código). </a:t>
            </a:r>
            <a:endParaRPr lang="es-CO" sz="2400" dirty="0"/>
          </a:p>
        </p:txBody>
      </p:sp>
      <p:sp>
        <p:nvSpPr>
          <p:cNvPr id="3" name="2 Rectángulo"/>
          <p:cNvSpPr/>
          <p:nvPr/>
        </p:nvSpPr>
        <p:spPr>
          <a:xfrm>
            <a:off x="2524299" y="908720"/>
            <a:ext cx="4241803"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Diagramas de Flujo</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9 Diagrama"/>
          <p:cNvGraphicFramePr/>
          <p:nvPr/>
        </p:nvGraphicFramePr>
        <p:xfrm>
          <a:off x="1691680" y="191683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683568" y="1772816"/>
            <a:ext cx="8136904" cy="4680520"/>
          </a:xfrm>
          <a:prstGeom prst="borderCallout1">
            <a:avLst>
              <a:gd name="adj1" fmla="val 19534"/>
              <a:gd name="adj2" fmla="val -2527"/>
              <a:gd name="adj3" fmla="val 110540"/>
              <a:gd name="adj4" fmla="val -1623"/>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buNone/>
            </a:pPr>
            <a:r>
              <a:rPr lang="es-CO" sz="2000" dirty="0" smtClean="0"/>
              <a:t>Este </a:t>
            </a:r>
            <a:r>
              <a:rPr lang="es-CO" sz="2000" dirty="0" smtClean="0"/>
              <a:t>es un tipo de Organizador Gráfico (OG) que permite entender las relaciones entre conjuntos. Un típico Diagrama de </a:t>
            </a:r>
            <a:r>
              <a:rPr lang="es-CO" sz="2000" dirty="0" err="1" smtClean="0"/>
              <a:t>Venn</a:t>
            </a:r>
            <a:r>
              <a:rPr lang="es-CO" sz="2000" dirty="0" smtClean="0"/>
              <a:t> utiliza círculos que se sobreponen para representar grupos de ítems o ideas que comparten o no propiedades comunes. Su creador fue el matemático y filósofo británico John </a:t>
            </a:r>
            <a:r>
              <a:rPr lang="es-CO" sz="2000" dirty="0" err="1" smtClean="0"/>
              <a:t>Venn</a:t>
            </a:r>
            <a:r>
              <a:rPr lang="es-CO" sz="2000" dirty="0" smtClean="0"/>
              <a:t>, </a:t>
            </a:r>
            <a:r>
              <a:rPr lang="es-CO" sz="2000" dirty="0" smtClean="0"/>
              <a:t>quién quería representar gráficamente la relación matemática o lógica existente entre diferentes grupos de cosas (conjuntos), representando cada conjunto mediante un óvalo, círculo o rectángulo. Al superponer dos o más de las anteriores figuras geométricas, el área en que confluyen indica la existencia de un subconjunto que tiene características que son comunes a ellas; en el área restante, propia de cada figura, se ubican los elementos que pertenecen únicamente a esta. </a:t>
            </a:r>
            <a:endParaRPr lang="es-CO" sz="2000" dirty="0"/>
          </a:p>
        </p:txBody>
      </p:sp>
      <p:sp>
        <p:nvSpPr>
          <p:cNvPr id="3" name="2 Rectángulo"/>
          <p:cNvSpPr/>
          <p:nvPr/>
        </p:nvSpPr>
        <p:spPr>
          <a:xfrm>
            <a:off x="2503780" y="908720"/>
            <a:ext cx="4282840"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Diagramas de </a:t>
            </a:r>
            <a:r>
              <a:rPr lang="es-ES" sz="4000"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Venn</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683568" y="1772816"/>
            <a:ext cx="8136904" cy="4680520"/>
          </a:xfrm>
          <a:prstGeom prst="borderCallout1">
            <a:avLst>
              <a:gd name="adj1" fmla="val 19534"/>
              <a:gd name="adj2" fmla="val -2527"/>
              <a:gd name="adj3" fmla="val 110540"/>
              <a:gd name="adj4" fmla="val -1623"/>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es-CO" sz="2400" dirty="0" smtClean="0"/>
              <a:t>Los diagramas de </a:t>
            </a:r>
            <a:r>
              <a:rPr lang="es-CO" sz="2400" dirty="0" err="1" smtClean="0"/>
              <a:t>Venn</a:t>
            </a:r>
            <a:r>
              <a:rPr lang="es-CO" sz="2400" dirty="0" smtClean="0"/>
              <a:t> tienen varios usos en educación. Ejemplos de los anterior son: en la rama de las matemáticas conocida como teoría de conjuntos; su uso como herramienta de síntesis, para ayudar a los estudiantes a comparar y contrastar dos o tres conjuntos, uso este en el que como ya se dijo, se incluyen dentro de cada componente, las características exclusivas y, en las intersecciones, las comunes. </a:t>
            </a:r>
            <a:endParaRPr lang="es-CO" sz="2400" dirty="0"/>
          </a:p>
        </p:txBody>
      </p:sp>
      <p:sp>
        <p:nvSpPr>
          <p:cNvPr id="3" name="2 Rectángulo"/>
          <p:cNvSpPr/>
          <p:nvPr/>
        </p:nvSpPr>
        <p:spPr>
          <a:xfrm>
            <a:off x="2503780" y="908720"/>
            <a:ext cx="4282840"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Diagramas de </a:t>
            </a:r>
            <a:r>
              <a:rPr lang="es-ES" sz="4000"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Venn</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395536" y="2204864"/>
          <a:ext cx="8424936" cy="4280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2627784" y="1196752"/>
            <a:ext cx="4000903"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Teorías Cognitivas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772816"/>
            <a:ext cx="8568952" cy="4680520"/>
          </a:xfrm>
          <a:prstGeom prst="borderCallout1">
            <a:avLst>
              <a:gd name="adj1" fmla="val 19534"/>
              <a:gd name="adj2" fmla="val -2527"/>
              <a:gd name="adj3" fmla="val 110540"/>
              <a:gd name="adj4" fmla="val -1623"/>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s-CO" sz="2400" dirty="0" smtClean="0"/>
              <a:t>Fue </a:t>
            </a:r>
            <a:r>
              <a:rPr lang="es-CO" sz="2400" dirty="0" smtClean="0"/>
              <a:t>propuesta inicialmente por Allan </a:t>
            </a:r>
            <a:r>
              <a:rPr lang="es-CO" sz="2400" dirty="0" err="1" smtClean="0"/>
              <a:t>Paivio</a:t>
            </a:r>
            <a:r>
              <a:rPr lang="es-CO" sz="2400" dirty="0" smtClean="0"/>
              <a:t> de la Universidad de Western Ontario (Canadá). La teoría propone que la información visual y la verbal se procesan en la mente humana por canales diferentes creando representaciones separadas para la información que se procesa por cada canal</a:t>
            </a:r>
            <a:r>
              <a:rPr lang="es-CO" sz="2400" dirty="0" smtClean="0"/>
              <a:t>.</a:t>
            </a:r>
          </a:p>
          <a:p>
            <a:pPr algn="just"/>
            <a:r>
              <a:rPr lang="es-CO" sz="2400" dirty="0" smtClean="0"/>
              <a:t>Esta </a:t>
            </a:r>
            <a:r>
              <a:rPr lang="es-CO" sz="2400" dirty="0" smtClean="0"/>
              <a:t>teoría se apoya en evidencia proveniente de investigaciones que muestran que la memoria para alguna información verbal se acrecienta si un elemento visual relevante está también presente o si el aprendiz puede imaginar una imagen visual que acompañe la información verbal. Igualmente la información verbal con frecuencia se puede mejorar cuando se une con una imagen visual, real o imaginaria (Anderson and Bower, 1973).</a:t>
            </a:r>
            <a:endParaRPr lang="es-CO" sz="2400" dirty="0"/>
          </a:p>
        </p:txBody>
      </p:sp>
      <p:sp>
        <p:nvSpPr>
          <p:cNvPr id="3" name="2 Rectángulo"/>
          <p:cNvSpPr/>
          <p:nvPr/>
        </p:nvSpPr>
        <p:spPr>
          <a:xfrm>
            <a:off x="2476661" y="908720"/>
            <a:ext cx="4337086"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 Codificación Dual</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772816"/>
            <a:ext cx="8568952" cy="4680520"/>
          </a:xfrm>
          <a:prstGeom prst="borderCallout1">
            <a:avLst>
              <a:gd name="adj1" fmla="val 19534"/>
              <a:gd name="adj2" fmla="val -2527"/>
              <a:gd name="adj3" fmla="val 110540"/>
              <a:gd name="adj4" fmla="val -1623"/>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s-CO" sz="2000" dirty="0" smtClean="0"/>
              <a:t>Está </a:t>
            </a:r>
            <a:r>
              <a:rPr lang="es-CO" sz="2000" dirty="0" smtClean="0"/>
              <a:t>relacionado con el de la memoria reconstructiva como lo planteó y demostró Bartlett en 1932 en una serie de experimentos. Bartlett estableció que los esquemas y estereotipos que tienen los individuos influencian no solamente como interpretan ellos información nueva (esquema extraño o ajeno ) sino también como recordaban la información en el tiempo. </a:t>
            </a:r>
            <a:endParaRPr lang="es-CO" sz="2000" dirty="0" smtClean="0"/>
          </a:p>
          <a:p>
            <a:pPr algn="just"/>
            <a:endParaRPr lang="es-CO" sz="2000" dirty="0" smtClean="0"/>
          </a:p>
          <a:p>
            <a:pPr algn="just"/>
            <a:r>
              <a:rPr lang="es-CO" sz="2000" dirty="0" smtClean="0"/>
              <a:t>De </a:t>
            </a:r>
            <a:r>
              <a:rPr lang="es-CO" sz="2000" dirty="0" smtClean="0"/>
              <a:t>acuerdo con él, esta es una forma de organizar en la memoria las experiencias pasadas de manera que al recordar uno construye o infiere los posibles componentes de una memoria o recuerdo y el orden en el que ocurrieron</a:t>
            </a:r>
            <a:r>
              <a:rPr lang="es-CO" sz="2000" dirty="0" smtClean="0"/>
              <a:t>. </a:t>
            </a:r>
          </a:p>
          <a:p>
            <a:pPr algn="just"/>
            <a:endParaRPr lang="es-CO" sz="2000" dirty="0" smtClean="0"/>
          </a:p>
          <a:p>
            <a:pPr algn="just"/>
            <a:r>
              <a:rPr lang="es-CO" sz="2000" dirty="0" smtClean="0"/>
              <a:t>Otra </a:t>
            </a:r>
            <a:r>
              <a:rPr lang="es-CO" sz="2000" dirty="0" smtClean="0"/>
              <a:t>explicación dice que esquema es un termino utilizado en algunas teorías cognitivas para denominar las representaciones mentales de eventos o situaciones. Existen en la mente estructuras de datos para representar tanto conceptos genéricos como específicos referentes al mundo exterior.</a:t>
            </a:r>
            <a:endParaRPr lang="es-CO" sz="2000" dirty="0"/>
          </a:p>
        </p:txBody>
      </p:sp>
      <p:sp>
        <p:nvSpPr>
          <p:cNvPr id="3" name="2 Rectángulo"/>
          <p:cNvSpPr/>
          <p:nvPr/>
        </p:nvSpPr>
        <p:spPr>
          <a:xfrm>
            <a:off x="3251810" y="908720"/>
            <a:ext cx="2786790"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 Esquemas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772816"/>
            <a:ext cx="8568952" cy="4680520"/>
          </a:xfrm>
          <a:prstGeom prst="borderCallout1">
            <a:avLst>
              <a:gd name="adj1" fmla="val 19534"/>
              <a:gd name="adj2" fmla="val -2527"/>
              <a:gd name="adj3" fmla="val 110540"/>
              <a:gd name="adj4" fmla="val -1623"/>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es-CO" sz="2000" dirty="0" smtClean="0"/>
              <a:t>La historia de la Teoría de la Carga Cognitiva, término utilizado en Sicología y otros campos de estudio para referirse a la carga que puede soportar la memoria de trabajo durante: la solución de problemas, los procesos de pensamiento o la reflexión (incluyendo percepción, memoria, lenguaje, etc.), puede rastrearse hasta las etapas iniciales de la Ciencia de la Cognición y el trabajo de George A. Miller. Este, en su publicación clásica de 1956, fue quizá el primero en proponer que la capacidad de la memoria de trabajo de las personas era limitada. Sugirió que ellas podían almacenar en su memoria de corto plazo, únicamente entre 5 y 9 dígitos de información. Sobre el trabajo de Miller se apoyaron muchos investigadores en las décadas posteriores. En 1988 </a:t>
            </a:r>
            <a:r>
              <a:rPr lang="es-CO" sz="2000" dirty="0" err="1" smtClean="0"/>
              <a:t>Jhon</a:t>
            </a:r>
            <a:r>
              <a:rPr lang="es-CO" sz="2000" dirty="0" smtClean="0"/>
              <a:t> </a:t>
            </a:r>
            <a:r>
              <a:rPr lang="es-CO" sz="2000" dirty="0" err="1" smtClean="0"/>
              <a:t>Sweller</a:t>
            </a:r>
            <a:r>
              <a:rPr lang="es-CO" sz="2000" dirty="0" smtClean="0"/>
              <a:t> (Australia) definió esta teoría y planteó refiriéndose a ella que, en los humanos, el aprendizaje óptimo ocurre cuando la carga de la memoria de trabajo se mantiene al mínimo para facilitar los cambios en la memoria de largo plazo.</a:t>
            </a:r>
            <a:endParaRPr lang="es-CO" sz="2000" dirty="0"/>
          </a:p>
        </p:txBody>
      </p:sp>
      <p:sp>
        <p:nvSpPr>
          <p:cNvPr id="3" name="2 Rectángulo"/>
          <p:cNvSpPr/>
          <p:nvPr/>
        </p:nvSpPr>
        <p:spPr>
          <a:xfrm>
            <a:off x="2395423" y="1052736"/>
            <a:ext cx="5128905"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 </a:t>
            </a: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de la Carga Cognitiva</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772816"/>
            <a:ext cx="8568952" cy="4680520"/>
          </a:xfrm>
          <a:prstGeom prst="borderCallout1">
            <a:avLst>
              <a:gd name="adj1" fmla="val 19534"/>
              <a:gd name="adj2" fmla="val -2527"/>
              <a:gd name="adj3" fmla="val 110540"/>
              <a:gd name="adj4" fmla="val -1623"/>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s-CO" sz="1600" dirty="0" smtClean="0"/>
              <a:t>Uno de los estudios IBC y un meta análisis de 23 estudios concluyeron que los OG afectan moderadamente los resultados de las pruebas de vocabulario. El estudio IBC (cuasi-experimental), que se realizó con estudiantes de los grados (cursos) 1° y 2°, encontró que los OG ayudaron al menos a un 80% de los estudiantes de ambos niveles a dominar habilidades claves de vocabulario. </a:t>
            </a:r>
            <a:endParaRPr lang="es-CO" sz="1600" dirty="0" smtClean="0"/>
          </a:p>
          <a:p>
            <a:pPr algn="just"/>
            <a:endParaRPr lang="es-CO" sz="1600" dirty="0" smtClean="0"/>
          </a:p>
          <a:p>
            <a:pPr algn="just"/>
            <a:r>
              <a:rPr lang="es-CO" sz="1600" dirty="0" smtClean="0"/>
              <a:t>Dos estudios IBC cuasi–experimentales, se enfocaron en el uso de OG como parte del proceso de escritura con estudiantes de los grados 2° y 3°. Los resultados de las pruebas que se les aplicaron posteriormente revelaron que las habilidades de escritura de los estudiantes se habían incrementado.</a:t>
            </a:r>
          </a:p>
          <a:p>
            <a:pPr algn="just"/>
            <a:r>
              <a:rPr lang="es-CO" sz="1600" dirty="0" smtClean="0"/>
              <a:t>Dos estudios IBC cuasi-experimentales, que incluyeron estudiantes de los primeros cursos de Básica Primaria (grados 1° y 2°), encontró que los OG ayudaron a mejorar la comprensión de lectura de los estudiantes. </a:t>
            </a:r>
            <a:endParaRPr lang="es-CO" sz="1600" dirty="0" smtClean="0"/>
          </a:p>
          <a:p>
            <a:pPr algn="just"/>
            <a:endParaRPr lang="es-CO" sz="1600" dirty="0" smtClean="0"/>
          </a:p>
          <a:p>
            <a:pPr algn="just"/>
            <a:r>
              <a:rPr lang="es-CO" sz="1600" dirty="0" smtClean="0"/>
              <a:t>Al hacer el seguimiento de una revisión de literatura de investigación, en la enseñanza de vocabulario y de comprensión de texto, el “National Reading Panel 2000” (Panel Nacional de Lectura Norteamericano 2000), citó tanto los Organizadores Gráficos (OG) como los Semánticos, incluyendo los mapas de historias (guiones), entre una de las siete categorías de enseñanza (instrucción) que son más efectivas para el mejoramiento de la comprensión de lectura. Hallazgos de siete estudios IBC que se incluyen en este documento, coincidieron con esos resultados.</a:t>
            </a:r>
            <a:endParaRPr lang="es-CO" sz="1600" dirty="0" smtClean="0"/>
          </a:p>
        </p:txBody>
      </p:sp>
      <p:sp>
        <p:nvSpPr>
          <p:cNvPr id="3" name="2 Rectángulo"/>
          <p:cNvSpPr/>
          <p:nvPr/>
        </p:nvSpPr>
        <p:spPr>
          <a:xfrm>
            <a:off x="3243352" y="1052736"/>
            <a:ext cx="3433056"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Investigaciones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772816"/>
            <a:ext cx="8568952" cy="4680520"/>
          </a:xfrm>
          <a:prstGeom prst="borderCallout1">
            <a:avLst>
              <a:gd name="adj1" fmla="val 19534"/>
              <a:gd name="adj2" fmla="val -2527"/>
              <a:gd name="adj3" fmla="val 110540"/>
              <a:gd name="adj4" fmla="val -1623"/>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s-CO" sz="1600" dirty="0" smtClean="0"/>
              <a:t>Dos estudios IBC , examinaron como las habilidades de pensamiento crítico o las capacidades intelectuales de orden superior se incrementaron como resultado del uso de los Organizadores Gráficos (OG). Los estudios cuasi-experimentales, incluyeron estudiantes de seis colegios de Educación Básica Primaria (grados 1° a 5°), Básica Secundaria (grados 6° a 9°) y Media (Grados 10° y 11°). Los hallazgos indican que los OG permiten que los estudiantes acrecienten tanto el pensamiento crítico como las capacidades intelectuales de orden superior, de acuerdo con mediciones hechas mediante la observación de los docentes y el desempeño de los estudiantes en la realización de proyectos de clase</a:t>
            </a:r>
            <a:r>
              <a:rPr lang="es-CO" sz="1600" dirty="0" smtClean="0"/>
              <a:t>.</a:t>
            </a:r>
          </a:p>
          <a:p>
            <a:pPr algn="just"/>
            <a:endParaRPr lang="es-CO" sz="1600" dirty="0" smtClean="0"/>
          </a:p>
          <a:p>
            <a:pPr algn="just"/>
            <a:r>
              <a:rPr lang="es-CO" sz="1600" dirty="0" smtClean="0"/>
              <a:t>Tres estudios IBC examinaron los efectos de los OG en retener y recordar información. Lo que se encontró en el total de los tres estudios (2 cuasi-experimentales y 1 experimental) indicó que los OG son un método que ayuda a incrementar en los estudiantes, con dificultades de aprendizaje, la retención y el recuerdo de información; estos resultados se dieron tanto en alumnos de Educación Básica Primaria, como en los de Básica Secundaria y Media. En pruebas de seguimiento aplicadas con distintos intervalos de tiempo, después de haber recibido la instrucción, se halló que los estudiantes retenían la información aprendida usando OG. En uno de los estudios, se encontró también que los OG ayudaban a los estudiantes a transferir las habilidades de retención y recuerdo a situaciones nuevas.</a:t>
            </a:r>
          </a:p>
          <a:p>
            <a:pPr algn="just"/>
            <a:endParaRPr lang="es-CO" sz="1600" dirty="0"/>
          </a:p>
        </p:txBody>
      </p:sp>
      <p:sp>
        <p:nvSpPr>
          <p:cNvPr id="3" name="2 Rectángulo"/>
          <p:cNvSpPr/>
          <p:nvPr/>
        </p:nvSpPr>
        <p:spPr>
          <a:xfrm>
            <a:off x="3243352" y="1052736"/>
            <a:ext cx="3433056"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Investigaciones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772816"/>
            <a:ext cx="8568952" cy="4680520"/>
          </a:xfrm>
          <a:prstGeom prst="borderCallout1">
            <a:avLst>
              <a:gd name="adj1" fmla="val 19534"/>
              <a:gd name="adj2" fmla="val -2527"/>
              <a:gd name="adj3" fmla="val 110540"/>
              <a:gd name="adj4" fmla="val -1623"/>
            </a:avLst>
          </a:prstGeom>
        </p:spPr>
        <p:style>
          <a:lnRef idx="1">
            <a:schemeClr val="accent5"/>
          </a:lnRef>
          <a:fillRef idx="2">
            <a:schemeClr val="accent5"/>
          </a:fillRef>
          <a:effectRef idx="1">
            <a:schemeClr val="accent5"/>
          </a:effectRef>
          <a:fontRef idx="minor">
            <a:schemeClr val="dk1"/>
          </a:fontRef>
        </p:style>
        <p:txBody>
          <a:bodyPr rtlCol="0" anchor="ctr"/>
          <a:lstStyle/>
          <a:p>
            <a:r>
              <a:rPr lang="es-CO" sz="1600" dirty="0" smtClean="0"/>
              <a:t>Los resultados arrojados por un estudio IBC cuasi–experimental en el que se utilizaron OG como herramientas para solución de problemas matemáticos demostró, de acuerdo con las observaciones del docente, que en estudiantes de 5° grado, las habilidades para resolver problemas mejoraron. En dos estudios IBC cuasi–experimentales, se utilizaron los OG como herramientas para esquematizar (construir estructuras jerárquicas). Uno de los estudios hizo uso de los OG con 8 estudiantes de Educación Media que tenían dificultades de aprendizaje en el área de Ciencias Sociales. El segundo estudio, que integró los OG como parte del proceso de escritura creativa, se realizó con estudiantes de 3° grado. El primero concluyó, con la medición de los resultados en las pruebas de final de capítulo de textos escolares, que los OG eran una buena alternativa para los métodos convencionales de toma de notas.. Los OG también ayudaron a los estudiantes en el proceso de escritura que se midieron con la realización de trabajos escritos.</a:t>
            </a:r>
          </a:p>
          <a:p>
            <a:pPr algn="just"/>
            <a:endParaRPr lang="es-CO" sz="1600" dirty="0"/>
          </a:p>
        </p:txBody>
      </p:sp>
      <p:sp>
        <p:nvSpPr>
          <p:cNvPr id="3" name="2 Rectángulo"/>
          <p:cNvSpPr/>
          <p:nvPr/>
        </p:nvSpPr>
        <p:spPr>
          <a:xfrm>
            <a:off x="3243352" y="1052736"/>
            <a:ext cx="3433056"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Investigaciones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43352" y="1052736"/>
            <a:ext cx="3433056"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Investigaciones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2 Llamada con línea 1"/>
          <p:cNvSpPr/>
          <p:nvPr/>
        </p:nvSpPr>
        <p:spPr>
          <a:xfrm>
            <a:off x="395536" y="1772816"/>
            <a:ext cx="8568952" cy="4680520"/>
          </a:xfrm>
          <a:prstGeom prst="borderCallout1">
            <a:avLst>
              <a:gd name="adj1" fmla="val 19534"/>
              <a:gd name="adj2" fmla="val -2527"/>
              <a:gd name="adj3" fmla="val 110540"/>
              <a:gd name="adj4" fmla="val -1623"/>
            </a:avLst>
          </a:prstGeom>
        </p:spPr>
        <p:style>
          <a:lnRef idx="1">
            <a:schemeClr val="accent5"/>
          </a:lnRef>
          <a:fillRef idx="2">
            <a:schemeClr val="accent5"/>
          </a:fillRef>
          <a:effectRef idx="1">
            <a:schemeClr val="accent5"/>
          </a:effectRef>
          <a:fontRef idx="minor">
            <a:schemeClr val="dk1"/>
          </a:fontRef>
        </p:style>
        <p:txBody>
          <a:bodyPr rtlCol="0" anchor="ctr"/>
          <a:lstStyle/>
          <a:p>
            <a:r>
              <a:rPr lang="es-CO" sz="1600" dirty="0" smtClean="0"/>
              <a:t>Los resultados arrojados por un estudio IBC cuasi–experimental en el que se utilizaron OG como herramientas para solución de problemas matemáticos demostró, de acuerdo con las observaciones del docente, que en estudiantes de 5° grado, las habilidades para resolver problemas mejoraron. En dos estudios IBC cuasi–experimentales, se utilizaron los OG como herramientas para esquematizar (construir estructuras jerárquicas). Uno de los estudios hizo uso de los OG con 8 estudiantes de Educación Media que tenían dificultades de aprendizaje en el área de Ciencias Sociales. El segundo estudio, que integró los OG como parte del proceso de escritura creativa, se realizó con estudiantes de 3° grado. El primero concluyó, con la medición de los resultados en las pruebas de final de capítulo de textos escolares, que los OG eran una buena alternativa para los métodos convencionales de toma de notas.. Los OG también ayudaron a los estudiantes en el proceso de escritura que se midieron con la realización de trabajos escritos.</a:t>
            </a:r>
          </a:p>
          <a:p>
            <a:pPr algn="just"/>
            <a:endParaRPr lang="es-CO"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Diagrama"/>
          <p:cNvGraphicFramePr/>
          <p:nvPr/>
        </p:nvGraphicFramePr>
        <p:xfrm>
          <a:off x="251520" y="1628800"/>
          <a:ext cx="8712968"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Rectángulo"/>
          <p:cNvSpPr/>
          <p:nvPr/>
        </p:nvSpPr>
        <p:spPr>
          <a:xfrm>
            <a:off x="611560" y="1700808"/>
            <a:ext cx="421910" cy="4832092"/>
          </a:xfrm>
          <a:prstGeom prst="rect">
            <a:avLst/>
          </a:prstGeom>
          <a:noFill/>
        </p:spPr>
        <p:txBody>
          <a:bodyPr wrap="none" lIns="91440" tIns="45720" rIns="91440" bIns="45720">
            <a:spAutoFit/>
          </a:bodyPr>
          <a:lstStyle/>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E</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S</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U</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I</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N</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E</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S</a:t>
            </a:r>
            <a:endParaRPr lang="es-ES" sz="28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772816"/>
            <a:ext cx="8568952" cy="4680520"/>
          </a:xfrm>
          <a:prstGeom prst="borderCallout1">
            <a:avLst>
              <a:gd name="adj1" fmla="val 19534"/>
              <a:gd name="adj2" fmla="val -2527"/>
              <a:gd name="adj3" fmla="val 110540"/>
              <a:gd name="adj4" fmla="val -1623"/>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s-CO" sz="1600" dirty="0" smtClean="0"/>
              <a:t>Cinco estudios IBC, se enfocaron en el uso de OG para facilitar a estudiantes de secundaria, grados 6°, 7° y 8°, el aprendizaje de contenido en Ciencias (Ciencias Naturales). Los resultados de estos estudios (tres cuasi-experimentales, dos experimentales), indican que los OG constituyen una herramienta efectiva para ayudar a la comprensión y retención de material de ciencias por parte del estudiante. Adicionalmente, los estudiantes que utilizaron mapas conceptuales obtuvieron mejores puntajes en las pruebas aplicadas que aquellos que recibieron instrucción más tradicional. </a:t>
            </a:r>
            <a:endParaRPr lang="es-CO" sz="1600" dirty="0" smtClean="0"/>
          </a:p>
          <a:p>
            <a:pPr algn="just"/>
            <a:endParaRPr lang="es-CO" sz="1600" dirty="0" smtClean="0"/>
          </a:p>
          <a:p>
            <a:pPr algn="just"/>
            <a:r>
              <a:rPr lang="es-CO" sz="1600" dirty="0" smtClean="0"/>
              <a:t>Cuatro estudios IBC, en el área de Ciencias Sociales (Estudios Sociales), utilizaron los OG para ayudar a los estudiantes a organizar información proveniente de los textos escolares y a comprender lecturas en área. Los cuatro estudios se llevaron a cabo indistintamente tanto con estudiantes de 4° como de 5° grado. Los resultados de esos estudios (2 cuasi–experimentales y 2 experimentales), medidos por las pruebas aplicadas, encontraron que los OG ayudan a los estudiantes a seleccionar, organizar y recordar información importante. Los estudiantes también pudieron transferir habilidades de pensamiento y aprendizaje a nuevas situaciones y contenidos.</a:t>
            </a:r>
          </a:p>
          <a:p>
            <a:pPr algn="just"/>
            <a:endParaRPr lang="es-CO" dirty="0" smtClean="0"/>
          </a:p>
          <a:p>
            <a:pPr algn="just"/>
            <a:endParaRPr lang="es-CO" sz="1600" dirty="0"/>
          </a:p>
        </p:txBody>
      </p:sp>
      <p:sp>
        <p:nvSpPr>
          <p:cNvPr id="3" name="2 Rectángulo"/>
          <p:cNvSpPr/>
          <p:nvPr/>
        </p:nvSpPr>
        <p:spPr>
          <a:xfrm>
            <a:off x="3243352" y="1052736"/>
            <a:ext cx="3433056"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Investigaciones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772816"/>
            <a:ext cx="8568952" cy="4680520"/>
          </a:xfrm>
          <a:prstGeom prst="borderCallout1">
            <a:avLst>
              <a:gd name="adj1" fmla="val 19534"/>
              <a:gd name="adj2" fmla="val -2527"/>
              <a:gd name="adj3" fmla="val 110540"/>
              <a:gd name="adj4" fmla="val -1623"/>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s-CO" sz="1600" dirty="0" smtClean="0"/>
              <a:t>Un estudio IBC cuasi–experimental, con estudiantes de matemáticas de 6° grado encontró que los OG les ofrecen a estos, ventajas para el incremento de las habilidades de solución de problemas. Un estudio IBC cuasi–experimental, en la clase de Español como segunda lengua en un colegio de Básica y Media, encontró que los OG incrementaron las capacidades mentales de orden superior de los estudiantes de acuerdo a las mediciones de desempeño en pruebas, exámenes y proyectos individuales. </a:t>
            </a:r>
            <a:endParaRPr lang="es-CO" sz="1600" dirty="0" smtClean="0"/>
          </a:p>
          <a:p>
            <a:pPr algn="just"/>
            <a:endParaRPr lang="es-CO" sz="1600" dirty="0" smtClean="0"/>
          </a:p>
          <a:p>
            <a:pPr algn="just"/>
            <a:r>
              <a:rPr lang="es-CO" sz="1600" dirty="0" smtClean="0"/>
              <a:t>Los siete estudios IBC realizados en el uso de OG con estudiantes que presentan dificultades de aprendizaje, e incluidos en esta revisión, indicaron que los OG aportaban beneficios a esta población estudiantil. Los estudios, 5 cuasi–experimentales y 2 experimentales, encontraron que usar OG era una estrategia efectiva para ayudar a los estudiantes a: comprender contenidos de materiales de las asignaturas, organizar información y retener y recordar contenido, de acuerdo a mediciones hechas con pruebas aplicadas. También se ha encontrado que los OG son herramientas efectivas para ayudar a los estudiantes a organizar información y a realizar conexiones entre esquemas existentes. </a:t>
            </a:r>
          </a:p>
          <a:p>
            <a:pPr algn="just"/>
            <a:endParaRPr lang="es-CO" sz="1600" dirty="0" smtClean="0"/>
          </a:p>
          <a:p>
            <a:pPr algn="just"/>
            <a:endParaRPr lang="es-CO" sz="1600" dirty="0" smtClean="0"/>
          </a:p>
          <a:p>
            <a:pPr algn="just"/>
            <a:endParaRPr lang="es-CO" sz="1600" dirty="0"/>
          </a:p>
        </p:txBody>
      </p:sp>
      <p:sp>
        <p:nvSpPr>
          <p:cNvPr id="3" name="2 Rectángulo"/>
          <p:cNvSpPr/>
          <p:nvPr/>
        </p:nvSpPr>
        <p:spPr>
          <a:xfrm>
            <a:off x="3243352" y="1052736"/>
            <a:ext cx="3433056"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Investigaciones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484784"/>
            <a:ext cx="8568952" cy="5184576"/>
          </a:xfrm>
          <a:prstGeom prst="borderCallout1">
            <a:avLst>
              <a:gd name="adj1" fmla="val 19534"/>
              <a:gd name="adj2" fmla="val -2527"/>
              <a:gd name="adj3" fmla="val 110540"/>
              <a:gd name="adj4" fmla="val -1623"/>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endParaRPr lang="es-CO" sz="1600" dirty="0" smtClean="0"/>
          </a:p>
          <a:p>
            <a:pPr algn="just"/>
            <a:r>
              <a:rPr lang="es-CO" sz="1600" dirty="0" smtClean="0"/>
              <a:t>Todos </a:t>
            </a:r>
            <a:r>
              <a:rPr lang="es-CO" sz="1600" dirty="0" smtClean="0"/>
              <a:t>los estudios incluidos en esta revisión han mostrado que el uso de OG condujo al mejoramiento del desempeño de los estudiantes de acuerdo a las mediciones realizadas con varios tipos de valoración (actividades de clase, observación, textos escolares y estandarizadas). Se encontró también que el uso de OG dio como resultado un desempeño superior de los estudiantes cuando se lo comparaba con los resultados de aquellos que recibían instrucción más tradicional (</a:t>
            </a:r>
            <a:r>
              <a:rPr lang="es-CO" sz="1600" dirty="0" err="1" smtClean="0"/>
              <a:t>ej</a:t>
            </a:r>
            <a:r>
              <a:rPr lang="es-CO" sz="1600" dirty="0" smtClean="0"/>
              <a:t>: lectura, toma de apuntes, preguntas y respuestas</a:t>
            </a:r>
            <a:r>
              <a:rPr lang="es-CO" sz="1600" dirty="0" smtClean="0"/>
              <a:t>).</a:t>
            </a:r>
          </a:p>
          <a:p>
            <a:pPr algn="just"/>
            <a:endParaRPr lang="es-CO" sz="1600" dirty="0" smtClean="0"/>
          </a:p>
          <a:p>
            <a:pPr algn="just"/>
            <a:r>
              <a:rPr lang="es-CO" sz="1600" dirty="0" smtClean="0"/>
              <a:t>Las IBC apoyan el uso de OG en los grados escolares superiores de Básica Primaria y de Básica Secundaria (6° a 8°) </a:t>
            </a:r>
            <a:endParaRPr lang="es-CO" sz="1600" dirty="0" smtClean="0"/>
          </a:p>
          <a:p>
            <a:pPr algn="just"/>
            <a:endParaRPr lang="es-CO" sz="1600" dirty="0" smtClean="0"/>
          </a:p>
          <a:p>
            <a:pPr algn="just"/>
            <a:r>
              <a:rPr lang="es-CO" sz="1600" dirty="0" smtClean="0"/>
              <a:t>Existen también algunos IBC que apoyan el uso de OG en los grados inferiores de Básica Primaria (Jardín a 3°). Además, se han encontrado resultados positivos con estudiantes de los grados superiores de Básica Secundaria y de Media (9° a 11°). </a:t>
            </a:r>
            <a:endParaRPr lang="es-CO" sz="1600" dirty="0" smtClean="0"/>
          </a:p>
          <a:p>
            <a:pPr algn="just"/>
            <a:endParaRPr lang="es-CO" sz="1600" dirty="0" smtClean="0"/>
          </a:p>
          <a:p>
            <a:pPr algn="just"/>
            <a:r>
              <a:rPr lang="es-CO" sz="1600" dirty="0" smtClean="0"/>
              <a:t>En la población especial de estudiantes con dificultades de aprendizaje, los OG se han utilizado con éxito. Por lo general, los estudiantes con dificultades de aprendizaje tienen problemas con la comprensión de los textos del área y carecen de habilidades de lectura. Se ha encontrado que los OG constituyen herramientas efectivas para ayudar a esos estudiantes a organizar información y a establecer conexiones con esquemas existentes. Como resultado, para los estudiantes con dificultades de aprendizaje que se estudiaron, la comprensión y el recuerdo de información se incrementaron.</a:t>
            </a:r>
          </a:p>
          <a:p>
            <a:pPr algn="just"/>
            <a:endParaRPr lang="es-CO" sz="1600" dirty="0"/>
          </a:p>
        </p:txBody>
      </p:sp>
      <p:sp>
        <p:nvSpPr>
          <p:cNvPr id="3" name="2 Rectángulo"/>
          <p:cNvSpPr/>
          <p:nvPr/>
        </p:nvSpPr>
        <p:spPr>
          <a:xfrm>
            <a:off x="2843808" y="692696"/>
            <a:ext cx="2370585"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Beneficios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484784"/>
            <a:ext cx="8568952" cy="5184576"/>
          </a:xfrm>
          <a:prstGeom prst="borderCallout1">
            <a:avLst>
              <a:gd name="adj1" fmla="val 19534"/>
              <a:gd name="adj2" fmla="val -2527"/>
              <a:gd name="adj3" fmla="val 110540"/>
              <a:gd name="adj4" fmla="val -1623"/>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endParaRPr lang="es-CO" sz="2000" dirty="0" smtClean="0"/>
          </a:p>
          <a:p>
            <a:pPr algn="just"/>
            <a:r>
              <a:rPr lang="es-CO" sz="2000" dirty="0" smtClean="0"/>
              <a:t>El proceso de desarrollar y utilizar OG ha demostrado incrementar en los estudiantes el pensamiento crítico o las capacidades intelectuales de orden superior. Además de desarrollar habilidades de pensamiento crítico, los OG también han mostrado que ayudan a los estudiantes en la solución de problemas matemáticos. Los OG han facilitado retener y recordar información. Y, los estudiantes han utilizado efectivamente los OG como herramienta de creación de esquemas (estructuras jerárquicas). Un estudio encontró que los estudiantes con dificultades de aprendizaje obtenían mejores puntajes en las pruebas de final de capítulo del texto escolar, si utilizaban OG como herramientas de estudio, cuando se los comparaba con los métodos tradicionales de tomar notas de manera lineal. Otro estudio concluyó que la escritura de estudiantes de 3° grado mejoró como resultado del uso de OG para organizar las ideas.</a:t>
            </a:r>
          </a:p>
          <a:p>
            <a:pPr algn="just"/>
            <a:endParaRPr lang="es-CO" sz="2000" dirty="0"/>
          </a:p>
        </p:txBody>
      </p:sp>
      <p:sp>
        <p:nvSpPr>
          <p:cNvPr id="3" name="2 Rectángulo"/>
          <p:cNvSpPr/>
          <p:nvPr/>
        </p:nvSpPr>
        <p:spPr>
          <a:xfrm>
            <a:off x="2843808" y="692696"/>
            <a:ext cx="2370585"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Beneficios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1484784"/>
            <a:ext cx="8568952" cy="5184576"/>
          </a:xfrm>
          <a:prstGeom prst="borderCallout1">
            <a:avLst>
              <a:gd name="adj1" fmla="val 19534"/>
              <a:gd name="adj2" fmla="val -2527"/>
              <a:gd name="adj3" fmla="val 110540"/>
              <a:gd name="adj4" fmla="val -1623"/>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endParaRPr lang="es-CO" dirty="0" smtClean="0"/>
          </a:p>
          <a:p>
            <a:pPr algn="just"/>
            <a:r>
              <a:rPr lang="es-CO" dirty="0" smtClean="0"/>
              <a:t>Como herramienta de apoyo para los procesos de pensamiento y aprendizaje de los estudiantes, los 29 estudios de investigación mostraron que los OG les ayudan a</a:t>
            </a:r>
            <a:r>
              <a:rPr lang="es-CO" dirty="0" smtClean="0"/>
              <a:t>:</a:t>
            </a:r>
          </a:p>
          <a:p>
            <a:pPr algn="just"/>
            <a:endParaRPr lang="es-CO" dirty="0" smtClean="0"/>
          </a:p>
          <a:p>
            <a:pPr algn="just">
              <a:buFont typeface="Arial" pitchFamily="34" charset="0"/>
              <a:buChar char="•"/>
            </a:pPr>
            <a:r>
              <a:rPr lang="es-CO" dirty="0" smtClean="0"/>
              <a:t>Realizar lluvia de ideas</a:t>
            </a:r>
          </a:p>
          <a:p>
            <a:pPr algn="just">
              <a:buFont typeface="Arial" pitchFamily="34" charset="0"/>
              <a:buChar char="•"/>
            </a:pPr>
            <a:r>
              <a:rPr lang="es-CO" dirty="0" smtClean="0"/>
              <a:t>Desarrollar, organizar y comunicar ideas</a:t>
            </a:r>
          </a:p>
          <a:p>
            <a:pPr algn="just">
              <a:buFont typeface="Arial" pitchFamily="34" charset="0"/>
              <a:buChar char="•"/>
            </a:pPr>
            <a:r>
              <a:rPr lang="es-CO" dirty="0" smtClean="0"/>
              <a:t>Observar conexiones, patrones y relaciones</a:t>
            </a:r>
          </a:p>
          <a:p>
            <a:pPr algn="just">
              <a:buFont typeface="Arial" pitchFamily="34" charset="0"/>
              <a:buChar char="•"/>
            </a:pPr>
            <a:r>
              <a:rPr lang="es-CO" dirty="0" smtClean="0"/>
              <a:t>Valorar y compartir conocimiento anterior</a:t>
            </a:r>
          </a:p>
          <a:p>
            <a:pPr algn="just">
              <a:buFont typeface="Arial" pitchFamily="34" charset="0"/>
              <a:buChar char="•"/>
            </a:pPr>
            <a:r>
              <a:rPr lang="es-CO" dirty="0" smtClean="0"/>
              <a:t>Desarrollar vocabulario</a:t>
            </a:r>
          </a:p>
          <a:p>
            <a:pPr algn="just">
              <a:buFont typeface="Arial" pitchFamily="34" charset="0"/>
              <a:buChar char="•"/>
            </a:pPr>
            <a:r>
              <a:rPr lang="es-CO" dirty="0" smtClean="0"/>
              <a:t>Realizar esquemas para actividades del proceso de escritura</a:t>
            </a:r>
          </a:p>
          <a:p>
            <a:pPr algn="just">
              <a:buFont typeface="Arial" pitchFamily="34" charset="0"/>
              <a:buChar char="•"/>
            </a:pPr>
            <a:r>
              <a:rPr lang="es-CO" dirty="0" smtClean="0"/>
              <a:t>Resaltar o destacar ideas importantes </a:t>
            </a:r>
          </a:p>
          <a:p>
            <a:pPr algn="just">
              <a:buFont typeface="Arial" pitchFamily="34" charset="0"/>
              <a:buChar char="•"/>
            </a:pPr>
            <a:r>
              <a:rPr lang="es-CO" dirty="0" smtClean="0"/>
              <a:t>Clasificar o categorizar conceptos, ideas e información</a:t>
            </a:r>
          </a:p>
          <a:p>
            <a:pPr algn="just">
              <a:buFont typeface="Arial" pitchFamily="34" charset="0"/>
              <a:buChar char="•"/>
            </a:pPr>
            <a:r>
              <a:rPr lang="es-CO" dirty="0" smtClean="0"/>
              <a:t>Comprender los eventos de una historia o de un libro</a:t>
            </a:r>
          </a:p>
          <a:p>
            <a:pPr algn="just">
              <a:buFont typeface="Arial" pitchFamily="34" charset="0"/>
              <a:buChar char="•"/>
            </a:pPr>
            <a:r>
              <a:rPr lang="es-CO" dirty="0" smtClean="0"/>
              <a:t>Mejorar la interacción social entre estudiantes y facilitar el trabajo de grupo y la colaboración entre pares</a:t>
            </a:r>
          </a:p>
          <a:p>
            <a:pPr algn="just">
              <a:buFont typeface="Arial" pitchFamily="34" charset="0"/>
              <a:buChar char="•"/>
            </a:pPr>
            <a:r>
              <a:rPr lang="es-CO" dirty="0" smtClean="0"/>
              <a:t>Guiar la revisión y el estudio</a:t>
            </a:r>
          </a:p>
          <a:p>
            <a:pPr algn="just">
              <a:buFont typeface="Arial" pitchFamily="34" charset="0"/>
              <a:buChar char="•"/>
            </a:pPr>
            <a:r>
              <a:rPr lang="es-CO" dirty="0" smtClean="0"/>
              <a:t>Mejorar las habilidades y estrategias para la comprensión de lectura</a:t>
            </a:r>
          </a:p>
          <a:p>
            <a:pPr algn="just">
              <a:buFont typeface="Arial" pitchFamily="34" charset="0"/>
              <a:buChar char="•"/>
            </a:pPr>
            <a:r>
              <a:rPr lang="es-CO" dirty="0" smtClean="0"/>
              <a:t>Facilitar recordar y retener</a:t>
            </a:r>
          </a:p>
        </p:txBody>
      </p:sp>
      <p:sp>
        <p:nvSpPr>
          <p:cNvPr id="3" name="2 Rectángulo"/>
          <p:cNvSpPr/>
          <p:nvPr/>
        </p:nvSpPr>
        <p:spPr>
          <a:xfrm>
            <a:off x="2843808" y="692696"/>
            <a:ext cx="2370585"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Beneficios</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Llamada con línea 1"/>
          <p:cNvSpPr/>
          <p:nvPr/>
        </p:nvSpPr>
        <p:spPr>
          <a:xfrm>
            <a:off x="395536" y="2060848"/>
            <a:ext cx="8568952" cy="4608512"/>
          </a:xfrm>
          <a:prstGeom prst="borderCallout1">
            <a:avLst>
              <a:gd name="adj1" fmla="val 19534"/>
              <a:gd name="adj2" fmla="val -2527"/>
              <a:gd name="adj3" fmla="val 110540"/>
              <a:gd name="adj4" fmla="val -1623"/>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endParaRPr lang="es-CO" dirty="0" smtClean="0"/>
          </a:p>
          <a:p>
            <a:pPr algn="just"/>
            <a:r>
              <a:rPr lang="es-CO" dirty="0" smtClean="0"/>
              <a:t>Se ha encontrado que los Organizadores Gráficos (OG) incrementan la comprensión de lectura por parte de los estudiantes en todos los niveles escolares, entre los grados 1° a 11°; en el material de contenido de las clases, por Ej. Ciencias Naturales y Sociales; y con estudiantes con dificultades de aprendizaje. Se ha realizado un número limitado de investigaciones con estudiantes de los primeros grados de Básica Primaria (1° y 2°). </a:t>
            </a:r>
            <a:endParaRPr lang="es-CO" dirty="0" smtClean="0"/>
          </a:p>
          <a:p>
            <a:pPr algn="just"/>
            <a:endParaRPr lang="es-CO" dirty="0" smtClean="0"/>
          </a:p>
          <a:p>
            <a:pPr algn="just"/>
            <a:r>
              <a:rPr lang="es-CO" dirty="0" smtClean="0"/>
              <a:t>Se encontró soporte adicional para el uso de OG en un reporte del “National Reading Panel 2000” (NRP, por su sigla en inglés) titulado “Enseñando a los niños a leer: Evaluación basada en evidencia de la literatura de investigación científica en lectura y sus implicaciones para la enseñanza de la lectura” (</a:t>
            </a:r>
            <a:r>
              <a:rPr lang="es-CO" i="1" dirty="0" err="1" smtClean="0"/>
              <a:t>Teaching</a:t>
            </a:r>
            <a:r>
              <a:rPr lang="es-CO" i="1" dirty="0" smtClean="0"/>
              <a:t> </a:t>
            </a:r>
            <a:r>
              <a:rPr lang="es-CO" i="1" dirty="0" err="1" smtClean="0"/>
              <a:t>Children</a:t>
            </a:r>
            <a:r>
              <a:rPr lang="es-CO" i="1" dirty="0" smtClean="0"/>
              <a:t> </a:t>
            </a:r>
            <a:r>
              <a:rPr lang="es-CO" i="1" dirty="0" err="1" smtClean="0"/>
              <a:t>to</a:t>
            </a:r>
            <a:r>
              <a:rPr lang="es-CO" i="1" dirty="0" smtClean="0"/>
              <a:t> </a:t>
            </a:r>
            <a:r>
              <a:rPr lang="es-CO" i="1" dirty="0" err="1" smtClean="0"/>
              <a:t>Read</a:t>
            </a:r>
            <a:r>
              <a:rPr lang="es-CO" i="1" dirty="0" smtClean="0"/>
              <a:t>: </a:t>
            </a:r>
            <a:r>
              <a:rPr lang="es-CO" i="1" dirty="0" err="1" smtClean="0"/>
              <a:t>An</a:t>
            </a:r>
            <a:r>
              <a:rPr lang="es-CO" i="1" dirty="0" smtClean="0"/>
              <a:t> </a:t>
            </a:r>
            <a:r>
              <a:rPr lang="es-CO" i="1" dirty="0" err="1" smtClean="0"/>
              <a:t>Evidence-Based</a:t>
            </a:r>
            <a:r>
              <a:rPr lang="es-CO" i="1" dirty="0" smtClean="0"/>
              <a:t> </a:t>
            </a:r>
            <a:r>
              <a:rPr lang="es-CO" i="1" dirty="0" err="1" smtClean="0"/>
              <a:t>Assessment</a:t>
            </a:r>
            <a:r>
              <a:rPr lang="es-CO" i="1" dirty="0" smtClean="0"/>
              <a:t> of </a:t>
            </a:r>
            <a:r>
              <a:rPr lang="es-CO" i="1" dirty="0" err="1" smtClean="0"/>
              <a:t>the</a:t>
            </a:r>
            <a:r>
              <a:rPr lang="es-CO" i="1" dirty="0" smtClean="0"/>
              <a:t> </a:t>
            </a:r>
            <a:r>
              <a:rPr lang="es-CO" i="1" dirty="0" err="1" smtClean="0"/>
              <a:t>Scientific</a:t>
            </a:r>
            <a:r>
              <a:rPr lang="es-CO" i="1" dirty="0" smtClean="0"/>
              <a:t> </a:t>
            </a:r>
            <a:r>
              <a:rPr lang="es-CO" i="1" dirty="0" err="1" smtClean="0"/>
              <a:t>Research</a:t>
            </a:r>
            <a:r>
              <a:rPr lang="es-CO" i="1" dirty="0" smtClean="0"/>
              <a:t> </a:t>
            </a:r>
            <a:r>
              <a:rPr lang="es-CO" i="1" dirty="0" err="1" smtClean="0"/>
              <a:t>Literature</a:t>
            </a:r>
            <a:r>
              <a:rPr lang="es-CO" i="1" dirty="0" smtClean="0"/>
              <a:t> </a:t>
            </a:r>
            <a:r>
              <a:rPr lang="es-CO" i="1" dirty="0" err="1" smtClean="0"/>
              <a:t>on</a:t>
            </a:r>
            <a:r>
              <a:rPr lang="es-CO" i="1" dirty="0" smtClean="0"/>
              <a:t> Reading and </a:t>
            </a:r>
            <a:r>
              <a:rPr lang="es-CO" i="1" dirty="0" err="1" smtClean="0"/>
              <a:t>Its</a:t>
            </a:r>
            <a:r>
              <a:rPr lang="es-CO" i="1" dirty="0" smtClean="0"/>
              <a:t> </a:t>
            </a:r>
            <a:r>
              <a:rPr lang="es-CO" i="1" dirty="0" err="1" smtClean="0"/>
              <a:t>Implications</a:t>
            </a:r>
            <a:r>
              <a:rPr lang="es-CO" i="1" dirty="0" smtClean="0"/>
              <a:t> </a:t>
            </a:r>
            <a:r>
              <a:rPr lang="es-CO" i="1" dirty="0" err="1" smtClean="0"/>
              <a:t>for</a:t>
            </a:r>
            <a:r>
              <a:rPr lang="es-CO" i="1" dirty="0" smtClean="0"/>
              <a:t> Reading </a:t>
            </a:r>
            <a:r>
              <a:rPr lang="es-CO" i="1" dirty="0" err="1" smtClean="0"/>
              <a:t>Instruction</a:t>
            </a:r>
            <a:r>
              <a:rPr lang="es-CO" dirty="0" smtClean="0"/>
              <a:t>. El NPR citó a los Organizadores Gráficos y Semánticos (Incluyendo los mapas de historias – guiones) como una de las siete categorías de instrucción más efectivas para mejorar la comprensión de lectura. También se ha encontrado evidencia que indica que los OG benefician a los estudiantes de los grados de Básica Primaria (2° y 3°) tanto en el proceso mismo de escritura como en mejorar sus habilidades para esta. </a:t>
            </a:r>
            <a:endParaRPr lang="es-CO" dirty="0" smtClean="0"/>
          </a:p>
        </p:txBody>
      </p:sp>
      <p:sp>
        <p:nvSpPr>
          <p:cNvPr id="3" name="2 Rectángulo"/>
          <p:cNvSpPr/>
          <p:nvPr/>
        </p:nvSpPr>
        <p:spPr>
          <a:xfrm>
            <a:off x="2267744" y="1268760"/>
            <a:ext cx="4695902" cy="707886"/>
          </a:xfrm>
          <a:prstGeom prst="rect">
            <a:avLst/>
          </a:prstGeom>
          <a:noFill/>
        </p:spPr>
        <p:txBody>
          <a:bodyPr wrap="none" lIns="91440" tIns="45720" rIns="91440" bIns="45720">
            <a:spAutoFit/>
          </a:bodyPr>
          <a:lstStyle/>
          <a:p>
            <a:pPr algn="ctr"/>
            <a:r>
              <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Comprensión Lectora</a:t>
            </a:r>
            <a:endParaRPr lang="es-E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62500" lnSpcReduction="20000"/>
          </a:bodyPr>
          <a:lstStyle/>
          <a:p>
            <a:r>
              <a:rPr lang="es-CO" b="1" dirty="0" smtClean="0"/>
              <a:t>REFERENCIAS</a:t>
            </a:r>
            <a:r>
              <a:rPr lang="es-CO" dirty="0" smtClean="0"/>
              <a:t/>
            </a:r>
            <a:br>
              <a:rPr lang="es-CO" dirty="0" smtClean="0"/>
            </a:br>
            <a:r>
              <a:rPr lang="es-CO" dirty="0" smtClean="0"/>
              <a:t>[1] Jonassen, D.H., &amp; </a:t>
            </a:r>
            <a:r>
              <a:rPr lang="es-CO" dirty="0" err="1" smtClean="0"/>
              <a:t>Reeves</a:t>
            </a:r>
            <a:r>
              <a:rPr lang="es-CO" dirty="0" smtClean="0"/>
              <a:t>, T.C. (1996). </a:t>
            </a:r>
            <a:r>
              <a:rPr lang="es-CO" dirty="0" err="1" smtClean="0"/>
              <a:t>Learning</a:t>
            </a:r>
            <a:r>
              <a:rPr lang="es-CO" dirty="0" smtClean="0"/>
              <a:t> </a:t>
            </a:r>
            <a:r>
              <a:rPr lang="es-CO" dirty="0" err="1" smtClean="0"/>
              <a:t>with</a:t>
            </a:r>
            <a:r>
              <a:rPr lang="es-CO" dirty="0" smtClean="0"/>
              <a:t> </a:t>
            </a:r>
            <a:r>
              <a:rPr lang="es-CO" dirty="0" err="1" smtClean="0"/>
              <a:t>technology</a:t>
            </a:r>
            <a:r>
              <a:rPr lang="es-CO" dirty="0" smtClean="0"/>
              <a:t>: </a:t>
            </a:r>
            <a:r>
              <a:rPr lang="es-CO" dirty="0" err="1" smtClean="0"/>
              <a:t>Using</a:t>
            </a:r>
            <a:r>
              <a:rPr lang="es-CO" dirty="0" smtClean="0"/>
              <a:t> </a:t>
            </a:r>
            <a:r>
              <a:rPr lang="es-CO" dirty="0" err="1" smtClean="0"/>
              <a:t>Computers</a:t>
            </a:r>
            <a:r>
              <a:rPr lang="es-CO" dirty="0" smtClean="0"/>
              <a:t> as </a:t>
            </a:r>
            <a:r>
              <a:rPr lang="es-CO" dirty="0" err="1" smtClean="0"/>
              <a:t>cognitive</a:t>
            </a:r>
            <a:r>
              <a:rPr lang="es-CO" dirty="0" smtClean="0"/>
              <a:t> </a:t>
            </a:r>
            <a:r>
              <a:rPr lang="es-CO" dirty="0" err="1" smtClean="0"/>
              <a:t>tools</a:t>
            </a:r>
            <a:r>
              <a:rPr lang="es-CO" dirty="0" smtClean="0"/>
              <a:t>. In D.H. Jonassen (</a:t>
            </a:r>
            <a:r>
              <a:rPr lang="es-CO" dirty="0" err="1" smtClean="0"/>
              <a:t>Ed</a:t>
            </a:r>
            <a:r>
              <a:rPr lang="es-CO" dirty="0" smtClean="0"/>
              <a:t>), </a:t>
            </a:r>
            <a:r>
              <a:rPr lang="es-CO" dirty="0" err="1" smtClean="0"/>
              <a:t>Handbook</a:t>
            </a:r>
            <a:r>
              <a:rPr lang="es-CO" dirty="0" smtClean="0"/>
              <a:t> of </a:t>
            </a:r>
            <a:r>
              <a:rPr lang="es-CO" dirty="0" err="1" smtClean="0"/>
              <a:t>research</a:t>
            </a:r>
            <a:r>
              <a:rPr lang="es-CO" dirty="0" smtClean="0"/>
              <a:t> </a:t>
            </a:r>
            <a:r>
              <a:rPr lang="es-CO" dirty="0" err="1" smtClean="0"/>
              <a:t>for</a:t>
            </a:r>
            <a:r>
              <a:rPr lang="es-CO" dirty="0" smtClean="0"/>
              <a:t> </a:t>
            </a:r>
            <a:r>
              <a:rPr lang="es-CO" dirty="0" err="1" smtClean="0"/>
              <a:t>educational</a:t>
            </a:r>
            <a:r>
              <a:rPr lang="es-CO" dirty="0" smtClean="0"/>
              <a:t> </a:t>
            </a:r>
            <a:r>
              <a:rPr lang="es-CO" dirty="0" err="1" smtClean="0"/>
              <a:t>communications</a:t>
            </a:r>
            <a:r>
              <a:rPr lang="es-CO" dirty="0" smtClean="0"/>
              <a:t> and </a:t>
            </a:r>
            <a:r>
              <a:rPr lang="es-CO" dirty="0" err="1" smtClean="0"/>
              <a:t>technology</a:t>
            </a:r>
            <a:r>
              <a:rPr lang="es-CO" dirty="0" smtClean="0"/>
              <a:t> (pp. 693-719). New York: </a:t>
            </a:r>
            <a:r>
              <a:rPr lang="es-CO" dirty="0" err="1" smtClean="0"/>
              <a:t>Macmillan</a:t>
            </a:r>
            <a:r>
              <a:rPr lang="es-CO" dirty="0" smtClean="0"/>
              <a:t>.</a:t>
            </a:r>
            <a:br>
              <a:rPr lang="es-CO" dirty="0" smtClean="0"/>
            </a:br>
            <a:r>
              <a:rPr lang="es-CO" dirty="0" smtClean="0"/>
              <a:t/>
            </a:r>
            <a:br>
              <a:rPr lang="es-CO" dirty="0" smtClean="0"/>
            </a:br>
            <a:r>
              <a:rPr lang="es-CO" i="1" dirty="0" smtClean="0"/>
              <a:t>Fecha de Publicación en </a:t>
            </a:r>
            <a:r>
              <a:rPr lang="es-CO" i="1" dirty="0" err="1" smtClean="0"/>
              <a:t>Eduteka</a:t>
            </a:r>
            <a:r>
              <a:rPr lang="es-CO" i="1" dirty="0" smtClean="0"/>
              <a:t>: Mayo 11 de 2002</a:t>
            </a:r>
            <a:br>
              <a:rPr lang="es-CO" i="1" dirty="0" smtClean="0"/>
            </a:br>
            <a:r>
              <a:rPr lang="es-CO" i="1" dirty="0" smtClean="0"/>
              <a:t>Fecha de la última Actualización: Mayo 11 de 2002</a:t>
            </a:r>
            <a:r>
              <a:rPr lang="es-CO" dirty="0" smtClean="0"/>
              <a:t/>
            </a:r>
            <a:br>
              <a:rPr lang="es-CO" dirty="0" smtClean="0"/>
            </a:br>
            <a:r>
              <a:rPr lang="es-CO" dirty="0" smtClean="0"/>
              <a:t/>
            </a:r>
            <a:br>
              <a:rPr lang="es-CO" dirty="0" smtClean="0"/>
            </a:br>
            <a:r>
              <a:rPr lang="es-CO" dirty="0" smtClean="0"/>
              <a:t/>
            </a:r>
            <a:br>
              <a:rPr lang="es-CO" dirty="0" smtClean="0"/>
            </a:br>
            <a:r>
              <a:rPr lang="es-CO" b="1" dirty="0" smtClean="0"/>
              <a:t>CRÉDITOS</a:t>
            </a:r>
            <a:r>
              <a:rPr lang="es-CO" dirty="0" smtClean="0"/>
              <a:t/>
            </a:r>
            <a:br>
              <a:rPr lang="es-CO" dirty="0" smtClean="0"/>
            </a:br>
            <a:r>
              <a:rPr lang="es-CO" dirty="0" smtClean="0"/>
              <a:t>Artículo escrito por David H. Jonassen / Chad </a:t>
            </a:r>
            <a:r>
              <a:rPr lang="es-CO" dirty="0" err="1" smtClean="0"/>
              <a:t>Carr</a:t>
            </a:r>
            <a:r>
              <a:rPr lang="es-CO" dirty="0" smtClean="0"/>
              <a:t> / </a:t>
            </a:r>
            <a:r>
              <a:rPr lang="es-CO" dirty="0" err="1" smtClean="0"/>
              <a:t>Hsiu</a:t>
            </a:r>
            <a:r>
              <a:rPr lang="es-CO" dirty="0" smtClean="0"/>
              <a:t>-Ping </a:t>
            </a:r>
            <a:r>
              <a:rPr lang="es-CO" dirty="0" err="1" smtClean="0"/>
              <a:t>Yue</a:t>
            </a:r>
            <a:r>
              <a:rPr lang="es-CO" dirty="0" smtClean="0"/>
              <a:t> y publicado originalmente en </a:t>
            </a:r>
            <a:r>
              <a:rPr lang="es-CO" dirty="0" err="1" smtClean="0"/>
              <a:t>TechTrends</a:t>
            </a:r>
            <a:r>
              <a:rPr lang="es-CO" dirty="0" smtClean="0"/>
              <a:t>, v43 n2 p24-32, Mar 1998. Traducción al español autorizada para EDUTEKA por Phil Harris, </a:t>
            </a:r>
            <a:r>
              <a:rPr lang="es-CO" dirty="0" err="1" smtClean="0"/>
              <a:t>Executive</a:t>
            </a:r>
            <a:r>
              <a:rPr lang="es-CO" dirty="0" smtClean="0"/>
              <a:t> Director, AECT (</a:t>
            </a:r>
            <a:r>
              <a:rPr lang="es-CO" dirty="0" smtClean="0">
                <a:hlinkClick r:id="rId2"/>
              </a:rPr>
              <a:t>http://www.aect.org/Intranet/Publications/index.html</a:t>
            </a:r>
            <a:r>
              <a:rPr lang="es-CO" dirty="0" smtClean="0"/>
              <a:t>).</a:t>
            </a:r>
            <a:br>
              <a:rPr lang="es-CO" dirty="0" smtClean="0"/>
            </a:br>
            <a:r>
              <a:rPr lang="es-CO" dirty="0" smtClean="0"/>
              <a:t>Traducido del Inglés por Tito Nelson Oviedo A.</a:t>
            </a:r>
            <a:endParaRPr lang="es-CO"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55000" lnSpcReduction="20000"/>
          </a:bodyPr>
          <a:lstStyle/>
          <a:p>
            <a:r>
              <a:rPr lang="es-CO" b="1" dirty="0" smtClean="0"/>
              <a:t>CRÉDITOS:</a:t>
            </a:r>
            <a:r>
              <a:rPr lang="es-CO" dirty="0" smtClean="0"/>
              <a:t/>
            </a:r>
            <a:br>
              <a:rPr lang="es-CO" dirty="0" smtClean="0"/>
            </a:br>
            <a:r>
              <a:rPr lang="es-CO" dirty="0" smtClean="0"/>
              <a:t>Documento elaborado por EDUTEKA con información proveniente de:</a:t>
            </a:r>
          </a:p>
          <a:p>
            <a:r>
              <a:rPr lang="es-CO" dirty="0" smtClean="0"/>
              <a:t>Organizadores Gráficos; Revista Magisterio; </a:t>
            </a:r>
          </a:p>
          <a:p>
            <a:r>
              <a:rPr lang="es-CO" dirty="0" err="1" smtClean="0">
                <a:hlinkClick r:id="rId2"/>
              </a:rPr>
              <a:t>Inspiration</a:t>
            </a:r>
            <a:r>
              <a:rPr lang="es-CO" dirty="0" smtClean="0">
                <a:hlinkClick r:id="rId2"/>
              </a:rPr>
              <a:t> </a:t>
            </a:r>
            <a:endParaRPr lang="es-CO" dirty="0" smtClean="0"/>
          </a:p>
          <a:p>
            <a:r>
              <a:rPr lang="es-CO" dirty="0" smtClean="0"/>
              <a:t>Organizadores Gráficos </a:t>
            </a:r>
            <a:r>
              <a:rPr lang="es-CO" dirty="0" smtClean="0">
                <a:hlinkClick r:id="rId3"/>
              </a:rPr>
              <a:t>NCREL</a:t>
            </a:r>
            <a:endParaRPr lang="es-CO" dirty="0" smtClean="0"/>
          </a:p>
          <a:p>
            <a:r>
              <a:rPr lang="es-CO" dirty="0" smtClean="0">
                <a:hlinkClick r:id="rId4"/>
              </a:rPr>
              <a:t>Organizadores gráficos gratuitos </a:t>
            </a:r>
            <a:endParaRPr lang="es-CO" dirty="0" smtClean="0"/>
          </a:p>
          <a:p>
            <a:r>
              <a:rPr lang="es-CO" dirty="0" err="1" smtClean="0"/>
              <a:t>Wikipedia</a:t>
            </a:r>
            <a:r>
              <a:rPr lang="es-CO" dirty="0" smtClean="0"/>
              <a:t> – </a:t>
            </a:r>
            <a:r>
              <a:rPr lang="es-CO" dirty="0" err="1" smtClean="0">
                <a:hlinkClick r:id="rId5"/>
              </a:rPr>
              <a:t>Flow</a:t>
            </a:r>
            <a:r>
              <a:rPr lang="es-CO" dirty="0" smtClean="0">
                <a:hlinkClick r:id="rId5"/>
              </a:rPr>
              <a:t> Charts</a:t>
            </a:r>
            <a:r>
              <a:rPr lang="es-CO" dirty="0" smtClean="0"/>
              <a:t> </a:t>
            </a:r>
          </a:p>
          <a:p>
            <a:r>
              <a:rPr lang="es-CO" dirty="0" err="1" smtClean="0"/>
              <a:t>Wikipedia</a:t>
            </a:r>
            <a:r>
              <a:rPr lang="es-CO" dirty="0" smtClean="0"/>
              <a:t> – </a:t>
            </a:r>
            <a:r>
              <a:rPr lang="es-CO" dirty="0" smtClean="0">
                <a:hlinkClick r:id="rId6"/>
              </a:rPr>
              <a:t>Diagramas de Flujo </a:t>
            </a:r>
            <a:endParaRPr lang="es-CO" dirty="0" smtClean="0"/>
          </a:p>
          <a:p>
            <a:r>
              <a:rPr lang="es-CO" dirty="0" err="1" smtClean="0"/>
              <a:t>Wikipedia</a:t>
            </a:r>
            <a:r>
              <a:rPr lang="es-CO" dirty="0" smtClean="0"/>
              <a:t> – </a:t>
            </a:r>
            <a:r>
              <a:rPr lang="es-CO" dirty="0" smtClean="0">
                <a:hlinkClick r:id="rId7"/>
              </a:rPr>
              <a:t>Diagramas de Venn </a:t>
            </a:r>
            <a:endParaRPr lang="es-CO" dirty="0" smtClean="0"/>
          </a:p>
          <a:p>
            <a:r>
              <a:rPr lang="es-CO" dirty="0" err="1" smtClean="0"/>
              <a:t>Eduteka</a:t>
            </a:r>
            <a:r>
              <a:rPr lang="es-CO" dirty="0" smtClean="0"/>
              <a:t>, </a:t>
            </a:r>
            <a:r>
              <a:rPr lang="es-CO" dirty="0" smtClean="0">
                <a:hlinkClick r:id="rId8"/>
              </a:rPr>
              <a:t>Matemática Interactiva</a:t>
            </a:r>
            <a:r>
              <a:rPr lang="es-CO" dirty="0" smtClean="0"/>
              <a:t> </a:t>
            </a:r>
          </a:p>
          <a:p>
            <a:r>
              <a:rPr lang="es-CO" dirty="0" err="1" smtClean="0"/>
              <a:t>Wikipedia</a:t>
            </a:r>
            <a:r>
              <a:rPr lang="es-CO" dirty="0" smtClean="0"/>
              <a:t> – </a:t>
            </a:r>
            <a:r>
              <a:rPr lang="es-CO" dirty="0" smtClean="0">
                <a:hlinkClick r:id="rId9"/>
              </a:rPr>
              <a:t>Mapas Conceptuales </a:t>
            </a:r>
            <a:endParaRPr lang="es-CO" dirty="0" smtClean="0"/>
          </a:p>
          <a:p>
            <a:r>
              <a:rPr lang="es-CO" dirty="0" err="1" smtClean="0"/>
              <a:t>Wikipedia</a:t>
            </a:r>
            <a:r>
              <a:rPr lang="es-CO" dirty="0" smtClean="0"/>
              <a:t> – </a:t>
            </a:r>
            <a:r>
              <a:rPr lang="es-CO" dirty="0" smtClean="0">
                <a:hlinkClick r:id="rId10"/>
              </a:rPr>
              <a:t>Mapas Mentales</a:t>
            </a:r>
            <a:r>
              <a:rPr lang="es-CO" dirty="0" smtClean="0"/>
              <a:t> </a:t>
            </a:r>
          </a:p>
          <a:p>
            <a:r>
              <a:rPr lang="es-CO" dirty="0" err="1" smtClean="0"/>
              <a:t>Wikipedia</a:t>
            </a:r>
            <a:r>
              <a:rPr lang="es-CO" dirty="0" smtClean="0"/>
              <a:t> – </a:t>
            </a:r>
            <a:r>
              <a:rPr lang="es-CO" dirty="0" smtClean="0">
                <a:hlinkClick r:id="rId11"/>
              </a:rPr>
              <a:t>Diagramas Causa-Efecto</a:t>
            </a:r>
            <a:r>
              <a:rPr lang="es-CO" dirty="0" smtClean="0"/>
              <a:t> </a:t>
            </a:r>
          </a:p>
          <a:p>
            <a:r>
              <a:rPr lang="es-CO" dirty="0" err="1" smtClean="0"/>
              <a:t>Wikipedia</a:t>
            </a:r>
            <a:r>
              <a:rPr lang="es-CO" dirty="0" smtClean="0"/>
              <a:t> – </a:t>
            </a:r>
            <a:r>
              <a:rPr lang="es-CO" dirty="0" smtClean="0">
                <a:hlinkClick r:id="rId12"/>
              </a:rPr>
              <a:t>Organigramas </a:t>
            </a:r>
            <a:endParaRPr lang="es-CO" dirty="0" smtClean="0"/>
          </a:p>
          <a:p>
            <a:r>
              <a:rPr lang="es-CO" i="1" dirty="0" smtClean="0"/>
              <a:t>Fecha de publicación en EDUTEKA: Marzo 1 de 2007.</a:t>
            </a:r>
            <a:br>
              <a:rPr lang="es-CO" i="1" dirty="0" smtClean="0"/>
            </a:br>
            <a:r>
              <a:rPr lang="es-CO" i="1" dirty="0" smtClean="0"/>
              <a:t>Fecha de la última actualización: Marzo 1 de 2007.</a:t>
            </a:r>
            <a:endParaRPr lang="es-CO" dirty="0" smtClean="0"/>
          </a:p>
          <a:p>
            <a:endParaRPr lang="es-CO"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62500" lnSpcReduction="20000"/>
          </a:bodyPr>
          <a:lstStyle/>
          <a:p>
            <a:r>
              <a:rPr lang="es-CO" dirty="0" err="1" smtClean="0"/>
              <a:t>Inspiration</a:t>
            </a:r>
            <a:r>
              <a:rPr lang="es-CO" dirty="0" smtClean="0"/>
              <a:t> en </a:t>
            </a:r>
            <a:r>
              <a:rPr lang="es-CO" dirty="0" smtClean="0">
                <a:hlinkClick r:id="rId2"/>
              </a:rPr>
              <a:t>http://cf.inspiration.com/espanol/</a:t>
            </a:r>
            <a:endParaRPr lang="es-CO" dirty="0" smtClean="0"/>
          </a:p>
          <a:p>
            <a:r>
              <a:rPr lang="es-CO" dirty="0" smtClean="0"/>
              <a:t>Organizadores gráficos gratuitos en </a:t>
            </a:r>
            <a:r>
              <a:rPr lang="es-CO" dirty="0" smtClean="0">
                <a:hlinkClick r:id="rId3"/>
              </a:rPr>
              <a:t>http://www.freeology.com/graphicorgs/</a:t>
            </a:r>
            <a:endParaRPr lang="es-CO" dirty="0" smtClean="0"/>
          </a:p>
          <a:p>
            <a:r>
              <a:rPr lang="es-CO" dirty="0" smtClean="0"/>
              <a:t>Diagramas de flujo en </a:t>
            </a:r>
            <a:r>
              <a:rPr lang="es-CO" dirty="0" smtClean="0">
                <a:hlinkClick r:id="rId4"/>
              </a:rPr>
              <a:t>http://es.wikipedia.org/wiki/Diagrama_de_flujo</a:t>
            </a:r>
            <a:endParaRPr lang="es-CO" dirty="0" smtClean="0"/>
          </a:p>
          <a:p>
            <a:r>
              <a:rPr lang="es-CO" dirty="0" smtClean="0"/>
              <a:t>Diagramas de Venn en </a:t>
            </a:r>
            <a:r>
              <a:rPr lang="es-CO" dirty="0" smtClean="0">
                <a:hlinkClick r:id="rId5"/>
              </a:rPr>
              <a:t>http://es.wikipedia.org/wiki/Diagrama_de_Venn</a:t>
            </a:r>
            <a:endParaRPr lang="es-CO" dirty="0" smtClean="0"/>
          </a:p>
          <a:p>
            <a:r>
              <a:rPr lang="es-CO" dirty="0" smtClean="0"/>
              <a:t>Matemática Interactiva en </a:t>
            </a:r>
            <a:r>
              <a:rPr lang="es-CO" dirty="0" smtClean="0">
                <a:hlinkClick r:id="rId6"/>
              </a:rPr>
              <a:t>http://www.eduteka.org/MI/master/interactivate/activities/Vdiagram/what.html</a:t>
            </a:r>
            <a:endParaRPr lang="es-CO" dirty="0" smtClean="0"/>
          </a:p>
          <a:p>
            <a:r>
              <a:rPr lang="es-CO" dirty="0" smtClean="0"/>
              <a:t>Mapas Conceptuales en </a:t>
            </a:r>
            <a:r>
              <a:rPr lang="es-CO" dirty="0" smtClean="0">
                <a:hlinkClick r:id="rId7"/>
              </a:rPr>
              <a:t>http://es.wikipedia.org/wiki/Mapa_conceptual</a:t>
            </a:r>
            <a:endParaRPr lang="es-CO" dirty="0" smtClean="0"/>
          </a:p>
          <a:p>
            <a:r>
              <a:rPr lang="es-CO" dirty="0" smtClean="0"/>
              <a:t>Mapas mentales en </a:t>
            </a:r>
            <a:r>
              <a:rPr lang="es-CO" dirty="0" smtClean="0">
                <a:hlinkClick r:id="rId8"/>
              </a:rPr>
              <a:t>http://es.wikipedia.org/wiki/Mapa_mental</a:t>
            </a:r>
            <a:endParaRPr lang="es-CO" dirty="0" smtClean="0"/>
          </a:p>
          <a:p>
            <a:r>
              <a:rPr lang="es-CO" dirty="0" smtClean="0"/>
              <a:t>Diagramas Causa Efecto en </a:t>
            </a:r>
            <a:r>
              <a:rPr lang="es-CO" dirty="0" smtClean="0">
                <a:hlinkClick r:id="rId9"/>
              </a:rPr>
              <a:t>http://es.wikipedia.org/wiki/Diagrama_de_causa-efecto</a:t>
            </a:r>
            <a:endParaRPr lang="es-CO" dirty="0" smtClean="0"/>
          </a:p>
          <a:p>
            <a:r>
              <a:rPr lang="es-CO" dirty="0" smtClean="0"/>
              <a:t>Organigramas en </a:t>
            </a:r>
            <a:r>
              <a:rPr lang="es-CO" dirty="0" smtClean="0">
                <a:hlinkClick r:id="rId10"/>
              </a:rPr>
              <a:t>http://es.wikipedia.org/wiki/Organigrama</a:t>
            </a:r>
            <a:endParaRPr lang="es-CO" dirty="0" smtClean="0"/>
          </a:p>
          <a:p>
            <a:endParaRPr lang="es-CO" dirty="0" smtClean="0"/>
          </a:p>
          <a:p>
            <a:endParaRPr lang="es-CO"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CO" dirty="0" smtClean="0">
                <a:hlinkClick r:id="rId2"/>
              </a:rPr>
              <a:t>Herramientas de la Mente. http://www.coe.missouri.edu/%7Ejonassen/</a:t>
            </a:r>
            <a:endParaRPr lang="es-CO" dirty="0" smtClean="0"/>
          </a:p>
          <a:p>
            <a:endParaRPr lang="es-C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1619672" y="198884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899592" y="1700808"/>
            <a:ext cx="426719" cy="4401205"/>
          </a:xfrm>
          <a:prstGeom prst="rect">
            <a:avLst/>
          </a:prstGeom>
          <a:noFill/>
        </p:spPr>
        <p:txBody>
          <a:bodyPr wrap="none" lIns="91440" tIns="45720" rIns="91440" bIns="45720">
            <a:spAutoFit/>
          </a:bodyPr>
          <a:lstStyle/>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P</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O</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S</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U</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L</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A</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O</a:t>
            </a:r>
          </a:p>
          <a:p>
            <a:pPr algn="ctr"/>
            <a:r>
              <a:rPr lang="es-ES" sz="28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S</a:t>
            </a:r>
            <a:endParaRPr lang="es-ES" sz="28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66215" y="1556792"/>
            <a:ext cx="8730595" cy="64633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3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Conózcanos y únase a nuestra comunidad…</a:t>
            </a:r>
            <a:endParaRPr lang="es-ES" sz="3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4 Rectángulo"/>
          <p:cNvSpPr/>
          <p:nvPr/>
        </p:nvSpPr>
        <p:spPr>
          <a:xfrm>
            <a:off x="1386695" y="2204864"/>
            <a:ext cx="6475812" cy="954107"/>
          </a:xfrm>
          <a:prstGeom prst="rect">
            <a:avLst/>
          </a:prstGeom>
          <a:noFill/>
        </p:spPr>
        <p:txBody>
          <a:bodyPr wrap="none" lIns="91440" tIns="45720" rIns="91440" bIns="45720">
            <a:spAutoFit/>
          </a:bodyPr>
          <a:lstStyle/>
          <a:p>
            <a:pPr algn="ctr"/>
            <a:r>
              <a:rPr lang="es-ES" sz="2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Campus Virtual en </a:t>
            </a:r>
          </a:p>
          <a:p>
            <a:pPr algn="ctr"/>
            <a:r>
              <a:rPr lang="es-ES" sz="28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http://campusvirtual.achiqconsultoria.net</a:t>
            </a:r>
            <a:endParaRPr lang="es-ES" sz="28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6" name="5 Rectángulo"/>
          <p:cNvSpPr/>
          <p:nvPr/>
        </p:nvSpPr>
        <p:spPr>
          <a:xfrm>
            <a:off x="2190011" y="3284984"/>
            <a:ext cx="5173982" cy="954107"/>
          </a:xfrm>
          <a:prstGeom prst="rect">
            <a:avLst/>
          </a:prstGeom>
          <a:noFill/>
        </p:spPr>
        <p:txBody>
          <a:bodyPr wrap="none" lIns="91440" tIns="45720" rIns="91440" bIns="45720">
            <a:spAutoFit/>
          </a:bodyPr>
          <a:lstStyle/>
          <a:p>
            <a:pPr algn="ctr"/>
            <a:r>
              <a:rPr lang="es-ES" sz="2800" b="1" cap="none" spc="0" dirty="0" smtClean="0">
                <a:ln w="31550" cmpd="sng">
                  <a:solidFill>
                    <a:schemeClr val="tx2"/>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Sitio Web en </a:t>
            </a:r>
          </a:p>
          <a:p>
            <a:pPr algn="ctr"/>
            <a:r>
              <a:rPr lang="es-ES" sz="2800" b="1" cap="none" spc="0" dirty="0" smtClean="0">
                <a:ln w="31550" cmpd="sng">
                  <a:solidFill>
                    <a:schemeClr val="tx2"/>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http://inicio.achiqconsultoria.net</a:t>
            </a:r>
            <a:endParaRPr lang="es-ES" sz="2800" b="1" cap="none" spc="0" dirty="0">
              <a:ln w="31550" cmpd="sng">
                <a:solidFill>
                  <a:schemeClr val="tx2"/>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7" name="6 Rectángulo"/>
          <p:cNvSpPr/>
          <p:nvPr/>
        </p:nvSpPr>
        <p:spPr>
          <a:xfrm>
            <a:off x="1850015" y="4365104"/>
            <a:ext cx="5853975" cy="954107"/>
          </a:xfrm>
          <a:prstGeom prst="rect">
            <a:avLst/>
          </a:prstGeom>
          <a:noFill/>
        </p:spPr>
        <p:txBody>
          <a:bodyPr wrap="none" lIns="91440" tIns="45720" rIns="91440" bIns="45720">
            <a:spAutoFit/>
          </a:bodyPr>
          <a:lstStyle/>
          <a:p>
            <a:pPr algn="ctr"/>
            <a:r>
              <a:rPr lang="es-ES" sz="2800" b="1" dirty="0" smtClean="0">
                <a:ln w="18000">
                  <a:solidFill>
                    <a:schemeClr val="accent6">
                      <a:lumMod val="75000"/>
                    </a:schemeClr>
                  </a:solidFill>
                  <a:prstDash val="solid"/>
                  <a:miter lim="800000"/>
                </a:ln>
                <a:noFill/>
                <a:effectLst>
                  <a:outerShdw blurRad="25500" dist="23000" dir="7020000" algn="tl">
                    <a:srgbClr val="000000">
                      <a:alpha val="50000"/>
                    </a:srgbClr>
                  </a:outerShdw>
                </a:effectLst>
              </a:rPr>
              <a:t>Portafolio en </a:t>
            </a:r>
          </a:p>
          <a:p>
            <a:pPr algn="ctr"/>
            <a:r>
              <a:rPr lang="es-ES" sz="2800" b="1" dirty="0" smtClean="0">
                <a:ln w="18000">
                  <a:solidFill>
                    <a:schemeClr val="accent6">
                      <a:lumMod val="75000"/>
                    </a:schemeClr>
                  </a:solidFill>
                  <a:prstDash val="solid"/>
                  <a:miter lim="800000"/>
                </a:ln>
                <a:noFill/>
                <a:effectLst>
                  <a:outerShdw blurRad="25500" dist="23000" dir="7020000" algn="tl">
                    <a:srgbClr val="000000">
                      <a:alpha val="50000"/>
                    </a:srgbClr>
                  </a:outerShdw>
                </a:effectLst>
              </a:rPr>
              <a:t>http://portafolio.achiqconsultoria.net</a:t>
            </a:r>
            <a:endParaRPr lang="es-ES" sz="2800" b="1" dirty="0">
              <a:ln w="18000">
                <a:solidFill>
                  <a:schemeClr val="accent6">
                    <a:lumMod val="75000"/>
                  </a:schemeClr>
                </a:solidFill>
                <a:prstDash val="solid"/>
                <a:miter lim="800000"/>
              </a:ln>
              <a:noFill/>
              <a:effectLst>
                <a:outerShdw blurRad="25500" dist="23000" dir="7020000" algn="tl">
                  <a:srgbClr val="000000">
                    <a:alpha val="50000"/>
                  </a:srgbClr>
                </a:outerShdw>
              </a:effectLst>
            </a:endParaRPr>
          </a:p>
        </p:txBody>
      </p:sp>
      <p:sp>
        <p:nvSpPr>
          <p:cNvPr id="8" name="7 Rectángulo"/>
          <p:cNvSpPr/>
          <p:nvPr/>
        </p:nvSpPr>
        <p:spPr>
          <a:xfrm>
            <a:off x="2503378" y="5301208"/>
            <a:ext cx="4518609" cy="954107"/>
          </a:xfrm>
          <a:prstGeom prst="rect">
            <a:avLst/>
          </a:prstGeom>
          <a:noFill/>
        </p:spPr>
        <p:txBody>
          <a:bodyPr wrap="none" lIns="91440" tIns="45720" rIns="91440" bIns="45720">
            <a:spAutoFit/>
          </a:bodyPr>
          <a:lstStyle/>
          <a:p>
            <a:pPr algn="ctr"/>
            <a:r>
              <a:rPr lang="es-ES" sz="2800" b="1" dirty="0" smtClean="0">
                <a:ln w="18000">
                  <a:solidFill>
                    <a:srgbClr val="0070C0"/>
                  </a:solidFill>
                  <a:prstDash val="solid"/>
                  <a:miter lim="800000"/>
                </a:ln>
                <a:noFill/>
                <a:effectLst>
                  <a:outerShdw blurRad="25500" dist="23000" dir="7020000" algn="tl">
                    <a:srgbClr val="000000">
                      <a:alpha val="50000"/>
                    </a:srgbClr>
                  </a:outerShdw>
                </a:effectLst>
              </a:rPr>
              <a:t>E-Mail</a:t>
            </a:r>
          </a:p>
          <a:p>
            <a:pPr algn="ctr"/>
            <a:r>
              <a:rPr lang="es-ES" sz="2800" b="1" dirty="0" smtClean="0">
                <a:ln w="18000">
                  <a:solidFill>
                    <a:srgbClr val="0070C0"/>
                  </a:solidFill>
                  <a:prstDash val="solid"/>
                  <a:miter lim="800000"/>
                </a:ln>
                <a:noFill/>
                <a:effectLst>
                  <a:outerShdw blurRad="25500" dist="23000" dir="7020000" algn="tl">
                    <a:srgbClr val="000000">
                      <a:alpha val="50000"/>
                    </a:srgbClr>
                  </a:outerShdw>
                </a:effectLst>
              </a:rPr>
              <a:t>achiqconsultoria@gmail.com</a:t>
            </a:r>
            <a:endParaRPr lang="es-ES" sz="2800" b="1" dirty="0">
              <a:ln w="18000">
                <a:solidFill>
                  <a:srgbClr val="0070C0"/>
                </a:solidFill>
                <a:prstDash val="solid"/>
                <a:miter lim="800000"/>
              </a:ln>
              <a:noFill/>
              <a:effectLst>
                <a:outerShdw blurRad="25500" dist="23000" dir="7020000" algn="tl">
                  <a:srgbClr val="000000">
                    <a:alpha val="50000"/>
                  </a:srgbClr>
                </a:outerShdw>
              </a:effectLst>
            </a:endParaRPr>
          </a:p>
        </p:txBody>
      </p:sp>
      <p:sp>
        <p:nvSpPr>
          <p:cNvPr id="9" name="8 Rectángulo"/>
          <p:cNvSpPr/>
          <p:nvPr/>
        </p:nvSpPr>
        <p:spPr>
          <a:xfrm>
            <a:off x="3174388" y="6218148"/>
            <a:ext cx="3205236" cy="523220"/>
          </a:xfrm>
          <a:prstGeom prst="rect">
            <a:avLst/>
          </a:prstGeom>
          <a:noFill/>
        </p:spPr>
        <p:txBody>
          <a:bodyPr wrap="none" lIns="91440" tIns="45720" rIns="91440" bIns="45720">
            <a:spAutoFit/>
          </a:bodyPr>
          <a:lstStyle/>
          <a:p>
            <a:pPr algn="ctr"/>
            <a:r>
              <a:rPr lang="es-ES" sz="2800" b="1" dirty="0" smtClean="0">
                <a:ln w="18000">
                  <a:solidFill>
                    <a:srgbClr val="002060"/>
                  </a:solidFill>
                  <a:prstDash val="solid"/>
                  <a:miter lim="800000"/>
                </a:ln>
                <a:noFill/>
                <a:effectLst>
                  <a:outerShdw blurRad="25500" dist="23000" dir="7020000" algn="tl">
                    <a:srgbClr val="000000">
                      <a:alpha val="50000"/>
                    </a:srgbClr>
                  </a:outerShdw>
                </a:effectLst>
              </a:rPr>
              <a:t>Celular. 3008165736</a:t>
            </a:r>
            <a:endParaRPr lang="es-ES" sz="2800" b="1" dirty="0">
              <a:ln w="18000">
                <a:solidFill>
                  <a:srgbClr val="002060"/>
                </a:solidFill>
                <a:prstDash val="solid"/>
                <a:miter lim="800000"/>
              </a:ln>
              <a:no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1475656" y="1628800"/>
          <a:ext cx="684076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683568" y="1484784"/>
            <a:ext cx="2567369" cy="1384995"/>
          </a:xfrm>
          <a:prstGeom prst="rect">
            <a:avLst/>
          </a:prstGeom>
          <a:noFill/>
        </p:spPr>
        <p:txBody>
          <a:bodyPr wrap="none" lIns="91440" tIns="45720" rIns="91440" bIns="45720">
            <a:spAutoFit/>
          </a:bodyPr>
          <a:lstStyle/>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HERRAMIENTAS</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DE LA</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MENTE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1524000" y="1613024"/>
          <a:ext cx="6504384" cy="5056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179512" y="4797152"/>
            <a:ext cx="2190215" cy="954107"/>
          </a:xfrm>
          <a:prstGeom prst="rect">
            <a:avLst/>
          </a:prstGeom>
          <a:noFill/>
        </p:spPr>
        <p:txBody>
          <a:bodyPr wrap="none" lIns="91440" tIns="45720" rIns="91440" bIns="45720">
            <a:spAutoFit/>
          </a:bodyPr>
          <a:lstStyle/>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Mapas</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Conceptuales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1187624" y="1556792"/>
          <a:ext cx="6816080" cy="5085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1475656" y="1628800"/>
          <a:ext cx="6696744"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Rectángulo"/>
          <p:cNvSpPr/>
          <p:nvPr/>
        </p:nvSpPr>
        <p:spPr>
          <a:xfrm>
            <a:off x="3707904" y="3573016"/>
            <a:ext cx="2321726" cy="954107"/>
          </a:xfrm>
          <a:prstGeom prst="rect">
            <a:avLst/>
          </a:prstGeom>
          <a:noFill/>
        </p:spPr>
        <p:txBody>
          <a:bodyPr wrap="none" lIns="91440" tIns="45720" rIns="91440" bIns="45720">
            <a:spAutoFit/>
          </a:bodyPr>
          <a:lstStyle/>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Organizadores</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Gráficos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Diagrama"/>
          <p:cNvGraphicFramePr/>
          <p:nvPr/>
        </p:nvGraphicFramePr>
        <p:xfrm>
          <a:off x="1763688" y="1628800"/>
          <a:ext cx="6984776" cy="4856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Rectángulo"/>
          <p:cNvSpPr/>
          <p:nvPr/>
        </p:nvSpPr>
        <p:spPr>
          <a:xfrm>
            <a:off x="245269" y="1700808"/>
            <a:ext cx="2190215" cy="954107"/>
          </a:xfrm>
          <a:prstGeom prst="rect">
            <a:avLst/>
          </a:prstGeom>
          <a:noFill/>
        </p:spPr>
        <p:txBody>
          <a:bodyPr wrap="none" lIns="91440" tIns="45720" rIns="91440" bIns="45720">
            <a:spAutoFit/>
          </a:bodyPr>
          <a:lstStyle/>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Mapas</a:t>
            </a:r>
          </a:p>
          <a:p>
            <a:pPr algn="ctr"/>
            <a:r>
              <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Conceptuales</a:t>
            </a:r>
            <a:endParaRPr lang="es-ES" sz="28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theme/theme1.xml><?xml version="1.0" encoding="utf-8"?>
<a:theme xmlns:a="http://schemas.openxmlformats.org/drawingml/2006/main" name="Tema de Office">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TotalTime>
  <Words>4331</Words>
  <Application>Microsoft Office PowerPoint</Application>
  <PresentationFormat>Presentación en pantalla (4:3)</PresentationFormat>
  <Paragraphs>254</Paragraphs>
  <Slides>40</Slides>
  <Notes>0</Notes>
  <HiddenSlides>0</HiddenSlides>
  <MMClips>0</MMClips>
  <ScaleCrop>false</ScaleCrop>
  <HeadingPairs>
    <vt:vector size="4" baseType="variant">
      <vt:variant>
        <vt:lpstr>Tema</vt:lpstr>
      </vt:variant>
      <vt:variant>
        <vt:i4>1</vt:i4>
      </vt:variant>
      <vt:variant>
        <vt:lpstr>Títulos de diapositiva</vt:lpstr>
      </vt:variant>
      <vt:variant>
        <vt:i4>40</vt:i4>
      </vt:variant>
    </vt:vector>
  </HeadingPairs>
  <TitlesOfParts>
    <vt:vector size="41"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APRENDIZAJE VISUAL</dc:title>
  <dc:creator>Luly</dc:creator>
  <cp:lastModifiedBy>Luly</cp:lastModifiedBy>
  <cp:revision>123</cp:revision>
  <dcterms:created xsi:type="dcterms:W3CDTF">2011-08-08T15:58:10Z</dcterms:created>
  <dcterms:modified xsi:type="dcterms:W3CDTF">2011-10-03T15:10:01Z</dcterms:modified>
</cp:coreProperties>
</file>