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9" r:id="rId3"/>
    <p:sldId id="260" r:id="rId4"/>
    <p:sldId id="261" r:id="rId5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08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D0050-FBF0-4F6A-9783-0F7EA90B4132}" type="datetimeFigureOut">
              <a:rPr lang="es-CL" smtClean="0"/>
              <a:t>04-10-2011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A073A-3530-41C9-A9A7-2C304F458E72}" type="slidenum">
              <a:rPr lang="es-CL" smtClean="0"/>
              <a:t>‹Nº›</a:t>
            </a:fld>
            <a:endParaRPr lang="es-CL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D0050-FBF0-4F6A-9783-0F7EA90B4132}" type="datetimeFigureOut">
              <a:rPr lang="es-CL" smtClean="0"/>
              <a:t>04-10-2011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A073A-3530-41C9-A9A7-2C304F458E72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D0050-FBF0-4F6A-9783-0F7EA90B4132}" type="datetimeFigureOut">
              <a:rPr lang="es-CL" smtClean="0"/>
              <a:t>04-10-2011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A073A-3530-41C9-A9A7-2C304F458E72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D0050-FBF0-4F6A-9783-0F7EA90B4132}" type="datetimeFigureOut">
              <a:rPr lang="es-CL" smtClean="0"/>
              <a:t>04-10-2011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A073A-3530-41C9-A9A7-2C304F458E72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D0050-FBF0-4F6A-9783-0F7EA90B4132}" type="datetimeFigureOut">
              <a:rPr lang="es-CL" smtClean="0"/>
              <a:t>04-10-2011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A073A-3530-41C9-A9A7-2C304F458E72}" type="slidenum">
              <a:rPr lang="es-CL" smtClean="0"/>
              <a:t>‹Nº›</a:t>
            </a:fld>
            <a:endParaRPr lang="es-CL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D0050-FBF0-4F6A-9783-0F7EA90B4132}" type="datetimeFigureOut">
              <a:rPr lang="es-CL" smtClean="0"/>
              <a:t>04-10-2011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A073A-3530-41C9-A9A7-2C304F458E72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D0050-FBF0-4F6A-9783-0F7EA90B4132}" type="datetimeFigureOut">
              <a:rPr lang="es-CL" smtClean="0"/>
              <a:t>04-10-2011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A073A-3530-41C9-A9A7-2C304F458E72}" type="slidenum">
              <a:rPr lang="es-CL" smtClean="0"/>
              <a:t>‹Nº›</a:t>
            </a:fld>
            <a:endParaRPr lang="es-CL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D0050-FBF0-4F6A-9783-0F7EA90B4132}" type="datetimeFigureOut">
              <a:rPr lang="es-CL" smtClean="0"/>
              <a:t>04-10-2011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A073A-3530-41C9-A9A7-2C304F458E72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D0050-FBF0-4F6A-9783-0F7EA90B4132}" type="datetimeFigureOut">
              <a:rPr lang="es-CL" smtClean="0"/>
              <a:t>04-10-2011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A073A-3530-41C9-A9A7-2C304F458E72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D0050-FBF0-4F6A-9783-0F7EA90B4132}" type="datetimeFigureOut">
              <a:rPr lang="es-CL" smtClean="0"/>
              <a:t>04-10-2011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A073A-3530-41C9-A9A7-2C304F458E72}" type="slidenum">
              <a:rPr lang="es-CL" smtClean="0"/>
              <a:t>‹Nº›</a:t>
            </a:fld>
            <a:endParaRPr lang="es-CL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D0050-FBF0-4F6A-9783-0F7EA90B4132}" type="datetimeFigureOut">
              <a:rPr lang="es-CL" smtClean="0"/>
              <a:t>04-10-2011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A073A-3530-41C9-A9A7-2C304F458E72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9BAD0050-FBF0-4F6A-9783-0F7EA90B4132}" type="datetimeFigureOut">
              <a:rPr lang="es-CL" smtClean="0"/>
              <a:t>04-10-2011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D56A073A-3530-41C9-A9A7-2C304F458E72}" type="slidenum">
              <a:rPr lang="es-CL" smtClean="0"/>
              <a:t>‹Nº›</a:t>
            </a:fld>
            <a:endParaRPr lang="es-CL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4"/>
          <p:cNvSpPr txBox="1">
            <a:spLocks noChangeArrowheads="1"/>
          </p:cNvSpPr>
          <p:nvPr/>
        </p:nvSpPr>
        <p:spPr bwMode="auto">
          <a:xfrm>
            <a:off x="198438" y="333375"/>
            <a:ext cx="8620125" cy="2554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s-CL" sz="8000" b="1">
                <a:solidFill>
                  <a:srgbClr val="0000FF"/>
                </a:solidFill>
                <a:latin typeface="Amienne" pitchFamily="82" charset="0"/>
              </a:rPr>
              <a:t>Escultura</a:t>
            </a:r>
          </a:p>
          <a:p>
            <a:pPr algn="ctr" eaLnBrk="1" hangingPunct="1"/>
            <a:r>
              <a:rPr lang="es-CL" sz="8000">
                <a:latin typeface="Amienne" pitchFamily="82" charset="0"/>
              </a:rPr>
              <a:t>El arte en tres dimensiones</a:t>
            </a:r>
            <a:endParaRPr lang="es-ES" sz="8000">
              <a:latin typeface="Amienne" pitchFamily="82" charset="0"/>
            </a:endParaRPr>
          </a:p>
        </p:txBody>
      </p:sp>
      <p:sp>
        <p:nvSpPr>
          <p:cNvPr id="2" name="1 Rectángulo"/>
          <p:cNvSpPr/>
          <p:nvPr/>
        </p:nvSpPr>
        <p:spPr>
          <a:xfrm>
            <a:off x="827584" y="2996952"/>
            <a:ext cx="770485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2400" dirty="0" smtClean="0">
                <a:latin typeface="Amienne" pitchFamily="82" charset="0"/>
              </a:rPr>
              <a:t>	Se llama </a:t>
            </a:r>
            <a:r>
              <a:rPr lang="es-ES" sz="2400" b="1" dirty="0" smtClean="0">
                <a:latin typeface="Amienne" pitchFamily="82" charset="0"/>
              </a:rPr>
              <a:t>escultura</a:t>
            </a:r>
            <a:r>
              <a:rPr lang="es-ES" sz="2400" dirty="0" smtClean="0">
                <a:latin typeface="Amienne" pitchFamily="82" charset="0"/>
              </a:rPr>
              <a:t> al arte de moldear el barro, tallar en piedra, madera u otros materiales, figuras en volumen. </a:t>
            </a:r>
          </a:p>
          <a:p>
            <a:pPr algn="just"/>
            <a:r>
              <a:rPr lang="es-ES" sz="2400" dirty="0" smtClean="0">
                <a:latin typeface="Amienne" pitchFamily="82" charset="0"/>
              </a:rPr>
              <a:t>Es el arte donde el escultor se expresa creando volúmenes y conformando espacios. </a:t>
            </a:r>
          </a:p>
          <a:p>
            <a:pPr algn="just"/>
            <a:r>
              <a:rPr lang="es-ES" sz="2400" dirty="0" smtClean="0">
                <a:latin typeface="Amienne" pitchFamily="82" charset="0"/>
              </a:rPr>
              <a:t>	En la escultura se incluyen todas las artes de talla y cincel, junto con las de fundición y moldeado, y a veces el arte de la alfarería (cerámica).</a:t>
            </a:r>
            <a:endParaRPr lang="es-CL" sz="2400" dirty="0">
              <a:latin typeface="Amienne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5733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468313" y="333375"/>
            <a:ext cx="8351837" cy="65556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s-ES" sz="4400" dirty="0">
                <a:solidFill>
                  <a:srgbClr val="0000FF"/>
                </a:solidFill>
                <a:latin typeface="Amienne" pitchFamily="82" charset="0"/>
              </a:rPr>
              <a:t>Función a través de la historia</a:t>
            </a:r>
          </a:p>
          <a:p>
            <a:pPr eaLnBrk="1" hangingPunct="1"/>
            <a:r>
              <a:rPr lang="es-ES" sz="2400" dirty="0">
                <a:latin typeface="Amienne" pitchFamily="82" charset="0"/>
              </a:rPr>
              <a:t>	</a:t>
            </a:r>
            <a:r>
              <a:rPr lang="es-ES" sz="2200" dirty="0" smtClean="0">
                <a:latin typeface="Amienne" pitchFamily="82" charset="0"/>
              </a:rPr>
              <a:t>Desde </a:t>
            </a:r>
            <a:r>
              <a:rPr lang="es-ES" sz="2200" dirty="0">
                <a:latin typeface="Amienne" pitchFamily="82" charset="0"/>
              </a:rPr>
              <a:t>los tiempos más remotos el hombre ha tenido la necesidad y la oportunidad de esculpir. </a:t>
            </a:r>
          </a:p>
          <a:p>
            <a:pPr eaLnBrk="1" hangingPunct="1"/>
            <a:r>
              <a:rPr lang="es-ES" sz="2200" dirty="0">
                <a:latin typeface="Amienne" pitchFamily="82" charset="0"/>
              </a:rPr>
              <a:t>Al principio lo hacían con los materiales más simples y que estaban a la mano: barro y madera. </a:t>
            </a:r>
            <a:r>
              <a:rPr lang="es-ES" sz="2200" dirty="0" smtClean="0">
                <a:latin typeface="Amienne" pitchFamily="82" charset="0"/>
              </a:rPr>
              <a:t>	Después </a:t>
            </a:r>
            <a:r>
              <a:rPr lang="es-ES" sz="2200" dirty="0">
                <a:latin typeface="Amienne" pitchFamily="82" charset="0"/>
              </a:rPr>
              <a:t>fueron empleándose la piedra, los metales y otros.</a:t>
            </a:r>
          </a:p>
          <a:p>
            <a:pPr eaLnBrk="1" hangingPunct="1"/>
            <a:r>
              <a:rPr lang="es-ES" sz="2200" dirty="0">
                <a:latin typeface="Amienne" pitchFamily="82" charset="0"/>
              </a:rPr>
              <a:t>	A lo largo de la mayor parte de la historia de la humanidad, la mayoría de personas eran iletradas, y la escultura cumplió también una función didáctica o pedagógica, para explicar al pueblo determinados acontecimientos o conceptos. Así, en la Edad Media, en la época del arte románico, es frecuente referirse a los relieves de los tímpanos de las portadas como «catecismos pétreos» o «bíblicas en piedra», ejecutados para ilustrar a la población analfabeta.</a:t>
            </a:r>
          </a:p>
          <a:p>
            <a:pPr eaLnBrk="1" hangingPunct="1"/>
            <a:r>
              <a:rPr lang="es-ES" sz="2200" dirty="0">
                <a:latin typeface="Amienne" pitchFamily="82" charset="0"/>
              </a:rPr>
              <a:t>	La función ornamental puede estar ligada a alguna de las otras funciones, aunque a veces puede ser el objetivo principal, como ocurre con la decoración vegetal o la geométrica. En los estilos </a:t>
            </a:r>
            <a:r>
              <a:rPr lang="es-ES" sz="2200" dirty="0" err="1">
                <a:latin typeface="Amienne" pitchFamily="82" charset="0"/>
              </a:rPr>
              <a:t>aniónicos</a:t>
            </a:r>
            <a:r>
              <a:rPr lang="es-ES" sz="2200" dirty="0">
                <a:latin typeface="Amienne" pitchFamily="82" charset="0"/>
              </a:rPr>
              <a:t>, como el islámico o el hebreo, cumple un papel fundamental. También en gran medida la escultura del siglo XX, sobre todo la abstracta, cumple principalmente esta función.</a:t>
            </a:r>
          </a:p>
          <a:p>
            <a:pPr eaLnBrk="1" hangingPunct="1"/>
            <a:r>
              <a:rPr lang="es-ES" sz="2200" dirty="0">
                <a:latin typeface="Amienne" pitchFamily="82" charset="0"/>
              </a:rPr>
              <a:t>	Los antiguos griegos y romanos plasmaron en sus estatuas su concepción de 'belleza ideal', aunque la escultura como obra de arte, con valor propio, es un concepto moderno.</a:t>
            </a:r>
          </a:p>
        </p:txBody>
      </p:sp>
    </p:spTree>
    <p:extLst>
      <p:ext uri="{BB962C8B-B14F-4D97-AF65-F5344CB8AC3E}">
        <p14:creationId xmlns:p14="http://schemas.microsoft.com/office/powerpoint/2010/main" val="3757116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4"/>
          <p:cNvSpPr txBox="1">
            <a:spLocks noChangeArrowheads="1"/>
          </p:cNvSpPr>
          <p:nvPr/>
        </p:nvSpPr>
        <p:spPr bwMode="auto">
          <a:xfrm>
            <a:off x="611188" y="0"/>
            <a:ext cx="7991475" cy="6986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endParaRPr lang="es-ES" sz="4400" b="1" dirty="0">
              <a:solidFill>
                <a:srgbClr val="0000FF"/>
              </a:solidFill>
              <a:latin typeface="Amienne" pitchFamily="82" charset="0"/>
            </a:endParaRPr>
          </a:p>
          <a:p>
            <a:pPr algn="ctr" eaLnBrk="1" hangingPunct="1"/>
            <a:r>
              <a:rPr lang="es-ES" sz="4400" b="1" dirty="0">
                <a:solidFill>
                  <a:srgbClr val="0000FF"/>
                </a:solidFill>
                <a:latin typeface="Amienne" pitchFamily="82" charset="0"/>
              </a:rPr>
              <a:t>Tipos de escultura</a:t>
            </a:r>
            <a:r>
              <a:rPr lang="es-ES" sz="3200" b="1" dirty="0">
                <a:latin typeface="Amienne" pitchFamily="82" charset="0"/>
              </a:rPr>
              <a:t> </a:t>
            </a:r>
            <a:endParaRPr lang="es-ES" sz="3200" b="1" dirty="0" smtClean="0">
              <a:latin typeface="Amienne" pitchFamily="82" charset="0"/>
            </a:endParaRPr>
          </a:p>
          <a:p>
            <a:pPr algn="ctr" eaLnBrk="1" hangingPunct="1"/>
            <a:endParaRPr lang="es-ES" sz="3200" dirty="0">
              <a:latin typeface="Amienne" pitchFamily="82" charset="0"/>
            </a:endParaRPr>
          </a:p>
          <a:p>
            <a:pPr algn="ctr" eaLnBrk="1" hangingPunct="1"/>
            <a:r>
              <a:rPr lang="es-ES" sz="2200" dirty="0">
                <a:latin typeface="Amienne" pitchFamily="82" charset="0"/>
              </a:rPr>
              <a:t>En nuestro entorno podemos encontrar  diversos tipos de escultura..</a:t>
            </a:r>
          </a:p>
          <a:p>
            <a:pPr algn="ctr" eaLnBrk="1" hangingPunct="1"/>
            <a:r>
              <a:rPr lang="es-CL" sz="2200" dirty="0">
                <a:latin typeface="Amienne" pitchFamily="82" charset="0"/>
              </a:rPr>
              <a:t>1.- </a:t>
            </a:r>
            <a:r>
              <a:rPr lang="es-CL" sz="2200" b="1" dirty="0">
                <a:solidFill>
                  <a:srgbClr val="0000FF"/>
                </a:solidFill>
                <a:latin typeface="Amienne" pitchFamily="82" charset="0"/>
              </a:rPr>
              <a:t>esculturas estatuarias</a:t>
            </a:r>
            <a:r>
              <a:rPr lang="es-CL" sz="2200" dirty="0">
                <a:latin typeface="Amienne" pitchFamily="82" charset="0"/>
              </a:rPr>
              <a:t>, dedicadas a personajes relevantes  dentro del entorno social por lo general ya fallecidas. Ubicadas generalmente en plazas y edificios públicos</a:t>
            </a:r>
          </a:p>
          <a:p>
            <a:pPr algn="ctr" eaLnBrk="1" hangingPunct="1"/>
            <a:r>
              <a:rPr lang="es-CL" sz="2200" dirty="0">
                <a:latin typeface="Amienne" pitchFamily="82" charset="0"/>
              </a:rPr>
              <a:t>2,-</a:t>
            </a:r>
            <a:r>
              <a:rPr lang="es-CL" sz="2200" b="1" dirty="0">
                <a:solidFill>
                  <a:srgbClr val="0000FF"/>
                </a:solidFill>
                <a:latin typeface="Amienne" pitchFamily="82" charset="0"/>
              </a:rPr>
              <a:t>esculturas monumentales :</a:t>
            </a:r>
            <a:r>
              <a:rPr lang="es-CL" sz="2200" dirty="0">
                <a:latin typeface="Amienne" pitchFamily="82" charset="0"/>
              </a:rPr>
              <a:t>No alude a ningún personaje, sino más bien tiene la misión de embellecer el entorno, e inclusive algunas son denominadas interactivas, por que permiten al espectador jugar con la obra. Estas se ubican generalmente en espacios públicos.</a:t>
            </a:r>
          </a:p>
          <a:p>
            <a:pPr algn="ctr" eaLnBrk="1" hangingPunct="1"/>
            <a:r>
              <a:rPr lang="es-CL" sz="2200" dirty="0">
                <a:latin typeface="Amienne" pitchFamily="82" charset="0"/>
              </a:rPr>
              <a:t>3.-</a:t>
            </a:r>
            <a:r>
              <a:rPr lang="es-CL" sz="2200" b="1" dirty="0">
                <a:solidFill>
                  <a:srgbClr val="0000FF"/>
                </a:solidFill>
                <a:latin typeface="Amienne" pitchFamily="82" charset="0"/>
              </a:rPr>
              <a:t>esculturas decorativas:</a:t>
            </a:r>
            <a:r>
              <a:rPr lang="es-CL" sz="2200" dirty="0">
                <a:latin typeface="Amienne" pitchFamily="82" charset="0"/>
              </a:rPr>
              <a:t> estas pueden ser figurativas o abstractas, se exhiben en el interior de edificios públicos o particulares, por lo cual su tamaño no excede los 2mts. Aproximadamente. Y los materiales utilizados don diversos, (maderas, metales, cartones, cerámicas, entre otros), también dentro de esta categoría encontramos los relieves, que se trabajan en columnas o muros.</a:t>
            </a:r>
          </a:p>
          <a:p>
            <a:pPr algn="ctr" eaLnBrk="1" hangingPunct="1"/>
            <a:endParaRPr lang="es-CL" sz="2200" dirty="0">
              <a:latin typeface="Amienne" pitchFamily="82" charset="0"/>
            </a:endParaRPr>
          </a:p>
          <a:p>
            <a:pPr algn="ctr" eaLnBrk="1" hangingPunct="1"/>
            <a:endParaRPr lang="es-CL" sz="3200" dirty="0">
              <a:latin typeface="Amienne" pitchFamily="82" charset="0"/>
            </a:endParaRPr>
          </a:p>
          <a:p>
            <a:pPr algn="ctr" eaLnBrk="1" hangingPunct="1"/>
            <a:r>
              <a:rPr lang="es-CL" sz="3200" dirty="0">
                <a:latin typeface="Amienne" pitchFamily="82" charset="0"/>
              </a:rPr>
              <a:t> </a:t>
            </a:r>
            <a:endParaRPr lang="es-ES" sz="3200" dirty="0">
              <a:latin typeface="Amienne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8106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4"/>
          <p:cNvSpPr>
            <a:spLocks noChangeArrowheads="1"/>
          </p:cNvSpPr>
          <p:nvPr/>
        </p:nvSpPr>
        <p:spPr bwMode="auto">
          <a:xfrm>
            <a:off x="539750" y="1096149"/>
            <a:ext cx="7920038" cy="43704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es-ES" sz="4800" b="1" dirty="0">
                <a:solidFill>
                  <a:srgbClr val="0000FF"/>
                </a:solidFill>
                <a:latin typeface="Amienne" pitchFamily="82" charset="0"/>
              </a:rPr>
              <a:t>Métodos escultóricos</a:t>
            </a:r>
            <a:r>
              <a:rPr lang="es-ES" sz="3200" dirty="0">
                <a:latin typeface="Amienne" pitchFamily="82" charset="0"/>
              </a:rPr>
              <a:t> </a:t>
            </a:r>
          </a:p>
          <a:p>
            <a:pPr algn="ctr"/>
            <a:endParaRPr lang="es-ES" sz="3200" dirty="0">
              <a:latin typeface="Amienne" pitchFamily="82" charset="0"/>
            </a:endParaRPr>
          </a:p>
          <a:p>
            <a:pPr algn="ctr"/>
            <a:r>
              <a:rPr lang="es-ES" sz="2200" dirty="0">
                <a:latin typeface="Amienne" pitchFamily="82" charset="0"/>
              </a:rPr>
              <a:t>Atendiendo al método, material y técnica, se distinguen tres sistemas de realizar esculturas:</a:t>
            </a:r>
          </a:p>
          <a:p>
            <a:pPr algn="ctr"/>
            <a:r>
              <a:rPr lang="es-ES" sz="2200" dirty="0">
                <a:latin typeface="Amienne" pitchFamily="82" charset="0"/>
              </a:rPr>
              <a:t>1.- </a:t>
            </a:r>
            <a:r>
              <a:rPr lang="es-ES" sz="2200" b="1" dirty="0">
                <a:solidFill>
                  <a:srgbClr val="0000FF"/>
                </a:solidFill>
                <a:latin typeface="Amienne" pitchFamily="82" charset="0"/>
              </a:rPr>
              <a:t>Método del añadir,</a:t>
            </a:r>
            <a:r>
              <a:rPr lang="es-ES" sz="2200" dirty="0">
                <a:latin typeface="Amienne" pitchFamily="82" charset="0"/>
              </a:rPr>
              <a:t> tiene como materiales la arcilla, el metal y la madera, y las técnicas son el modelado, la soldadura y el encolado.</a:t>
            </a:r>
            <a:br>
              <a:rPr lang="es-ES" sz="2200" dirty="0">
                <a:latin typeface="Amienne" pitchFamily="82" charset="0"/>
              </a:rPr>
            </a:br>
            <a:r>
              <a:rPr lang="es-ES" sz="2200" dirty="0">
                <a:latin typeface="Amienne" pitchFamily="82" charset="0"/>
              </a:rPr>
              <a:t/>
            </a:r>
            <a:br>
              <a:rPr lang="es-ES" sz="2200" dirty="0">
                <a:latin typeface="Amienne" pitchFamily="82" charset="0"/>
              </a:rPr>
            </a:br>
            <a:r>
              <a:rPr lang="es-ES" sz="2200" dirty="0">
                <a:latin typeface="Amienne" pitchFamily="82" charset="0"/>
              </a:rPr>
              <a:t>2.- </a:t>
            </a:r>
            <a:r>
              <a:rPr lang="es-ES" sz="2200" b="1" dirty="0">
                <a:solidFill>
                  <a:srgbClr val="0000FF"/>
                </a:solidFill>
                <a:latin typeface="Amienne" pitchFamily="82" charset="0"/>
              </a:rPr>
              <a:t>Método de sustraer,</a:t>
            </a:r>
            <a:r>
              <a:rPr lang="es-ES" sz="2200" dirty="0">
                <a:latin typeface="Amienne" pitchFamily="82" charset="0"/>
              </a:rPr>
              <a:t> ocupa materias como la piedra o la madera, y las técnicas son el esculpido y la talla. </a:t>
            </a:r>
            <a:br>
              <a:rPr lang="es-ES" sz="2200" dirty="0">
                <a:latin typeface="Amienne" pitchFamily="82" charset="0"/>
              </a:rPr>
            </a:br>
            <a:r>
              <a:rPr lang="es-ES" sz="2200" dirty="0">
                <a:latin typeface="Amienne" pitchFamily="82" charset="0"/>
              </a:rPr>
              <a:t/>
            </a:r>
            <a:br>
              <a:rPr lang="es-ES" sz="2200" dirty="0">
                <a:latin typeface="Amienne" pitchFamily="82" charset="0"/>
              </a:rPr>
            </a:br>
            <a:r>
              <a:rPr lang="es-ES" sz="2200" dirty="0">
                <a:latin typeface="Amienne" pitchFamily="82" charset="0"/>
              </a:rPr>
              <a:t>3.- </a:t>
            </a:r>
            <a:r>
              <a:rPr lang="es-ES" sz="2200" b="1" dirty="0">
                <a:solidFill>
                  <a:srgbClr val="0000FF"/>
                </a:solidFill>
                <a:latin typeface="Amienne" pitchFamily="82" charset="0"/>
              </a:rPr>
              <a:t>Método del vaciado,</a:t>
            </a:r>
            <a:r>
              <a:rPr lang="es-ES" sz="2200" dirty="0">
                <a:latin typeface="Amienne" pitchFamily="82" charset="0"/>
              </a:rPr>
              <a:t> utiliza la escayola, el hormigón, el metal o los plásticos. </a:t>
            </a:r>
          </a:p>
        </p:txBody>
      </p:sp>
    </p:spTree>
    <p:extLst>
      <p:ext uri="{BB962C8B-B14F-4D97-AF65-F5344CB8AC3E}">
        <p14:creationId xmlns:p14="http://schemas.microsoft.com/office/powerpoint/2010/main" val="4250325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3</TotalTime>
  <Words>219</Words>
  <Application>Microsoft Office PowerPoint</Application>
  <PresentationFormat>Presentación en pantalla (4:3)</PresentationFormat>
  <Paragraphs>25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NewsPrint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nancy peña</dc:creator>
  <cp:lastModifiedBy>nancy peña</cp:lastModifiedBy>
  <cp:revision>1</cp:revision>
  <dcterms:created xsi:type="dcterms:W3CDTF">2011-10-04T12:31:02Z</dcterms:created>
  <dcterms:modified xsi:type="dcterms:W3CDTF">2011-10-04T12:34:36Z</dcterms:modified>
</cp:coreProperties>
</file>