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F7CB-A3F4-4FFB-A50C-D43D96544AD4}" type="datetimeFigureOut">
              <a:rPr lang="es-CL" smtClean="0"/>
              <a:t>03-10-2011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D39F-B350-4178-9533-299C8708430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ieltro.net/wp-content/uploads/2011/03/petroleo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5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MINERALES</a:t>
            </a:r>
            <a:endParaRPr lang="es-CL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4.bp.blogspot.com/-0jziV27yNvs/TdmnWhrw2yI/AAAAAAAAABY/UoEIue6MG5E/s1600/mineral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992888" cy="4795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5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PETROLEO</a:t>
            </a:r>
            <a:endParaRPr lang="es-CL" b="1" dirty="0">
              <a:solidFill>
                <a:schemeClr val="tx2"/>
              </a:solidFill>
            </a:endParaRPr>
          </a:p>
        </p:txBody>
      </p:sp>
      <p:pic>
        <p:nvPicPr>
          <p:cNvPr id="5122" name="Picture 2" descr="petroleo 300x198 Recursos naturales no renovables ejemplo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619" y="1124744"/>
            <a:ext cx="8077861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5"/>
          </a:xfrm>
        </p:spPr>
        <p:txBody>
          <a:bodyPr/>
          <a:lstStyle/>
          <a:p>
            <a:r>
              <a:rPr lang="es-CL" b="1" dirty="0" smtClean="0">
                <a:solidFill>
                  <a:schemeClr val="tx2"/>
                </a:solidFill>
              </a:rPr>
              <a:t>GAS NATURAL</a:t>
            </a:r>
            <a:endParaRPr lang="es-CL" b="1" dirty="0">
              <a:solidFill>
                <a:schemeClr val="tx2"/>
              </a:solidFill>
            </a:endParaRPr>
          </a:p>
        </p:txBody>
      </p:sp>
      <p:pic>
        <p:nvPicPr>
          <p:cNvPr id="5124" name="Picture 4" descr="http://3.bp.blogspot.com/_cHsW8wRYSOQ/TOA00ZIRq6I/AAAAAAAAABQ/-HPV3hQ2rvc/s1600/TRES+COMBUSTIB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7"/>
            <a:ext cx="8064896" cy="5447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MINERALES</vt:lpstr>
      <vt:lpstr>PETROLEO</vt:lpstr>
      <vt:lpstr>GAS NATURAL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MINERALES</dc:title>
  <dc:creator>Denisse</dc:creator>
  <cp:lastModifiedBy>Denisse</cp:lastModifiedBy>
  <cp:revision>2</cp:revision>
  <dcterms:created xsi:type="dcterms:W3CDTF">2011-10-03T20:44:49Z</dcterms:created>
  <dcterms:modified xsi:type="dcterms:W3CDTF">2011-10-03T20:55:36Z</dcterms:modified>
</cp:coreProperties>
</file>