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v.mx/cienciahombre/revistae/vol17num3/articulos/inteligenci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ticaintegral.net/sisexp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i.icai.upcomillas.es/simio/transpa/t_se_bv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85852" y="1214422"/>
            <a:ext cx="69757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Aplicaciones modernas </a:t>
            </a:r>
          </a:p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de la computación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Inteligencia artificial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Es aquella que trata de explicar el funcionamiento mental basándose en el desarrollo de algoritmos para controlar diferentes cosas.</a:t>
            </a:r>
          </a:p>
          <a:p>
            <a:r>
              <a:rPr lang="es-ES" sz="2400" dirty="0" smtClean="0"/>
              <a:t>La inteligencia artificial combina varios campos, como la robótica, los sistemas expertos y otros.</a:t>
            </a:r>
          </a:p>
          <a:p>
            <a:r>
              <a:rPr lang="es-ES" sz="2400" dirty="0" smtClean="0"/>
              <a:t>Objetivo, es tratar de crear máquinas que puedan pensar por sí solas, lo que origina que hasta la fecha existan varios estudios y aplicaciones, dentro de las que se encuentran las redes neuronales, el control de procesos o los algoritmos genéticos.</a:t>
            </a:r>
            <a:br>
              <a:rPr lang="es-ES" sz="2400" dirty="0" smtClean="0"/>
            </a:br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857224" y="600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>
                <a:hlinkClick r:id="rId2"/>
              </a:rPr>
              <a:t>http://www.uv.mx/cienciahombre/revistae/vol17num3/articulos/inteligencia/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¿Cómo sabremos cuando tengamos éxito al construir un programa INTELIGENTE? </a:t>
            </a:r>
            <a:endParaRPr lang="es-ES" dirty="0" smtClean="0"/>
          </a:p>
          <a:p>
            <a:r>
              <a:rPr lang="es-ES" dirty="0" smtClean="0"/>
              <a:t>En 1950 Alan </a:t>
            </a:r>
            <a:r>
              <a:rPr lang="es-ES" dirty="0" err="1" smtClean="0"/>
              <a:t>Turing</a:t>
            </a:r>
            <a:r>
              <a:rPr lang="es-ES" dirty="0" smtClean="0"/>
              <a:t> propuso: La PRUEBA de TURING </a:t>
            </a:r>
            <a:br>
              <a:rPr lang="es-ES" dirty="0" smtClean="0"/>
            </a:br>
            <a:r>
              <a:rPr lang="es-ES" dirty="0" smtClean="0"/>
              <a:t>Cuando la combinación de Software y Hardware nos de como resultado el que personas normales en nuestra sociedad no puedan determinar si quien ha estado respondiendo a sus preguntas es un ser humano o una computadora, entonces podremos decir que hemos logrado el objetivo de construir un programa inteligente. Y esto ya se ha hecho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4/4b/Prueba_de_Turing.svg/250px-Prueba_de_Turing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4214842" cy="3473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Sistemas expertos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Sistemas Expertos</a:t>
            </a:r>
            <a:br>
              <a:rPr lang="es-ES" dirty="0" smtClean="0"/>
            </a:br>
            <a:endParaRPr lang="es-ES" dirty="0" smtClean="0"/>
          </a:p>
          <a:p>
            <a:r>
              <a:rPr lang="es-ES" dirty="0" smtClean="0"/>
              <a:t>¿Qué es un sistema experto?</a:t>
            </a:r>
          </a:p>
          <a:p>
            <a:r>
              <a:rPr lang="es-ES" dirty="0" smtClean="0"/>
              <a:t>Los Sistemas Expertos, rama de la Inteligencia Artificial, </a:t>
            </a:r>
            <a:r>
              <a:rPr lang="es-ES" b="1" dirty="0" smtClean="0"/>
              <a:t>son sistemas informáticos que simulan el proceso de aprendizaje, de memorización</a:t>
            </a:r>
            <a:r>
              <a:rPr lang="es-ES" dirty="0" smtClean="0"/>
              <a:t>, de razonamiento, de comunicación y de acción en consecuencia de un experto humano en cualquier rama de la ciencia. </a:t>
            </a:r>
            <a:br>
              <a:rPr lang="es-ES" dirty="0" smtClean="0"/>
            </a:br>
            <a:endParaRPr lang="es-ES" dirty="0" smtClean="0"/>
          </a:p>
          <a:p>
            <a:r>
              <a:rPr lang="es-ES" dirty="0" smtClean="0"/>
              <a:t>Estas características le permiten almacenar datos y conocimiento, sacar conclusiones lógicas, tomar decisiones, aprender de la experiencia y los datos existentes, comunicarse con expertos humanos, explicar el por qué de las decisiones tomadas y realizar acciones como consecuencia de todo lo anterior.</a:t>
            </a:r>
            <a:br>
              <a:rPr lang="es-ES" dirty="0" smtClean="0"/>
            </a:br>
            <a:endParaRPr lang="es-ES" dirty="0" smtClean="0"/>
          </a:p>
          <a:p>
            <a:r>
              <a:rPr lang="es-ES" dirty="0" smtClean="0"/>
              <a:t>Técnicamente un sistema experto, contiene una base de conocimientos que incluye la experiencia acumulada de expertos humanos y un conjunto de reglas para aplicar ésta base de conocimientos en una situación particular que se le indica al programa. Cada vez el sistema se mejora con adiciones a la base de conocimientos o al conjunto de reglas.</a:t>
            </a:r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000100" y="6211669"/>
            <a:ext cx="4786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http://www.informaticaintegral.net/sisexp.html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Campo de aplicaciones de los S.E.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Sistemas de ayuda a la toma de decisiones</a:t>
            </a:r>
          </a:p>
          <a:p>
            <a:r>
              <a:rPr lang="es-ES" dirty="0" smtClean="0"/>
              <a:t>Configuración </a:t>
            </a:r>
          </a:p>
          <a:p>
            <a:r>
              <a:rPr lang="es-ES" dirty="0" smtClean="0"/>
              <a:t>Diagnóstico</a:t>
            </a:r>
          </a:p>
          <a:p>
            <a:r>
              <a:rPr lang="es-ES" dirty="0" smtClean="0"/>
              <a:t>Planificación</a:t>
            </a:r>
          </a:p>
          <a:p>
            <a:r>
              <a:rPr lang="es-ES" dirty="0" smtClean="0"/>
              <a:t>Interfaces inteligentes</a:t>
            </a:r>
          </a:p>
          <a:p>
            <a:r>
              <a:rPr lang="es-ES" dirty="0" smtClean="0"/>
              <a:t>Diseño</a:t>
            </a:r>
          </a:p>
          <a:p>
            <a:r>
              <a:rPr lang="es-ES" dirty="0" smtClean="0"/>
              <a:t>Interpretación y análisis</a:t>
            </a:r>
          </a:p>
          <a:p>
            <a:r>
              <a:rPr lang="es-ES" dirty="0" smtClean="0"/>
              <a:t>Monitorización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85786" y="6215082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http://www.doi.icai.upcomillas.es/simio/transpa/t_se_bv.pdf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151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Vértice</vt:lpstr>
      <vt:lpstr>Diapositiva 1</vt:lpstr>
      <vt:lpstr>Inteligencia artificial</vt:lpstr>
      <vt:lpstr>Diapositiva 3</vt:lpstr>
      <vt:lpstr>Diapositiva 4</vt:lpstr>
      <vt:lpstr>Sistemas expertos</vt:lpstr>
      <vt:lpstr>Campo de aplicaciones de los S.E.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PC_CLUB</dc:creator>
  <cp:lastModifiedBy>fivilla</cp:lastModifiedBy>
  <cp:revision>12</cp:revision>
  <dcterms:created xsi:type="dcterms:W3CDTF">2011-09-22T21:38:45Z</dcterms:created>
  <dcterms:modified xsi:type="dcterms:W3CDTF">2011-09-23T16:37:22Z</dcterms:modified>
</cp:coreProperties>
</file>