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78" r:id="rId5"/>
    <p:sldId id="27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80" r:id="rId18"/>
    <p:sldId id="281" r:id="rId19"/>
    <p:sldId id="282" r:id="rId20"/>
    <p:sldId id="283" r:id="rId21"/>
    <p:sldId id="269" r:id="rId22"/>
    <p:sldId id="270" r:id="rId23"/>
    <p:sldId id="271" r:id="rId24"/>
    <p:sldId id="272" r:id="rId25"/>
    <p:sldId id="273" r:id="rId26"/>
    <p:sldId id="274" r:id="rId27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519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698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622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918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828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67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948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149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126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296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098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9D23A-175B-4748-B663-FB31EC9FDD94}" type="datetimeFigureOut">
              <a:rPr lang="es-CL" smtClean="0"/>
              <a:t>23-09-2011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C0E81-579F-4BF0-AE4F-B4865792C8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768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1" y="451276"/>
            <a:ext cx="8460711" cy="593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11560" y="663078"/>
            <a:ext cx="360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solidFill>
                  <a:schemeClr val="bg1"/>
                </a:solidFill>
                <a:latin typeface="Adobe Caslon Pro Bold" pitchFamily="18" charset="0"/>
              </a:rPr>
              <a:t>FRANCISCO DE GOYA</a:t>
            </a:r>
            <a:endParaRPr lang="es-CL" sz="2400" dirty="0">
              <a:solidFill>
                <a:schemeClr val="bg1"/>
              </a:solidFill>
              <a:latin typeface="Adobe Caslon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0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18478"/>
            <a:ext cx="6768752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594501" y="260648"/>
            <a:ext cx="205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solidFill>
                  <a:schemeClr val="bg1"/>
                </a:solidFill>
                <a:latin typeface="Adobe Caslon Pro Bold" pitchFamily="18" charset="0"/>
              </a:rPr>
              <a:t>REMBRANT</a:t>
            </a:r>
            <a:endParaRPr lang="es-CL" sz="2400" dirty="0">
              <a:solidFill>
                <a:schemeClr val="bg1"/>
              </a:solidFill>
              <a:latin typeface="Adobe Caslon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96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22354"/>
            <a:ext cx="6480720" cy="687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756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29656" cy="592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920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92" y="476672"/>
            <a:ext cx="7488832" cy="614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259632" y="692696"/>
            <a:ext cx="3518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solidFill>
                  <a:schemeClr val="bg1"/>
                </a:solidFill>
                <a:latin typeface="Adobe Caslon Pro Bold" pitchFamily="18" charset="0"/>
              </a:rPr>
              <a:t>VINCENT VAN GOHG</a:t>
            </a:r>
            <a:endParaRPr lang="es-CL" sz="2400" dirty="0">
              <a:solidFill>
                <a:schemeClr val="bg1"/>
              </a:solidFill>
              <a:latin typeface="Adobe Caslon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9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9919"/>
            <a:ext cx="7056784" cy="592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126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848872" cy="592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04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98115" cy="565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190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52" y="836712"/>
            <a:ext cx="7801887" cy="516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99592" y="1011612"/>
            <a:ext cx="2871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solidFill>
                  <a:schemeClr val="bg1"/>
                </a:solidFill>
                <a:latin typeface="Adobe Caslon Pro Bold" pitchFamily="18" charset="0"/>
              </a:rPr>
              <a:t>CLAUDIO BRAVO</a:t>
            </a:r>
            <a:endParaRPr lang="es-CL" sz="2400" dirty="0">
              <a:solidFill>
                <a:schemeClr val="bg1"/>
              </a:solidFill>
              <a:latin typeface="Adobe Caslon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12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7" y="548680"/>
            <a:ext cx="8179881" cy="560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273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7" y="836712"/>
            <a:ext cx="7853851" cy="528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45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583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237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26886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54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1658"/>
            <a:ext cx="7200800" cy="601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63688" y="908720"/>
            <a:ext cx="4429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solidFill>
                  <a:schemeClr val="bg1"/>
                </a:solidFill>
                <a:latin typeface="Adobe Caslon Pro Bold" pitchFamily="18" charset="0"/>
              </a:rPr>
              <a:t>BODEGONES  MODERNOS </a:t>
            </a:r>
            <a:endParaRPr lang="es-CL" sz="2400" dirty="0">
              <a:solidFill>
                <a:schemeClr val="bg1"/>
              </a:solidFill>
              <a:latin typeface="Adobe Caslon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04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6704"/>
            <a:ext cx="7416824" cy="572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237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0"/>
            <a:ext cx="6372225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883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739282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651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080120"/>
            <a:ext cx="66247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231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917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563"/>
            <a:ext cx="8424936" cy="623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823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20688"/>
            <a:ext cx="8300527" cy="569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581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9302"/>
            <a:ext cx="8064896" cy="592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850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12397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97711" y="369530"/>
            <a:ext cx="3915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600" b="1" dirty="0" smtClean="0">
                <a:solidFill>
                  <a:schemeClr val="bg1"/>
                </a:solidFill>
                <a:latin typeface="Adobe Caslon Pro" pitchFamily="18" charset="0"/>
              </a:rPr>
              <a:t>PAUL CEZANNE</a:t>
            </a:r>
            <a:endParaRPr lang="es-CL" sz="3600" b="1" dirty="0">
              <a:solidFill>
                <a:schemeClr val="bg1"/>
              </a:solidFill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6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2.gstatic.com/images?q=tbn:ANd9GcSAL5aXvziP9lvzzjgU9flk7rIDXagtK35SNnrOeLFti1riV2Q8rZPumxRf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4728"/>
            <a:ext cx="7488832" cy="61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1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1732"/>
            <a:ext cx="7704856" cy="631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223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332656"/>
            <a:ext cx="7704856" cy="604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0546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13</Words>
  <Application>Microsoft Office PowerPoint</Application>
  <PresentationFormat>Presentación en pantalla (4:3)</PresentationFormat>
  <Paragraphs>6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nancy peña</dc:creator>
  <cp:lastModifiedBy>nancy peña</cp:lastModifiedBy>
  <cp:revision>10</cp:revision>
  <dcterms:created xsi:type="dcterms:W3CDTF">2011-09-22T13:28:43Z</dcterms:created>
  <dcterms:modified xsi:type="dcterms:W3CDTF">2011-09-23T20:19:36Z</dcterms:modified>
</cp:coreProperties>
</file>