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3755-DADD-4124-97E6-825BA01598BF}" type="datetimeFigureOut">
              <a:rPr lang="es-CL" smtClean="0"/>
              <a:t>23-09-2011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D6E79-1B84-4EE6-9BF1-E44E20D584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6023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3755-DADD-4124-97E6-825BA01598BF}" type="datetimeFigureOut">
              <a:rPr lang="es-CL" smtClean="0"/>
              <a:t>23-09-2011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D6E79-1B84-4EE6-9BF1-E44E20D584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0551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3755-DADD-4124-97E6-825BA01598BF}" type="datetimeFigureOut">
              <a:rPr lang="es-CL" smtClean="0"/>
              <a:t>23-09-2011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D6E79-1B84-4EE6-9BF1-E44E20D584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16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3755-DADD-4124-97E6-825BA01598BF}" type="datetimeFigureOut">
              <a:rPr lang="es-CL" smtClean="0"/>
              <a:t>23-09-2011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D6E79-1B84-4EE6-9BF1-E44E20D584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7542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3755-DADD-4124-97E6-825BA01598BF}" type="datetimeFigureOut">
              <a:rPr lang="es-CL" smtClean="0"/>
              <a:t>23-09-2011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D6E79-1B84-4EE6-9BF1-E44E20D584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9245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3755-DADD-4124-97E6-825BA01598BF}" type="datetimeFigureOut">
              <a:rPr lang="es-CL" smtClean="0"/>
              <a:t>23-09-2011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D6E79-1B84-4EE6-9BF1-E44E20D584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522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3755-DADD-4124-97E6-825BA01598BF}" type="datetimeFigureOut">
              <a:rPr lang="es-CL" smtClean="0"/>
              <a:t>23-09-2011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D6E79-1B84-4EE6-9BF1-E44E20D584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522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3755-DADD-4124-97E6-825BA01598BF}" type="datetimeFigureOut">
              <a:rPr lang="es-CL" smtClean="0"/>
              <a:t>23-09-2011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D6E79-1B84-4EE6-9BF1-E44E20D584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00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3755-DADD-4124-97E6-825BA01598BF}" type="datetimeFigureOut">
              <a:rPr lang="es-CL" smtClean="0"/>
              <a:t>23-09-2011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D6E79-1B84-4EE6-9BF1-E44E20D584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888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3755-DADD-4124-97E6-825BA01598BF}" type="datetimeFigureOut">
              <a:rPr lang="es-CL" smtClean="0"/>
              <a:t>23-09-2011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D6E79-1B84-4EE6-9BF1-E44E20D584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644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3755-DADD-4124-97E6-825BA01598BF}" type="datetimeFigureOut">
              <a:rPr lang="es-CL" smtClean="0"/>
              <a:t>23-09-2011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D6E79-1B84-4EE6-9BF1-E44E20D584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64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E3755-DADD-4124-97E6-825BA01598BF}" type="datetimeFigureOut">
              <a:rPr lang="es-CL" smtClean="0"/>
              <a:t>23-09-2011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D6E79-1B84-4EE6-9BF1-E44E20D584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3778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53830" y="1484784"/>
            <a:ext cx="74461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4800" dirty="0" smtClean="0">
                <a:latin typeface="Adobe Caslon Pro Bold" pitchFamily="18" charset="0"/>
              </a:rPr>
              <a:t>BODEGONES </a:t>
            </a:r>
          </a:p>
          <a:p>
            <a:pPr algn="ctr"/>
            <a:r>
              <a:rPr lang="es-CL" sz="4800" dirty="0" smtClean="0">
                <a:latin typeface="Adobe Caslon Pro Bold" pitchFamily="18" charset="0"/>
              </a:rPr>
              <a:t>O </a:t>
            </a:r>
          </a:p>
          <a:p>
            <a:pPr algn="ctr"/>
            <a:r>
              <a:rPr lang="es-CL" sz="4800" dirty="0" smtClean="0">
                <a:latin typeface="Adobe Caslon Pro Bold" pitchFamily="18" charset="0"/>
              </a:rPr>
              <a:t>NATURALEZA MUERTA</a:t>
            </a:r>
            <a:endParaRPr lang="es-CL" sz="4800" dirty="0">
              <a:latin typeface="Adobe Caslon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683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692696"/>
            <a:ext cx="777686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dirty="0" smtClean="0"/>
              <a:t>Un bodegón, también conocido como naturaleza muerta.</a:t>
            </a:r>
          </a:p>
          <a:p>
            <a:pPr algn="just"/>
            <a:endParaRPr lang="es-CL" dirty="0" smtClean="0"/>
          </a:p>
          <a:p>
            <a:pPr algn="just"/>
            <a:r>
              <a:rPr lang="es-CL" dirty="0" smtClean="0"/>
              <a:t>Es una obra de arte que representa objetos inanimados, generalmente extraídos de la vida cotidiana, que pueden ser naturales (animales, frutas, flores, comida, plantas, rocas o conchas) o hechos por el hombre (utensilios de cocina, de mesa o de casa, antigüedades, libros, joyas, monedas, pipas, etc.) en un espacio determinado. </a:t>
            </a:r>
          </a:p>
          <a:p>
            <a:pPr algn="just"/>
            <a:endParaRPr lang="es-CL" dirty="0" smtClean="0"/>
          </a:p>
          <a:p>
            <a:pPr algn="just"/>
            <a:r>
              <a:rPr lang="es-CL" dirty="0" smtClean="0"/>
              <a:t>Esta rama de la pintura se sirve normalmente del diseño, el cromatismo y la iluminación para producir un efecto de serenidad, bienestar y armonía.</a:t>
            </a:r>
          </a:p>
          <a:p>
            <a:pPr algn="just"/>
            <a:r>
              <a:rPr lang="es-CL" dirty="0" smtClean="0"/>
              <a:t>Con orígenes en la antigüedad y muy popular en el arte occidental desde el siglo XVII, el bodegón da al artista más libertad compositiva que otros géneros pictóricos como el paisaje o los retratos. Los bodegones, particularmente antes de 1700, a menudo contenían un simbolismo religioso y alegórico en relación con los objetos que representaban. </a:t>
            </a:r>
          </a:p>
          <a:p>
            <a:pPr algn="just"/>
            <a:endParaRPr lang="es-CL" dirty="0"/>
          </a:p>
          <a:p>
            <a:pPr algn="just"/>
            <a:r>
              <a:rPr lang="es-CL" dirty="0" smtClean="0"/>
              <a:t>Algunos bodegones modernos rompen la barrera bidimensional y emplean técnicas mixtas tridimensionales, usando asimismo objetos encontrados, fotografía, gráficas generadas por ordenador o sonido y vídeo.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61597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peña</dc:creator>
  <cp:lastModifiedBy>nancy peña</cp:lastModifiedBy>
  <cp:revision>1</cp:revision>
  <dcterms:created xsi:type="dcterms:W3CDTF">2011-09-23T20:18:48Z</dcterms:created>
  <dcterms:modified xsi:type="dcterms:W3CDTF">2011-09-23T20:19:27Z</dcterms:modified>
</cp:coreProperties>
</file>