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81" r:id="rId3"/>
    <p:sldId id="284" r:id="rId4"/>
    <p:sldId id="261" r:id="rId5"/>
    <p:sldId id="263" r:id="rId6"/>
    <p:sldId id="283" r:id="rId7"/>
    <p:sldId id="282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0AF1-3DBC-4FCA-A048-48C4DCDC7DBE}" type="datetimeFigureOut">
              <a:rPr lang="es-CL" smtClean="0"/>
              <a:pPr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2CB9-5A0B-4366-B6E0-9E92958877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PROBLEMAS MEDIOAMBIENTALES</a:t>
            </a:r>
            <a:endParaRPr lang="es-CL" dirty="0"/>
          </a:p>
        </p:txBody>
      </p:sp>
      <p:pic>
        <p:nvPicPr>
          <p:cNvPr id="19458" name="Picture 2" descr="http://t2.gstatic.com/images?q=tbn:ANd9GcQR4bFZGXra3fAcaTV3Vt4pOXWFyln6S1mOirpVU_p4IXvXNtvJgrR7Qrer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416824" cy="5155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3. Agotamiento del agua dulce</a:t>
            </a:r>
            <a:endParaRPr lang="es-CL" dirty="0"/>
          </a:p>
        </p:txBody>
      </p:sp>
      <p:pic>
        <p:nvPicPr>
          <p:cNvPr id="14338" name="Picture 2" descr="http://us.123rf.com/400wm/400/400/rido/rido1009/rido100900098/7889565-young-agotado-atleta-bebiendo-y-verter-agua-dulce-para-actualizar-durante-una-pista-de-ejecuci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560840" cy="5027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es-MX" dirty="0" smtClean="0"/>
              <a:t>Será la principal causa de guerra del siglo XXI. </a:t>
            </a:r>
            <a:endParaRPr lang="es-CL" dirty="0" smtClean="0"/>
          </a:p>
          <a:p>
            <a:r>
              <a:rPr lang="es-MX" dirty="0" smtClean="0"/>
              <a:t>Solo la industria y la agricultura, ocupan el 70% del agua disponible.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DETERIORO DE LA CAPA DE OZONO</a:t>
            </a:r>
            <a:endParaRPr lang="es-CL" dirty="0"/>
          </a:p>
        </p:txBody>
      </p:sp>
      <p:pic>
        <p:nvPicPr>
          <p:cNvPr id="12290" name="Picture 2" descr="http://www.edicionesmedicas.com.ar/var/edicionesmedicas_com_ar/storage/images/media/images/capa_de_ozono_www.pointives.com/12797-1-esl-AR/Capa_de_ozono_www.pointives.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5200650" cy="518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r>
              <a:rPr lang="es-MX" dirty="0" smtClean="0"/>
              <a:t>Desde 1985, estudios revelan una drástica disminución de la capa de ozono en la zona Antártica. </a:t>
            </a:r>
          </a:p>
          <a:p>
            <a:r>
              <a:rPr lang="es-MX" dirty="0" smtClean="0"/>
              <a:t>Producto de la emisión de </a:t>
            </a:r>
            <a:r>
              <a:rPr lang="es-MX" dirty="0" err="1" smtClean="0"/>
              <a:t>clorofluorocarbono</a:t>
            </a:r>
            <a:r>
              <a:rPr lang="es-MX" dirty="0" smtClean="0"/>
              <a:t>, presentes en:</a:t>
            </a:r>
          </a:p>
          <a:p>
            <a:pPr>
              <a:buNone/>
            </a:pPr>
            <a:r>
              <a:rPr lang="es-MX" dirty="0" smtClean="0"/>
              <a:t>Aerosoles, refrigeradores.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5. CONTAMINACIÓN DE MARES</a:t>
            </a:r>
            <a:endParaRPr lang="es-CL" dirty="0"/>
          </a:p>
        </p:txBody>
      </p:sp>
      <p:pic>
        <p:nvPicPr>
          <p:cNvPr id="10242" name="Picture 2" descr="http://4.bp.blogspot.com/_XtX_YJlptEU/TE4J3AOn7DI/AAAAAAAAABs/hWRtp6qaLxE/s1600/1232385839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560840" cy="469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algn="just"/>
            <a:r>
              <a:rPr lang="es-MX" dirty="0" smtClean="0"/>
              <a:t>La contaminación provoca intoxicación de los peces, llevando una disminución de la producción pesquera. </a:t>
            </a:r>
            <a:endParaRPr lang="es-CL" dirty="0"/>
          </a:p>
        </p:txBody>
      </p:sp>
      <p:pic>
        <p:nvPicPr>
          <p:cNvPr id="9218" name="Picture 2" descr="http://4.bp.blogspot.com/--JF7IvcvYtI/Te6Rw2hwSKI/AAAAAAAAADc/oo671w4XIL8/s1600/1188211695_g_0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715000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 LLUVIA ÁCIDA</a:t>
            </a:r>
            <a:endParaRPr lang="es-CL" dirty="0"/>
          </a:p>
        </p:txBody>
      </p:sp>
      <p:pic>
        <p:nvPicPr>
          <p:cNvPr id="8194" name="Picture 2" descr="http://planteayresuelve.files.wordpress.com/2011/04/lluvia-acida1.png?w=408&amp;h=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3"/>
            <a:ext cx="8064896" cy="5238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Contamina suelos, afectando vegetales y producción agrícola. </a:t>
            </a:r>
            <a:endParaRPr lang="es-C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7. CONTAMINACIÓN DEL AIRE</a:t>
            </a:r>
            <a:endParaRPr lang="es-CL" dirty="0"/>
          </a:p>
        </p:txBody>
      </p:sp>
      <p:pic>
        <p:nvPicPr>
          <p:cNvPr id="6146" name="Picture 2" descr="http://img.terra.com.br/i/2008/06/26/799811-7737-i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00808"/>
            <a:ext cx="8168187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es-MX" dirty="0" smtClean="0"/>
              <a:t>El smog como es conocido, tiene graves </a:t>
            </a:r>
            <a:r>
              <a:rPr lang="es-MX" dirty="0" err="1" smtClean="0"/>
              <a:t>repercuciones</a:t>
            </a:r>
            <a:r>
              <a:rPr lang="es-MX" dirty="0" smtClean="0"/>
              <a:t> sobre la salud de la población. 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roposfera.org/images/news/efectoinvernade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8. DEFORESTACIÓN</a:t>
            </a:r>
            <a:endParaRPr lang="es-CL" dirty="0"/>
          </a:p>
        </p:txBody>
      </p:sp>
      <p:pic>
        <p:nvPicPr>
          <p:cNvPr id="4098" name="Picture 2" descr="http://3.bp.blogspot.com/_vNiecFKddYI/S-2Gcy2IpPI/AAAAAAAAADE/R5K0bQxtYf8/s1600/deforest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20880" cy="5280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r>
              <a:rPr lang="es-MX" dirty="0" smtClean="0"/>
              <a:t>El caso más dramático lo está viviendo la selva amazónica en Brasil, que es considerada el pulmón del mundo. </a:t>
            </a:r>
            <a:endParaRPr lang="es-C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ACCIONES DE LA COMUNIDAD INTERNACIONAL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INVESTIGAR: </a:t>
            </a:r>
          </a:p>
          <a:p>
            <a:pPr marL="514350" indent="-514350">
              <a:buAutoNum type="arabicPeriod"/>
            </a:pPr>
            <a:r>
              <a:rPr lang="es-MX" dirty="0" smtClean="0"/>
              <a:t>CLUB DE ROMA (1968)</a:t>
            </a:r>
          </a:p>
          <a:p>
            <a:pPr marL="514350" indent="-514350">
              <a:buAutoNum type="arabicPeriod"/>
            </a:pPr>
            <a:r>
              <a:rPr lang="es-MX" dirty="0" smtClean="0"/>
              <a:t>PNUMA (1972)</a:t>
            </a:r>
          </a:p>
          <a:p>
            <a:pPr marL="514350" indent="-514350">
              <a:buAutoNum type="arabicPeriod"/>
            </a:pPr>
            <a:r>
              <a:rPr lang="es-MX" dirty="0" smtClean="0"/>
              <a:t>COMISIÓN BRUNTLAND (1987)</a:t>
            </a:r>
          </a:p>
          <a:p>
            <a:pPr marL="514350" indent="-514350">
              <a:buAutoNum type="arabicPeriod"/>
            </a:pPr>
            <a:r>
              <a:rPr lang="es-MX" dirty="0" smtClean="0"/>
              <a:t>CUMBRE DE LA TIERRA (1992)</a:t>
            </a:r>
          </a:p>
          <a:p>
            <a:pPr marL="514350" indent="-514350">
              <a:buAutoNum type="arabicPeriod"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medio-ambiente-01.wikispaces.com/file/view/destruccion-del-futuro-quino.gif/226506168/destruccion-del-futuro-quin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EFECTO INVERNADERO</a:t>
            </a:r>
            <a:endParaRPr lang="es-CL" dirty="0"/>
          </a:p>
        </p:txBody>
      </p:sp>
      <p:pic>
        <p:nvPicPr>
          <p:cNvPr id="18438" name="Picture 6" descr="http://www.dforceblog.com/wp-content/uploads/2010/06/causas-del-efecto-invernade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667250" cy="4381501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395536" y="6165304"/>
            <a:ext cx="89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es-MX" dirty="0" smtClean="0"/>
              <a:t>Ver </a:t>
            </a:r>
            <a:r>
              <a:rPr lang="es-MX" dirty="0" err="1" smtClean="0"/>
              <a:t>Swf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La gravedad de la situación llevó la adopción del </a:t>
            </a:r>
            <a:r>
              <a:rPr lang="es-MX" b="1" dirty="0" smtClean="0"/>
              <a:t>Protocolo de </a:t>
            </a:r>
            <a:r>
              <a:rPr lang="es-MX" b="1" dirty="0" err="1" smtClean="0"/>
              <a:t>Kyoto</a:t>
            </a:r>
            <a:r>
              <a:rPr lang="es-MX" b="1" dirty="0" smtClean="0"/>
              <a:t> (1997)</a:t>
            </a:r>
            <a:r>
              <a:rPr lang="es-MX" dirty="0" smtClean="0"/>
              <a:t>. Para reducir paulatinamente emisiones contaminantes.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Pero el acuerdo recién entró en vigor el 16 de febrero de 2005. </a:t>
            </a:r>
          </a:p>
          <a:p>
            <a:pPr algn="just">
              <a:buNone/>
            </a:pPr>
            <a:endParaRPr lang="es-MX" dirty="0" smtClean="0"/>
          </a:p>
        </p:txBody>
      </p:sp>
      <p:pic>
        <p:nvPicPr>
          <p:cNvPr id="17410" name="Picture 2" descr="http://t0.gstatic.com/images?q=tbn:ANd9GcSZFh-vk2SOLQnBrpdO2JSoJuomz1ZY0eKpGbTqYhxM3zFUvQRxUez1AxKX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2937367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l Protocolo de Kioto sobre el cambio climático  es un acuerdo internacional que tiene por obje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1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biodisol.com/wp-content/uploads/2009/06/el-mecanismo-de-desarrollo-limpio-mdl-previsto-en-el-protocolo-de-kioto-no-ha-promovido-el-desarrollo-susten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931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DESERTIFICACIÓN</a:t>
            </a:r>
            <a:endParaRPr lang="es-CL" dirty="0"/>
          </a:p>
        </p:txBody>
      </p:sp>
      <p:pic>
        <p:nvPicPr>
          <p:cNvPr id="16386" name="Picture 2" descr="http://4.bp.blogspot.com/-UUZ77hYtIww/TVSkqgDagLI/AAAAAAAAAEs/ofrbSFxzCDU/s1600/desertificacion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55673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Aproximadamente entre el 10 y el 20% de las tierras secas se encuentran ya degradadas y, de no tomarse medidas al respecto, la desertificación pondrá en peligro futuras tierras. 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258</Words>
  <Application>Microsoft Office PowerPoint</Application>
  <PresentationFormat>Presentación en pantalla (4:3)</PresentationFormat>
  <Paragraphs>29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PROBLEMAS MEDIOAMBIENTALES</vt:lpstr>
      <vt:lpstr>Diapositiva 2</vt:lpstr>
      <vt:lpstr>Diapositiva 3</vt:lpstr>
      <vt:lpstr>1. EFECTO INVERNADERO</vt:lpstr>
      <vt:lpstr>Diapositiva 5</vt:lpstr>
      <vt:lpstr>Diapositiva 6</vt:lpstr>
      <vt:lpstr>Diapositiva 7</vt:lpstr>
      <vt:lpstr>2. DESERTIFICACIÓN</vt:lpstr>
      <vt:lpstr>Diapositiva 9</vt:lpstr>
      <vt:lpstr>3. Agotamiento del agua dulce</vt:lpstr>
      <vt:lpstr>Diapositiva 11</vt:lpstr>
      <vt:lpstr>4. DETERIORO DE LA CAPA DE OZONO</vt:lpstr>
      <vt:lpstr>Diapositiva 13</vt:lpstr>
      <vt:lpstr>5. CONTAMINACIÓN DE MARES</vt:lpstr>
      <vt:lpstr>Diapositiva 15</vt:lpstr>
      <vt:lpstr>6. LLUVIA ÁCIDA</vt:lpstr>
      <vt:lpstr>Diapositiva 17</vt:lpstr>
      <vt:lpstr>7. CONTAMINACIÓN DEL AIRE</vt:lpstr>
      <vt:lpstr>Diapositiva 19</vt:lpstr>
      <vt:lpstr>8. DEFORESTACIÓN</vt:lpstr>
      <vt:lpstr>Diapositiva 21</vt:lpstr>
      <vt:lpstr>ACCIONES DE LA COMUNIDAD INTERNACIONAL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Pedro</cp:lastModifiedBy>
  <cp:revision>17</cp:revision>
  <dcterms:created xsi:type="dcterms:W3CDTF">2011-09-26T03:31:27Z</dcterms:created>
  <dcterms:modified xsi:type="dcterms:W3CDTF">2011-09-26T20:14:15Z</dcterms:modified>
</cp:coreProperties>
</file>