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8"/>
  </p:notesMasterIdLst>
  <p:sldIdLst>
    <p:sldId id="256" r:id="rId3"/>
    <p:sldId id="257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>
        <p:scale>
          <a:sx n="100" d="100"/>
          <a:sy n="100" d="100"/>
        </p:scale>
        <p:origin x="-504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1B3A881-57BD-4A19-B716-5D33DE5E707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12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9E5FED-163E-4829-B1EE-95AD4669C68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539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FDE87-C343-48E3-AB15-D199166064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9462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86C7A-1932-4A57-88EC-36D752E611D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8363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DF14B9-AD73-4D92-AC95-05D3C554974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4003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10590-3B55-46E1-BE69-426D562F7C6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8151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E9017-C6F1-4175-9EDC-3A02C7DBB84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2519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37518-4F54-44D2-A362-97EC205632E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0484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BF7FF-EF20-400B-A228-7D8EB017EFE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3998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2652A-35A0-4F4B-9EF3-2F80ADB1737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1258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AF815-6366-4286-87B1-2E151EAC39F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9800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9A433-D8D8-47A1-9D37-1BC3F4396A8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7118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4DF29-F014-4BF1-ADF1-F81475EDB7E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3866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C8291-1A8D-48B4-ADA3-EE364345790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80247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DE90D-F6CE-4AFB-AE0F-8C476FEB65C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9234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E8C35-5DD8-4674-BFA8-C4AAD91BF8D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0621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20483-36ED-457B-B8CD-F9BCE472641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5331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56127-EA3D-48DC-9C5C-F63C03CFE4E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913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DEB68-3623-4729-A0C1-FC52CD994B2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150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962D2-F755-4E3B-8BB9-5DE35700739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9183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FB275-DD51-4B6A-8B8C-EC8B398BE07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4952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63A1-61F7-4E4A-A1A7-A928A2753EF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0889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75465-5C64-42C0-BF26-C71E2DB189A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714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C70E4EB-43DC-436E-9E94-48E1A24D984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9DA0E44-840B-496B-B268-3F7EB10F8B5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MX" smtClean="0"/>
              <a:t/>
            </a:r>
            <a:br>
              <a:rPr lang="es-MX" smtClean="0"/>
            </a:br>
            <a:r>
              <a:rPr lang="es-MX" smtClean="0"/>
              <a:t> </a:t>
            </a:r>
            <a:r>
              <a:rPr lang="es-MX" b="1" smtClean="0"/>
              <a:t>Registered Nurses </a:t>
            </a:r>
            <a:endParaRPr lang="es-MX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smtClean="0"/>
              <a:t>Scientific English 331</a:t>
            </a:r>
          </a:p>
          <a:p>
            <a:r>
              <a:rPr lang="es-MX" smtClean="0"/>
              <a:t>Faculty of Nursing</a:t>
            </a:r>
          </a:p>
          <a:p>
            <a:r>
              <a:rPr lang="es-MX" smtClean="0"/>
              <a:t>School of Nursing</a:t>
            </a:r>
          </a:p>
          <a:p>
            <a:r>
              <a:rPr lang="es-MX" smtClean="0"/>
              <a:t>2011 Second Semester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274638"/>
            <a:ext cx="8067675" cy="1143000"/>
          </a:xfrm>
        </p:spPr>
        <p:txBody>
          <a:bodyPr/>
          <a:lstStyle/>
          <a:p>
            <a:r>
              <a:rPr lang="es-MX" b="1" smtClean="0"/>
              <a:t>Title:        Registered Nurses</a:t>
            </a:r>
            <a:r>
              <a:rPr lang="es-MX" smtClean="0"/>
              <a:t>                                           		Enfermera Registrada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5050" y="1436688"/>
            <a:ext cx="6715125" cy="452596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 smtClean="0"/>
              <a:t>Duties:</a:t>
            </a:r>
          </a:p>
          <a:p>
            <a:pPr>
              <a:defRPr/>
            </a:pPr>
            <a:r>
              <a:rPr lang="en-US" dirty="0" smtClean="0"/>
              <a:t>Treat patients</a:t>
            </a:r>
          </a:p>
          <a:p>
            <a:pPr>
              <a:defRPr/>
            </a:pPr>
            <a:r>
              <a:rPr lang="en-US" dirty="0" smtClean="0"/>
              <a:t>Educate patients and the public about various medical conditions</a:t>
            </a:r>
          </a:p>
          <a:p>
            <a:pPr>
              <a:defRPr/>
            </a:pPr>
            <a:r>
              <a:rPr lang="en-US" dirty="0" smtClean="0"/>
              <a:t>Provide advice and emotional support to patients’ family members. </a:t>
            </a:r>
          </a:p>
          <a:p>
            <a:pPr>
              <a:defRPr/>
            </a:pPr>
            <a:r>
              <a:rPr lang="en-US" dirty="0" smtClean="0"/>
              <a:t>Record patients’ medical histories and symptoms</a:t>
            </a:r>
          </a:p>
          <a:p>
            <a:pPr>
              <a:defRPr/>
            </a:pPr>
            <a:r>
              <a:rPr lang="en-US" dirty="0" smtClean="0"/>
              <a:t>Help perform diagnostic tests and analyze results</a:t>
            </a:r>
          </a:p>
          <a:p>
            <a:pPr>
              <a:defRPr/>
            </a:pPr>
            <a:r>
              <a:rPr lang="en-US" dirty="0" smtClean="0"/>
              <a:t>Operate medical machinery</a:t>
            </a:r>
          </a:p>
          <a:p>
            <a:pPr>
              <a:defRPr/>
            </a:pPr>
            <a:r>
              <a:rPr lang="en-US" dirty="0" smtClean="0"/>
              <a:t> Administer treatment and medications</a:t>
            </a:r>
          </a:p>
          <a:p>
            <a:pPr>
              <a:defRPr/>
            </a:pPr>
            <a:r>
              <a:rPr lang="en-US" dirty="0" smtClean="0"/>
              <a:t>Help with patient follow-up and rehabilitation</a:t>
            </a:r>
            <a:endParaRPr lang="es-MX" dirty="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Marcador de contenido"/>
          <p:cNvSpPr>
            <a:spLocks noGrp="1"/>
          </p:cNvSpPr>
          <p:nvPr>
            <p:ph idx="1"/>
          </p:nvPr>
        </p:nvSpPr>
        <p:spPr>
          <a:xfrm>
            <a:off x="2693988" y="138113"/>
            <a:ext cx="6326187" cy="5988050"/>
          </a:xfrm>
        </p:spPr>
        <p:txBody>
          <a:bodyPr/>
          <a:lstStyle/>
          <a:p>
            <a:r>
              <a:rPr lang="en-US" smtClean="0"/>
              <a:t>Teach patients and their families how to manage their illnesses or injuries</a:t>
            </a:r>
          </a:p>
          <a:p>
            <a:r>
              <a:rPr lang="en-US" smtClean="0"/>
              <a:t>Promote general health by educating the public on warning signs and symptoms of disease. </a:t>
            </a:r>
          </a:p>
          <a:p>
            <a:r>
              <a:rPr lang="en-US" smtClean="0"/>
              <a:t>Run general health screening or immunization clinics, blood drives, and public seminars on various conditions.</a:t>
            </a:r>
          </a:p>
          <a:p>
            <a:r>
              <a:rPr lang="en-US" smtClean="0"/>
              <a:t>Establish a care plan or contribute to an existing plan. </a:t>
            </a:r>
          </a:p>
          <a:p>
            <a:r>
              <a:rPr lang="en-US" smtClean="0"/>
              <a:t>Provide direction to licensed practical nurses and nursing aides regarding patient care. </a:t>
            </a:r>
          </a:p>
          <a:p>
            <a:r>
              <a:rPr lang="en-US" smtClean="0"/>
              <a:t>Perform diagnostic and therapeutic procedures </a:t>
            </a:r>
          </a:p>
          <a:p>
            <a:r>
              <a:rPr lang="en-US" smtClean="0"/>
              <a:t>May have prescriptive authority.</a:t>
            </a:r>
            <a:endParaRPr lang="es-MX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Registered</a:t>
            </a:r>
            <a:r>
              <a:rPr lang="es-MX" b="1" smtClean="0"/>
              <a:t> Nurses</a:t>
            </a:r>
            <a:endParaRPr lang="es-MX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93988" y="1619250"/>
            <a:ext cx="6326187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Education and Training in Panama: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Earnings in Panama:</a:t>
            </a:r>
          </a:p>
          <a:p>
            <a:pPr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Job outlook</a:t>
            </a:r>
            <a:r>
              <a:rPr lang="es-MX" dirty="0" smtClean="0"/>
              <a:t>: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Specialty:  Perioperative nurse</a:t>
            </a:r>
            <a:br>
              <a:rPr lang="es-MX" smtClean="0"/>
            </a:br>
            <a:r>
              <a:rPr lang="es-MX" smtClean="0"/>
              <a:t>                 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7988" y="1619250"/>
            <a:ext cx="8226425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s-MX" dirty="0" err="1" smtClean="0"/>
              <a:t>Duties</a:t>
            </a:r>
            <a:r>
              <a:rPr lang="es-MX" dirty="0" smtClean="0"/>
              <a:t>:</a:t>
            </a:r>
          </a:p>
          <a:p>
            <a:pPr eaLnBrk="1" hangingPunct="1">
              <a:defRPr/>
            </a:pPr>
            <a:endParaRPr lang="es-MX" dirty="0" smtClean="0"/>
          </a:p>
          <a:p>
            <a:pPr marL="0" indent="0" eaLnBrk="1" hangingPunct="1">
              <a:buFontTx/>
              <a:buNone/>
              <a:defRPr/>
            </a:pPr>
            <a:endParaRPr lang="es-MX" dirty="0" smtClean="0"/>
          </a:p>
          <a:p>
            <a:pPr marL="0" indent="0" eaLnBrk="1" hangingPunct="1">
              <a:buFontTx/>
              <a:buNone/>
              <a:defRPr/>
            </a:pPr>
            <a:r>
              <a:rPr lang="es-MX" dirty="0" err="1" smtClean="0"/>
              <a:t>Location</a:t>
            </a:r>
            <a:r>
              <a:rPr lang="es-MX" dirty="0" smtClean="0"/>
              <a:t>:</a:t>
            </a:r>
          </a:p>
          <a:p>
            <a:pPr marL="0" indent="0" eaLnBrk="1" hangingPunct="1">
              <a:buFontTx/>
              <a:buNone/>
              <a:defRPr/>
            </a:pPr>
            <a:endParaRPr lang="es-MX" dirty="0" smtClean="0"/>
          </a:p>
          <a:p>
            <a:pPr marL="0" indent="0" eaLnBrk="1" hangingPunct="1">
              <a:buFontTx/>
              <a:buNone/>
              <a:defRPr/>
            </a:pPr>
            <a:endParaRPr lang="es-MX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Education and Training in Panama: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Earnings: </a:t>
            </a:r>
          </a:p>
        </p:txBody>
      </p:sp>
      <p:pic>
        <p:nvPicPr>
          <p:cNvPr id="9220" name="Picture 5" descr="Perioperative Nurs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600" y="1866900"/>
            <a:ext cx="355282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med_0098_slide">
  <a:themeElements>
    <a:clrScheme name="Tema de Office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Tema de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med_0098_slide</Template>
  <TotalTime>29</TotalTime>
  <Words>178</Words>
  <Application>Microsoft Office PowerPoint</Application>
  <PresentationFormat>Presentación en pantalla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med_0098_slide</vt:lpstr>
      <vt:lpstr>1_Default Design</vt:lpstr>
      <vt:lpstr>  Registered Nurses </vt:lpstr>
      <vt:lpstr>Title:        Registered Nurses                                             Enfermera Registrada</vt:lpstr>
      <vt:lpstr>Presentación de PowerPoint</vt:lpstr>
      <vt:lpstr>Registered Nurses</vt:lpstr>
      <vt:lpstr>Specialty:  Perioperative nurse                  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Registered Nurses</dc:title>
  <dc:creator>Marisol Barraza</dc:creator>
  <cp:lastModifiedBy>Marisol Barraza</cp:lastModifiedBy>
  <cp:revision>3</cp:revision>
  <dcterms:created xsi:type="dcterms:W3CDTF">2011-09-13T18:37:50Z</dcterms:created>
  <dcterms:modified xsi:type="dcterms:W3CDTF">2011-09-17T02:32:13Z</dcterms:modified>
</cp:coreProperties>
</file>